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348" r:id="rId2"/>
    <p:sldId id="418" r:id="rId3"/>
    <p:sldId id="411" r:id="rId4"/>
    <p:sldId id="352" r:id="rId5"/>
    <p:sldId id="861" r:id="rId6"/>
    <p:sldId id="419" r:id="rId7"/>
    <p:sldId id="423" r:id="rId8"/>
    <p:sldId id="445" r:id="rId9"/>
    <p:sldId id="884" r:id="rId10"/>
    <p:sldId id="888" r:id="rId11"/>
    <p:sldId id="889" r:id="rId12"/>
    <p:sldId id="429" r:id="rId13"/>
    <p:sldId id="427" r:id="rId14"/>
    <p:sldId id="358" r:id="rId15"/>
    <p:sldId id="360" r:id="rId16"/>
    <p:sldId id="361" r:id="rId17"/>
    <p:sldId id="430" r:id="rId18"/>
    <p:sldId id="364" r:id="rId19"/>
    <p:sldId id="363" r:id="rId20"/>
    <p:sldId id="864" r:id="rId21"/>
    <p:sldId id="882" r:id="rId22"/>
    <p:sldId id="415" r:id="rId23"/>
    <p:sldId id="852" r:id="rId24"/>
    <p:sldId id="853" r:id="rId25"/>
    <p:sldId id="849" r:id="rId26"/>
    <p:sldId id="410" r:id="rId27"/>
    <p:sldId id="437" r:id="rId28"/>
    <p:sldId id="404" r:id="rId29"/>
    <p:sldId id="870" r:id="rId30"/>
    <p:sldId id="869" r:id="rId31"/>
    <p:sldId id="871" r:id="rId32"/>
    <p:sldId id="417" r:id="rId33"/>
    <p:sldId id="877" r:id="rId34"/>
    <p:sldId id="876" r:id="rId35"/>
    <p:sldId id="878" r:id="rId36"/>
    <p:sldId id="406" r:id="rId37"/>
    <p:sldId id="874" r:id="rId38"/>
    <p:sldId id="875" r:id="rId39"/>
    <p:sldId id="280" r:id="rId40"/>
    <p:sldId id="880" r:id="rId41"/>
    <p:sldId id="887" r:id="rId42"/>
    <p:sldId id="873" r:id="rId43"/>
    <p:sldId id="432" r:id="rId44"/>
    <p:sldId id="868" r:id="rId45"/>
    <p:sldId id="858" r:id="rId46"/>
    <p:sldId id="859" r:id="rId47"/>
    <p:sldId id="863" r:id="rId48"/>
    <p:sldId id="883" r:id="rId49"/>
    <p:sldId id="856" r:id="rId50"/>
    <p:sldId id="866" r:id="rId51"/>
    <p:sldId id="881" r:id="rId52"/>
    <p:sldId id="890" r:id="rId53"/>
    <p:sldId id="891" r:id="rId54"/>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ACC6"/>
    <a:srgbClr val="05B7B6"/>
    <a:srgbClr val="F15721"/>
    <a:srgbClr val="FFFFFF"/>
    <a:srgbClr val="05B3B7"/>
    <a:srgbClr val="028CC1"/>
    <a:srgbClr val="45C1A4"/>
    <a:srgbClr val="0E7FB7"/>
    <a:srgbClr val="2F528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87337" autoAdjust="0"/>
  </p:normalViewPr>
  <p:slideViewPr>
    <p:cSldViewPr snapToGrid="0">
      <p:cViewPr varScale="1">
        <p:scale>
          <a:sx n="72" d="100"/>
          <a:sy n="72" d="100"/>
        </p:scale>
        <p:origin x="1128" y="5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SC\Documents\WXWork\1688853002356266\Cache\File\2018-07\&#32479;&#35745;(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SC\Documents\WXWork\1688853002356266\Cache\File\2018-07\&#32479;&#35745;(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SC\Documents\WXWork\1688853002356266\Cache\File\2018-07\&#32479;&#35745;(1).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保费统计!$B$1</c:f>
              <c:strCache>
                <c:ptCount val="1"/>
                <c:pt idx="0">
                  <c:v>中国保险保费收入（千亿元）</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保费统计!$A$2:$A$33</c:f>
              <c:numCache>
                <c:formatCode>General</c:formatCode>
                <c:ptCount val="32"/>
                <c:pt idx="0">
                  <c:v>1986</c:v>
                </c:pt>
                <c:pt idx="1">
                  <c:v>1987</c:v>
                </c:pt>
                <c:pt idx="2">
                  <c:v>1988</c:v>
                </c:pt>
                <c:pt idx="3">
                  <c:v>1989</c:v>
                </c:pt>
                <c:pt idx="4">
                  <c:v>1990</c:v>
                </c:pt>
                <c:pt idx="5">
                  <c:v>1991</c:v>
                </c:pt>
                <c:pt idx="6">
                  <c:v>1992</c:v>
                </c:pt>
                <c:pt idx="7">
                  <c:v>1993</c:v>
                </c:pt>
                <c:pt idx="8">
                  <c:v>1994</c:v>
                </c:pt>
                <c:pt idx="9">
                  <c:v>1995</c:v>
                </c:pt>
                <c:pt idx="10">
                  <c:v>1996</c:v>
                </c:pt>
                <c:pt idx="11">
                  <c:v>1997</c:v>
                </c:pt>
                <c:pt idx="12">
                  <c:v>1998</c:v>
                </c:pt>
                <c:pt idx="13">
                  <c:v>1999</c:v>
                </c:pt>
                <c:pt idx="14">
                  <c:v>2000</c:v>
                </c:pt>
                <c:pt idx="15">
                  <c:v>2001</c:v>
                </c:pt>
                <c:pt idx="16">
                  <c:v>2002</c:v>
                </c:pt>
                <c:pt idx="17">
                  <c:v>2003</c:v>
                </c:pt>
                <c:pt idx="18">
                  <c:v>2004</c:v>
                </c:pt>
                <c:pt idx="19">
                  <c:v>2005</c:v>
                </c:pt>
                <c:pt idx="20">
                  <c:v>2006</c:v>
                </c:pt>
                <c:pt idx="21">
                  <c:v>2007</c:v>
                </c:pt>
                <c:pt idx="22">
                  <c:v>2008</c:v>
                </c:pt>
                <c:pt idx="23">
                  <c:v>2009</c:v>
                </c:pt>
                <c:pt idx="24">
                  <c:v>2010</c:v>
                </c:pt>
                <c:pt idx="25">
                  <c:v>2011</c:v>
                </c:pt>
                <c:pt idx="26">
                  <c:v>2012</c:v>
                </c:pt>
                <c:pt idx="27">
                  <c:v>2013</c:v>
                </c:pt>
                <c:pt idx="28">
                  <c:v>2014</c:v>
                </c:pt>
                <c:pt idx="29">
                  <c:v>2015</c:v>
                </c:pt>
                <c:pt idx="30">
                  <c:v>2016</c:v>
                </c:pt>
                <c:pt idx="31">
                  <c:v>2017</c:v>
                </c:pt>
              </c:numCache>
            </c:numRef>
          </c:cat>
          <c:val>
            <c:numRef>
              <c:f>保费统计!$B$2:$B$33</c:f>
              <c:numCache>
                <c:formatCode>General</c:formatCode>
                <c:ptCount val="32"/>
                <c:pt idx="0">
                  <c:v>4.58E-2</c:v>
                </c:pt>
                <c:pt idx="1">
                  <c:v>7.1099999999999997E-2</c:v>
                </c:pt>
                <c:pt idx="2">
                  <c:v>0.1095</c:v>
                </c:pt>
                <c:pt idx="3">
                  <c:v>0.1424</c:v>
                </c:pt>
                <c:pt idx="4">
                  <c:v>0.1779</c:v>
                </c:pt>
                <c:pt idx="5">
                  <c:v>0.2356</c:v>
                </c:pt>
                <c:pt idx="6">
                  <c:v>0.3679</c:v>
                </c:pt>
                <c:pt idx="7">
                  <c:v>0.49959999999999999</c:v>
                </c:pt>
                <c:pt idx="8">
                  <c:v>0.6</c:v>
                </c:pt>
                <c:pt idx="9">
                  <c:v>0.68300000000000005</c:v>
                </c:pt>
                <c:pt idx="10">
                  <c:v>0.77710000000000001</c:v>
                </c:pt>
                <c:pt idx="11">
                  <c:v>1.0879000000000001</c:v>
                </c:pt>
                <c:pt idx="12">
                  <c:v>1.2616000000000001</c:v>
                </c:pt>
                <c:pt idx="13">
                  <c:v>1.3932179</c:v>
                </c:pt>
                <c:pt idx="14">
                  <c:v>1.595857723</c:v>
                </c:pt>
                <c:pt idx="15">
                  <c:v>2.1093543370000001</c:v>
                </c:pt>
                <c:pt idx="16">
                  <c:v>3.0531390780000001</c:v>
                </c:pt>
                <c:pt idx="17">
                  <c:v>3.8803960929999999</c:v>
                </c:pt>
                <c:pt idx="18">
                  <c:v>4.318134981</c:v>
                </c:pt>
                <c:pt idx="19">
                  <c:v>4.92733504</c:v>
                </c:pt>
                <c:pt idx="20">
                  <c:v>5.6414444960000001</c:v>
                </c:pt>
                <c:pt idx="21">
                  <c:v>7.035759809</c:v>
                </c:pt>
                <c:pt idx="22">
                  <c:v>9.7840966409999997</c:v>
                </c:pt>
                <c:pt idx="23">
                  <c:v>11.137298921999999</c:v>
                </c:pt>
                <c:pt idx="24">
                  <c:v>14.527971455000001</c:v>
                </c:pt>
                <c:pt idx="25">
                  <c:v>14.339251222</c:v>
                </c:pt>
                <c:pt idx="26">
                  <c:v>15.487929809000001</c:v>
                </c:pt>
                <c:pt idx="27">
                  <c:v>17.222237523</c:v>
                </c:pt>
                <c:pt idx="28">
                  <c:v>20.234810581999998</c:v>
                </c:pt>
                <c:pt idx="29">
                  <c:v>24.282519463</c:v>
                </c:pt>
                <c:pt idx="30">
                  <c:v>30.959100889999998</c:v>
                </c:pt>
                <c:pt idx="31">
                  <c:v>36.581007384999999</c:v>
                </c:pt>
              </c:numCache>
            </c:numRef>
          </c:val>
          <c:smooth val="0"/>
          <c:extLst>
            <c:ext xmlns:c16="http://schemas.microsoft.com/office/drawing/2014/chart" uri="{C3380CC4-5D6E-409C-BE32-E72D297353CC}">
              <c16:uniqueId val="{00000000-ED87-4C1D-9C7C-4F8924B3B1C8}"/>
            </c:ext>
          </c:extLst>
        </c:ser>
        <c:dLbls>
          <c:showLegendKey val="0"/>
          <c:showVal val="0"/>
          <c:showCatName val="0"/>
          <c:showSerName val="0"/>
          <c:showPercent val="0"/>
          <c:showBubbleSize val="0"/>
        </c:dLbls>
        <c:marker val="1"/>
        <c:smooth val="0"/>
        <c:axId val="681242896"/>
        <c:axId val="681241616"/>
      </c:lineChart>
      <c:catAx>
        <c:axId val="681242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81241616"/>
        <c:crosses val="autoZero"/>
        <c:auto val="1"/>
        <c:lblAlgn val="ctr"/>
        <c:lblOffset val="100"/>
        <c:noMultiLvlLbl val="0"/>
      </c:catAx>
      <c:valAx>
        <c:axId val="681241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812428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保险公司数量</c:v>
                </c:pt>
              </c:strCache>
            </c:strRef>
          </c:tx>
          <c:spPr>
            <a:solidFill>
              <a:schemeClr val="accent1"/>
            </a:solidFill>
            <a:ln>
              <a:noFill/>
            </a:ln>
            <a:effectLst/>
          </c:spPr>
          <c:invertIfNegative val="0"/>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Sheet1!$B$2:$B$16</c:f>
              <c:numCache>
                <c:formatCode>General</c:formatCode>
                <c:ptCount val="15"/>
                <c:pt idx="0">
                  <c:v>57</c:v>
                </c:pt>
                <c:pt idx="1">
                  <c:v>78</c:v>
                </c:pt>
                <c:pt idx="2">
                  <c:v>81</c:v>
                </c:pt>
                <c:pt idx="3">
                  <c:v>95</c:v>
                </c:pt>
                <c:pt idx="4">
                  <c:v>103</c:v>
                </c:pt>
                <c:pt idx="5">
                  <c:v>111</c:v>
                </c:pt>
                <c:pt idx="6">
                  <c:v>114</c:v>
                </c:pt>
                <c:pt idx="7">
                  <c:v>120</c:v>
                </c:pt>
                <c:pt idx="8">
                  <c:v>131</c:v>
                </c:pt>
                <c:pt idx="9">
                  <c:v>135</c:v>
                </c:pt>
                <c:pt idx="10">
                  <c:v>136</c:v>
                </c:pt>
                <c:pt idx="11">
                  <c:v>148</c:v>
                </c:pt>
                <c:pt idx="12">
                  <c:v>158</c:v>
                </c:pt>
                <c:pt idx="13">
                  <c:v>170</c:v>
                </c:pt>
                <c:pt idx="14">
                  <c:v>174</c:v>
                </c:pt>
              </c:numCache>
            </c:numRef>
          </c:val>
          <c:extLst>
            <c:ext xmlns:c16="http://schemas.microsoft.com/office/drawing/2014/chart" uri="{C3380CC4-5D6E-409C-BE32-E72D297353CC}">
              <c16:uniqueId val="{00000000-C29B-4E00-A70D-8617CA2952B3}"/>
            </c:ext>
          </c:extLst>
        </c:ser>
        <c:ser>
          <c:idx val="1"/>
          <c:order val="1"/>
          <c:tx>
            <c:strRef>
              <c:f>Sheet1!$C$1</c:f>
              <c:strCache>
                <c:ptCount val="1"/>
                <c:pt idx="0">
                  <c:v>财险</c:v>
                </c:pt>
              </c:strCache>
            </c:strRef>
          </c:tx>
          <c:spPr>
            <a:solidFill>
              <a:schemeClr val="accent2"/>
            </a:solidFill>
            <a:ln>
              <a:noFill/>
            </a:ln>
            <a:effectLst/>
          </c:spPr>
          <c:invertIfNegative val="0"/>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Sheet1!$C$2:$C$16</c:f>
              <c:numCache>
                <c:formatCode>General</c:formatCode>
                <c:ptCount val="15"/>
                <c:pt idx="0">
                  <c:v>27</c:v>
                </c:pt>
                <c:pt idx="1">
                  <c:v>35</c:v>
                </c:pt>
                <c:pt idx="2">
                  <c:v>36</c:v>
                </c:pt>
                <c:pt idx="3">
                  <c:v>42</c:v>
                </c:pt>
                <c:pt idx="4">
                  <c:v>47</c:v>
                </c:pt>
                <c:pt idx="5">
                  <c:v>52</c:v>
                </c:pt>
                <c:pt idx="6">
                  <c:v>53</c:v>
                </c:pt>
                <c:pt idx="7">
                  <c:v>59</c:v>
                </c:pt>
                <c:pt idx="8">
                  <c:v>63</c:v>
                </c:pt>
                <c:pt idx="9">
                  <c:v>65</c:v>
                </c:pt>
                <c:pt idx="10">
                  <c:v>65</c:v>
                </c:pt>
                <c:pt idx="11">
                  <c:v>73</c:v>
                </c:pt>
                <c:pt idx="12">
                  <c:v>81</c:v>
                </c:pt>
                <c:pt idx="13">
                  <c:v>85</c:v>
                </c:pt>
                <c:pt idx="14">
                  <c:v>87</c:v>
                </c:pt>
              </c:numCache>
            </c:numRef>
          </c:val>
          <c:extLst>
            <c:ext xmlns:c16="http://schemas.microsoft.com/office/drawing/2014/chart" uri="{C3380CC4-5D6E-409C-BE32-E72D297353CC}">
              <c16:uniqueId val="{00000001-C29B-4E00-A70D-8617CA2952B3}"/>
            </c:ext>
          </c:extLst>
        </c:ser>
        <c:ser>
          <c:idx val="2"/>
          <c:order val="2"/>
          <c:tx>
            <c:strRef>
              <c:f>Sheet1!$D$1</c:f>
              <c:strCache>
                <c:ptCount val="1"/>
                <c:pt idx="0">
                  <c:v>寿险</c:v>
                </c:pt>
              </c:strCache>
            </c:strRef>
          </c:tx>
          <c:spPr>
            <a:solidFill>
              <a:schemeClr val="accent3"/>
            </a:solidFill>
            <a:ln>
              <a:noFill/>
            </a:ln>
            <a:effectLst/>
          </c:spPr>
          <c:invertIfNegative val="0"/>
          <c:cat>
            <c:numRef>
              <c:f>Sheet1!$A$2:$A$16</c:f>
              <c:numCache>
                <c:formatCode>General</c:formatCode>
                <c:ptCount val="15"/>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numCache>
            </c:numRef>
          </c:cat>
          <c:val>
            <c:numRef>
              <c:f>Sheet1!$D$2:$D$16</c:f>
              <c:numCache>
                <c:formatCode>General</c:formatCode>
                <c:ptCount val="15"/>
                <c:pt idx="0">
                  <c:v>30</c:v>
                </c:pt>
                <c:pt idx="1">
                  <c:v>43</c:v>
                </c:pt>
                <c:pt idx="2">
                  <c:v>45</c:v>
                </c:pt>
                <c:pt idx="3">
                  <c:v>53</c:v>
                </c:pt>
                <c:pt idx="4">
                  <c:v>56</c:v>
                </c:pt>
                <c:pt idx="5">
                  <c:v>59</c:v>
                </c:pt>
                <c:pt idx="6">
                  <c:v>61</c:v>
                </c:pt>
                <c:pt idx="7">
                  <c:v>61</c:v>
                </c:pt>
                <c:pt idx="8">
                  <c:v>68</c:v>
                </c:pt>
                <c:pt idx="9">
                  <c:v>70</c:v>
                </c:pt>
                <c:pt idx="10">
                  <c:v>71</c:v>
                </c:pt>
                <c:pt idx="11">
                  <c:v>75</c:v>
                </c:pt>
                <c:pt idx="12">
                  <c:v>77</c:v>
                </c:pt>
                <c:pt idx="13">
                  <c:v>85</c:v>
                </c:pt>
                <c:pt idx="14">
                  <c:v>87</c:v>
                </c:pt>
              </c:numCache>
            </c:numRef>
          </c:val>
          <c:extLst>
            <c:ext xmlns:c16="http://schemas.microsoft.com/office/drawing/2014/chart" uri="{C3380CC4-5D6E-409C-BE32-E72D297353CC}">
              <c16:uniqueId val="{00000002-C29B-4E00-A70D-8617CA2952B3}"/>
            </c:ext>
          </c:extLst>
        </c:ser>
        <c:dLbls>
          <c:showLegendKey val="0"/>
          <c:showVal val="0"/>
          <c:showCatName val="0"/>
          <c:showSerName val="0"/>
          <c:showPercent val="0"/>
          <c:showBubbleSize val="0"/>
        </c:dLbls>
        <c:gapWidth val="219"/>
        <c:overlap val="-27"/>
        <c:axId val="521299320"/>
        <c:axId val="521301560"/>
      </c:barChart>
      <c:catAx>
        <c:axId val="521299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21301560"/>
        <c:crosses val="autoZero"/>
        <c:auto val="1"/>
        <c:lblAlgn val="ctr"/>
        <c:lblOffset val="100"/>
        <c:noMultiLvlLbl val="0"/>
      </c:catAx>
      <c:valAx>
        <c:axId val="521301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212993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zh-CN"/>
              <a:t>手机网民占比（</a:t>
            </a:r>
            <a:r>
              <a:rPr lang="en-US"/>
              <a:t>%</a:t>
            </a:r>
            <a:r>
              <a:rPr lang="zh-CN"/>
              <a:t>）</a:t>
            </a:r>
          </a:p>
        </c:rich>
      </c:tx>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zh-CN"/>
        </a:p>
      </c:txPr>
    </c:title>
    <c:autoTitleDeleted val="0"/>
    <c:plotArea>
      <c:layout>
        <c:manualLayout>
          <c:layoutTarget val="inner"/>
          <c:xMode val="edge"/>
          <c:yMode val="edge"/>
          <c:x val="0.1284664263697283"/>
          <c:y val="0.15343785612260158"/>
          <c:w val="0.80104309417075081"/>
          <c:h val="0.62468807967918971"/>
        </c:manualLayout>
      </c:layout>
      <c:lineChart>
        <c:grouping val="standard"/>
        <c:varyColors val="0"/>
        <c:ser>
          <c:idx val="0"/>
          <c:order val="0"/>
          <c:tx>
            <c:v>手机网民占比（%）</c:v>
          </c:tx>
          <c:spPr>
            <a:ln w="34925" cap="rnd">
              <a:solidFill>
                <a:schemeClr val="lt1"/>
              </a:solidFill>
              <a:round/>
            </a:ln>
            <a:effectLst>
              <a:outerShdw dist="25400" dir="2700000" algn="tl" rotWithShape="0">
                <a:schemeClr val="accent1"/>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numRef>
              <c:f>手机网民占比!$A$2:$A$11</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手机网民占比!$B$2:$B$11</c:f>
              <c:numCache>
                <c:formatCode>0.0%</c:formatCode>
                <c:ptCount val="10"/>
                <c:pt idx="0">
                  <c:v>0.24</c:v>
                </c:pt>
                <c:pt idx="1">
                  <c:v>0.39500000000000002</c:v>
                </c:pt>
                <c:pt idx="2">
                  <c:v>0.60799999999999998</c:v>
                </c:pt>
                <c:pt idx="3">
                  <c:v>0.66200000000000003</c:v>
                </c:pt>
                <c:pt idx="4">
                  <c:v>0.69299999999999995</c:v>
                </c:pt>
                <c:pt idx="5">
                  <c:v>0.745</c:v>
                </c:pt>
                <c:pt idx="6">
                  <c:v>0.81</c:v>
                </c:pt>
                <c:pt idx="7">
                  <c:v>0.85799999999999998</c:v>
                </c:pt>
                <c:pt idx="8">
                  <c:v>0.90100000000000002</c:v>
                </c:pt>
                <c:pt idx="9">
                  <c:v>0.95099999999999996</c:v>
                </c:pt>
              </c:numCache>
            </c:numRef>
          </c:val>
          <c:smooth val="0"/>
          <c:extLst>
            <c:ext xmlns:c16="http://schemas.microsoft.com/office/drawing/2014/chart" uri="{C3380CC4-5D6E-409C-BE32-E72D297353CC}">
              <c16:uniqueId val="{00000000-0162-4D34-B36C-4D98E5795B14}"/>
            </c:ext>
          </c:extLst>
        </c:ser>
        <c:dLbls>
          <c:dLblPos val="t"/>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586160376"/>
        <c:axId val="586161656"/>
      </c:lineChart>
      <c:catAx>
        <c:axId val="586160376"/>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197" b="0" i="0" u="none" strike="noStrike" kern="1200" spc="100" baseline="0">
                <a:solidFill>
                  <a:schemeClr val="lt1"/>
                </a:solidFill>
                <a:latin typeface="+mn-lt"/>
                <a:ea typeface="+mn-ea"/>
                <a:cs typeface="+mn-cs"/>
              </a:defRPr>
            </a:pPr>
            <a:endParaRPr lang="zh-CN"/>
          </a:p>
        </c:txPr>
        <c:crossAx val="586161656"/>
        <c:crosses val="autoZero"/>
        <c:auto val="1"/>
        <c:lblAlgn val="ctr"/>
        <c:lblOffset val="100"/>
        <c:noMultiLvlLbl val="0"/>
      </c:catAx>
      <c:valAx>
        <c:axId val="586161656"/>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zh-CN"/>
          </a:p>
        </c:txPr>
        <c:crossAx val="58616037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US"/>
              <a:t>2007-2016</a:t>
            </a:r>
            <a:r>
              <a:rPr lang="zh-CN"/>
              <a:t>年中国手机网民规模</a:t>
            </a:r>
          </a:p>
        </c:rich>
      </c:tx>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zh-CN"/>
        </a:p>
      </c:txPr>
    </c:title>
    <c:autoTitleDeleted val="0"/>
    <c:plotArea>
      <c:layout>
        <c:manualLayout>
          <c:layoutTarget val="inner"/>
          <c:xMode val="edge"/>
          <c:yMode val="edge"/>
          <c:x val="0.16504061609450424"/>
          <c:y val="0.21484498562949611"/>
          <c:w val="0.75831775813628199"/>
          <c:h val="0.54855501323673639"/>
        </c:manualLayout>
      </c:layout>
      <c:barChart>
        <c:barDir val="col"/>
        <c:grouping val="clustered"/>
        <c:varyColors val="0"/>
        <c:ser>
          <c:idx val="0"/>
          <c:order val="0"/>
          <c:tx>
            <c:v>手机网民规模（万人）</c:v>
          </c:tx>
          <c:spPr>
            <a:pattFill prst="ltUpDiag">
              <a:fgClr>
                <a:schemeClr val="accent1"/>
              </a:fgClr>
              <a:bgClr>
                <a:schemeClr val="lt1"/>
              </a:bgClr>
            </a:pattFill>
            <a:ln>
              <a:noFill/>
            </a:ln>
            <a:effectLst/>
          </c:spPr>
          <c:invertIfNegative val="0"/>
          <c:dLbls>
            <c:spPr>
              <a:solidFill>
                <a:schemeClr val="accent1">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numRef>
              <c:f>网民规模!$A$2:$A$11</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网民规模!$B$2:$B$11</c:f>
              <c:numCache>
                <c:formatCode>0_ </c:formatCode>
                <c:ptCount val="10"/>
                <c:pt idx="0">
                  <c:v>5040</c:v>
                </c:pt>
                <c:pt idx="1">
                  <c:v>11760</c:v>
                </c:pt>
                <c:pt idx="2">
                  <c:v>23344</c:v>
                </c:pt>
                <c:pt idx="3">
                  <c:v>30274</c:v>
                </c:pt>
                <c:pt idx="4">
                  <c:v>35558</c:v>
                </c:pt>
                <c:pt idx="5">
                  <c:v>41997</c:v>
                </c:pt>
                <c:pt idx="6">
                  <c:v>50006</c:v>
                </c:pt>
                <c:pt idx="7">
                  <c:v>55678</c:v>
                </c:pt>
                <c:pt idx="8">
                  <c:v>61981</c:v>
                </c:pt>
                <c:pt idx="9">
                  <c:v>69531</c:v>
                </c:pt>
              </c:numCache>
            </c:numRef>
          </c:val>
          <c:extLst>
            <c:ext xmlns:c16="http://schemas.microsoft.com/office/drawing/2014/chart" uri="{C3380CC4-5D6E-409C-BE32-E72D297353CC}">
              <c16:uniqueId val="{00000000-CE87-49FD-B0F3-39BF69D3DEC2}"/>
            </c:ext>
          </c:extLst>
        </c:ser>
        <c:dLbls>
          <c:dLblPos val="outEnd"/>
          <c:showLegendKey val="0"/>
          <c:showVal val="1"/>
          <c:showCatName val="0"/>
          <c:showSerName val="0"/>
          <c:showPercent val="0"/>
          <c:showBubbleSize val="0"/>
        </c:dLbls>
        <c:gapWidth val="269"/>
        <c:overlap val="-20"/>
        <c:axId val="626122104"/>
        <c:axId val="626121784"/>
      </c:barChart>
      <c:catAx>
        <c:axId val="626122104"/>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zh-CN"/>
          </a:p>
        </c:txPr>
        <c:crossAx val="626121784"/>
        <c:crosses val="autoZero"/>
        <c:auto val="1"/>
        <c:lblAlgn val="ctr"/>
        <c:lblOffset val="100"/>
        <c:noMultiLvlLbl val="0"/>
      </c:catAx>
      <c:valAx>
        <c:axId val="626121784"/>
        <c:scaling>
          <c:orientation val="minMax"/>
        </c:scaling>
        <c:delete val="0"/>
        <c:axPos val="l"/>
        <c:numFmt formatCode="0_ "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zh-CN"/>
          </a:p>
        </c:txPr>
        <c:crossAx val="62612210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4">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D9B602-493E-4E71-98E0-D56F02CF1709}" type="doc">
      <dgm:prSet loTypeId="urn:microsoft.com/office/officeart/2005/8/layout/venn3" loCatId="relationship" qsTypeId="urn:microsoft.com/office/officeart/2005/8/quickstyle/simple1" qsCatId="simple" csTypeId="urn:microsoft.com/office/officeart/2005/8/colors/colorful5" csCatId="colorful" phldr="1"/>
      <dgm:spPr/>
      <dgm:t>
        <a:bodyPr/>
        <a:lstStyle/>
        <a:p>
          <a:endParaRPr lang="zh-CN" altLang="en-US"/>
        </a:p>
      </dgm:t>
    </dgm:pt>
    <dgm:pt modelId="{FB8DB07D-36DA-4225-B0CD-A1AEF250F614}">
      <dgm:prSet/>
      <dgm:spPr/>
      <dgm:t>
        <a:bodyPr/>
        <a:lstStyle/>
        <a:p>
          <a:r>
            <a:rPr lang="zh-CN" dirty="0">
              <a:solidFill>
                <a:schemeClr val="bg1">
                  <a:lumMod val="85000"/>
                </a:schemeClr>
              </a:solidFill>
            </a:rPr>
            <a:t>面向</a:t>
          </a:r>
          <a:r>
            <a:rPr lang="en-US" altLang="zh-CN" dirty="0">
              <a:solidFill>
                <a:schemeClr val="bg1">
                  <a:lumMod val="85000"/>
                </a:schemeClr>
              </a:solidFill>
            </a:rPr>
            <a:t> </a:t>
          </a:r>
          <a:r>
            <a:rPr lang="zh-CN" dirty="0">
              <a:solidFill>
                <a:schemeClr val="bg1">
                  <a:lumMod val="85000"/>
                </a:schemeClr>
              </a:solidFill>
            </a:rPr>
            <a:t>对象</a:t>
          </a:r>
        </a:p>
      </dgm:t>
    </dgm:pt>
    <dgm:pt modelId="{F00F8A81-49E7-487A-8AD6-E2D231E945AF}" type="parTrans" cxnId="{0EBBEEBA-C89E-45C4-A264-A0C27A24AB73}">
      <dgm:prSet/>
      <dgm:spPr/>
      <dgm:t>
        <a:bodyPr/>
        <a:lstStyle/>
        <a:p>
          <a:endParaRPr lang="zh-CN" altLang="en-US">
            <a:solidFill>
              <a:schemeClr val="bg1">
                <a:lumMod val="85000"/>
              </a:schemeClr>
            </a:solidFill>
          </a:endParaRPr>
        </a:p>
      </dgm:t>
    </dgm:pt>
    <dgm:pt modelId="{5DFEBD58-ECD7-4B4F-ADCE-D8DB3B894177}" type="sibTrans" cxnId="{0EBBEEBA-C89E-45C4-A264-A0C27A24AB73}">
      <dgm:prSet/>
      <dgm:spPr/>
      <dgm:t>
        <a:bodyPr/>
        <a:lstStyle/>
        <a:p>
          <a:endParaRPr lang="zh-CN" altLang="en-US">
            <a:solidFill>
              <a:schemeClr val="bg1">
                <a:lumMod val="85000"/>
              </a:schemeClr>
            </a:solidFill>
          </a:endParaRPr>
        </a:p>
      </dgm:t>
    </dgm:pt>
    <dgm:pt modelId="{EA571BC0-B7A0-413E-8B74-76F5504EAE3C}">
      <dgm:prSet/>
      <dgm:spPr/>
      <dgm:t>
        <a:bodyPr/>
        <a:lstStyle/>
        <a:p>
          <a:r>
            <a:rPr lang="zh-CN" dirty="0">
              <a:solidFill>
                <a:schemeClr val="bg1">
                  <a:lumMod val="85000"/>
                </a:schemeClr>
              </a:solidFill>
            </a:rPr>
            <a:t>跨平台</a:t>
          </a:r>
        </a:p>
      </dgm:t>
    </dgm:pt>
    <dgm:pt modelId="{B196207C-95BD-4DEF-98E1-34A29827CE0D}" type="parTrans" cxnId="{911EF518-53DB-4436-96F4-29F94287FF48}">
      <dgm:prSet/>
      <dgm:spPr/>
      <dgm:t>
        <a:bodyPr/>
        <a:lstStyle/>
        <a:p>
          <a:endParaRPr lang="zh-CN" altLang="en-US">
            <a:solidFill>
              <a:schemeClr val="bg1">
                <a:lumMod val="85000"/>
              </a:schemeClr>
            </a:solidFill>
          </a:endParaRPr>
        </a:p>
      </dgm:t>
    </dgm:pt>
    <dgm:pt modelId="{58B269CE-29F0-4AAF-9648-11A74AAFF8D9}" type="sibTrans" cxnId="{911EF518-53DB-4436-96F4-29F94287FF48}">
      <dgm:prSet/>
      <dgm:spPr/>
      <dgm:t>
        <a:bodyPr/>
        <a:lstStyle/>
        <a:p>
          <a:endParaRPr lang="zh-CN" altLang="en-US">
            <a:solidFill>
              <a:schemeClr val="bg1">
                <a:lumMod val="85000"/>
              </a:schemeClr>
            </a:solidFill>
          </a:endParaRPr>
        </a:p>
      </dgm:t>
    </dgm:pt>
    <dgm:pt modelId="{8D73B988-6CF4-4C32-8C2C-8CC12E770619}">
      <dgm:prSet/>
      <dgm:spPr/>
      <dgm:t>
        <a:bodyPr/>
        <a:lstStyle/>
        <a:p>
          <a:r>
            <a:rPr lang="zh-CN" altLang="en-US" dirty="0">
              <a:solidFill>
                <a:schemeClr val="bg1">
                  <a:lumMod val="85000"/>
                </a:schemeClr>
              </a:solidFill>
            </a:rPr>
            <a:t>开源</a:t>
          </a:r>
          <a:endParaRPr lang="zh-CN" dirty="0">
            <a:solidFill>
              <a:schemeClr val="bg1">
                <a:lumMod val="85000"/>
              </a:schemeClr>
            </a:solidFill>
          </a:endParaRPr>
        </a:p>
      </dgm:t>
    </dgm:pt>
    <dgm:pt modelId="{D5DA596C-9D29-4A7E-A1F0-BAC8BC4695A4}" type="parTrans" cxnId="{D0401748-786E-4557-9ED7-C931FA19F8EE}">
      <dgm:prSet/>
      <dgm:spPr/>
      <dgm:t>
        <a:bodyPr/>
        <a:lstStyle/>
        <a:p>
          <a:endParaRPr lang="zh-CN" altLang="en-US"/>
        </a:p>
      </dgm:t>
    </dgm:pt>
    <dgm:pt modelId="{A501C0C6-39F8-4F03-849D-5223C3AE299F}" type="sibTrans" cxnId="{D0401748-786E-4557-9ED7-C931FA19F8EE}">
      <dgm:prSet/>
      <dgm:spPr/>
      <dgm:t>
        <a:bodyPr/>
        <a:lstStyle/>
        <a:p>
          <a:endParaRPr lang="zh-CN" altLang="en-US"/>
        </a:p>
      </dgm:t>
    </dgm:pt>
    <dgm:pt modelId="{546E7B13-554F-444A-9F75-52A8EE252EB9}">
      <dgm:prSet/>
      <dgm:spPr/>
      <dgm:t>
        <a:bodyPr/>
        <a:lstStyle/>
        <a:p>
          <a:r>
            <a:rPr lang="zh-CN" altLang="en-US" dirty="0">
              <a:solidFill>
                <a:schemeClr val="bg1">
                  <a:lumMod val="85000"/>
                </a:schemeClr>
              </a:solidFill>
            </a:rPr>
            <a:t>企业级开发</a:t>
          </a:r>
          <a:endParaRPr lang="zh-CN" dirty="0">
            <a:solidFill>
              <a:schemeClr val="bg1">
                <a:lumMod val="85000"/>
              </a:schemeClr>
            </a:solidFill>
          </a:endParaRPr>
        </a:p>
      </dgm:t>
    </dgm:pt>
    <dgm:pt modelId="{C5069733-05C3-4344-9C45-1371E9E568B5}" type="parTrans" cxnId="{8BFC3AF4-9B20-4E7D-AD95-48CFCE2E5545}">
      <dgm:prSet/>
      <dgm:spPr/>
      <dgm:t>
        <a:bodyPr/>
        <a:lstStyle/>
        <a:p>
          <a:endParaRPr lang="zh-CN" altLang="en-US"/>
        </a:p>
      </dgm:t>
    </dgm:pt>
    <dgm:pt modelId="{C4FC6325-8885-4B22-A4D0-0F9847194244}" type="sibTrans" cxnId="{8BFC3AF4-9B20-4E7D-AD95-48CFCE2E5545}">
      <dgm:prSet/>
      <dgm:spPr/>
      <dgm:t>
        <a:bodyPr/>
        <a:lstStyle/>
        <a:p>
          <a:endParaRPr lang="zh-CN" altLang="en-US"/>
        </a:p>
      </dgm:t>
    </dgm:pt>
    <dgm:pt modelId="{E6272B76-9D4F-46F4-8F6F-D90B54A170EC}" type="pres">
      <dgm:prSet presAssocID="{3BD9B602-493E-4E71-98E0-D56F02CF1709}" presName="Name0" presStyleCnt="0">
        <dgm:presLayoutVars>
          <dgm:dir/>
          <dgm:resizeHandles val="exact"/>
        </dgm:presLayoutVars>
      </dgm:prSet>
      <dgm:spPr/>
    </dgm:pt>
    <dgm:pt modelId="{DAAB3FB8-D60C-49C7-963E-CE944F4D8460}" type="pres">
      <dgm:prSet presAssocID="{FB8DB07D-36DA-4225-B0CD-A1AEF250F614}" presName="Name5" presStyleLbl="vennNode1" presStyleIdx="0" presStyleCnt="4">
        <dgm:presLayoutVars>
          <dgm:bulletEnabled val="1"/>
        </dgm:presLayoutVars>
      </dgm:prSet>
      <dgm:spPr/>
    </dgm:pt>
    <dgm:pt modelId="{A4FA1E0F-1DC3-4A2C-8AE4-DAEFFD45E9C7}" type="pres">
      <dgm:prSet presAssocID="{5DFEBD58-ECD7-4B4F-ADCE-D8DB3B894177}" presName="space" presStyleCnt="0"/>
      <dgm:spPr/>
    </dgm:pt>
    <dgm:pt modelId="{A2BC3050-89E9-43FE-BE53-CE6DB022EE04}" type="pres">
      <dgm:prSet presAssocID="{EA571BC0-B7A0-413E-8B74-76F5504EAE3C}" presName="Name5" presStyleLbl="vennNode1" presStyleIdx="1" presStyleCnt="4">
        <dgm:presLayoutVars>
          <dgm:bulletEnabled val="1"/>
        </dgm:presLayoutVars>
      </dgm:prSet>
      <dgm:spPr/>
    </dgm:pt>
    <dgm:pt modelId="{DA29E6EA-49C8-40CB-8694-2777D44BFF81}" type="pres">
      <dgm:prSet presAssocID="{58B269CE-29F0-4AAF-9648-11A74AAFF8D9}" presName="space" presStyleCnt="0"/>
      <dgm:spPr/>
    </dgm:pt>
    <dgm:pt modelId="{30DF2444-2143-4697-9945-A1C4963E3C11}" type="pres">
      <dgm:prSet presAssocID="{8D73B988-6CF4-4C32-8C2C-8CC12E770619}" presName="Name5" presStyleLbl="vennNode1" presStyleIdx="2" presStyleCnt="4">
        <dgm:presLayoutVars>
          <dgm:bulletEnabled val="1"/>
        </dgm:presLayoutVars>
      </dgm:prSet>
      <dgm:spPr/>
    </dgm:pt>
    <dgm:pt modelId="{6B551817-5F88-4EC5-BF90-2D7C07DCAF8C}" type="pres">
      <dgm:prSet presAssocID="{A501C0C6-39F8-4F03-849D-5223C3AE299F}" presName="space" presStyleCnt="0"/>
      <dgm:spPr/>
    </dgm:pt>
    <dgm:pt modelId="{8AA8D3C9-5BB3-4D37-937A-B2793BCCA265}" type="pres">
      <dgm:prSet presAssocID="{546E7B13-554F-444A-9F75-52A8EE252EB9}" presName="Name5" presStyleLbl="vennNode1" presStyleIdx="3" presStyleCnt="4">
        <dgm:presLayoutVars>
          <dgm:bulletEnabled val="1"/>
        </dgm:presLayoutVars>
      </dgm:prSet>
      <dgm:spPr/>
    </dgm:pt>
  </dgm:ptLst>
  <dgm:cxnLst>
    <dgm:cxn modelId="{911EF518-53DB-4436-96F4-29F94287FF48}" srcId="{3BD9B602-493E-4E71-98E0-D56F02CF1709}" destId="{EA571BC0-B7A0-413E-8B74-76F5504EAE3C}" srcOrd="1" destOrd="0" parTransId="{B196207C-95BD-4DEF-98E1-34A29827CE0D}" sibTransId="{58B269CE-29F0-4AAF-9648-11A74AAFF8D9}"/>
    <dgm:cxn modelId="{0797C041-6C51-4ED5-B736-93BA4BC85DB8}" type="presOf" srcId="{546E7B13-554F-444A-9F75-52A8EE252EB9}" destId="{8AA8D3C9-5BB3-4D37-937A-B2793BCCA265}" srcOrd="0" destOrd="0" presId="urn:microsoft.com/office/officeart/2005/8/layout/venn3"/>
    <dgm:cxn modelId="{D0401748-786E-4557-9ED7-C931FA19F8EE}" srcId="{3BD9B602-493E-4E71-98E0-D56F02CF1709}" destId="{8D73B988-6CF4-4C32-8C2C-8CC12E770619}" srcOrd="2" destOrd="0" parTransId="{D5DA596C-9D29-4A7E-A1F0-BAC8BC4695A4}" sibTransId="{A501C0C6-39F8-4F03-849D-5223C3AE299F}"/>
    <dgm:cxn modelId="{70906F7A-C259-47B9-B02B-B46B87342EC8}" type="presOf" srcId="{8D73B988-6CF4-4C32-8C2C-8CC12E770619}" destId="{30DF2444-2143-4697-9945-A1C4963E3C11}" srcOrd="0" destOrd="0" presId="urn:microsoft.com/office/officeart/2005/8/layout/venn3"/>
    <dgm:cxn modelId="{0D97678D-ACFB-44A8-80DA-9B507ECA3891}" type="presOf" srcId="{EA571BC0-B7A0-413E-8B74-76F5504EAE3C}" destId="{A2BC3050-89E9-43FE-BE53-CE6DB022EE04}" srcOrd="0" destOrd="0" presId="urn:microsoft.com/office/officeart/2005/8/layout/venn3"/>
    <dgm:cxn modelId="{CAEAADA2-1F45-44B9-AF16-C96D5049439A}" type="presOf" srcId="{3BD9B602-493E-4E71-98E0-D56F02CF1709}" destId="{E6272B76-9D4F-46F4-8F6F-D90B54A170EC}" srcOrd="0" destOrd="0" presId="urn:microsoft.com/office/officeart/2005/8/layout/venn3"/>
    <dgm:cxn modelId="{0EBBEEBA-C89E-45C4-A264-A0C27A24AB73}" srcId="{3BD9B602-493E-4E71-98E0-D56F02CF1709}" destId="{FB8DB07D-36DA-4225-B0CD-A1AEF250F614}" srcOrd="0" destOrd="0" parTransId="{F00F8A81-49E7-487A-8AD6-E2D231E945AF}" sibTransId="{5DFEBD58-ECD7-4B4F-ADCE-D8DB3B894177}"/>
    <dgm:cxn modelId="{30E248CA-1BBC-49F4-923E-728BE20A70C1}" type="presOf" srcId="{FB8DB07D-36DA-4225-B0CD-A1AEF250F614}" destId="{DAAB3FB8-D60C-49C7-963E-CE944F4D8460}" srcOrd="0" destOrd="0" presId="urn:microsoft.com/office/officeart/2005/8/layout/venn3"/>
    <dgm:cxn modelId="{8BFC3AF4-9B20-4E7D-AD95-48CFCE2E5545}" srcId="{3BD9B602-493E-4E71-98E0-D56F02CF1709}" destId="{546E7B13-554F-444A-9F75-52A8EE252EB9}" srcOrd="3" destOrd="0" parTransId="{C5069733-05C3-4344-9C45-1371E9E568B5}" sibTransId="{C4FC6325-8885-4B22-A4D0-0F9847194244}"/>
    <dgm:cxn modelId="{23B5851F-257B-4EAF-86D7-9DF4F8545966}" type="presParOf" srcId="{E6272B76-9D4F-46F4-8F6F-D90B54A170EC}" destId="{DAAB3FB8-D60C-49C7-963E-CE944F4D8460}" srcOrd="0" destOrd="0" presId="urn:microsoft.com/office/officeart/2005/8/layout/venn3"/>
    <dgm:cxn modelId="{A62F2E3E-5B55-42F0-B859-438D18C44A97}" type="presParOf" srcId="{E6272B76-9D4F-46F4-8F6F-D90B54A170EC}" destId="{A4FA1E0F-1DC3-4A2C-8AE4-DAEFFD45E9C7}" srcOrd="1" destOrd="0" presId="urn:microsoft.com/office/officeart/2005/8/layout/venn3"/>
    <dgm:cxn modelId="{0A3261E8-DB14-4CD7-86BD-2FBE84E89793}" type="presParOf" srcId="{E6272B76-9D4F-46F4-8F6F-D90B54A170EC}" destId="{A2BC3050-89E9-43FE-BE53-CE6DB022EE04}" srcOrd="2" destOrd="0" presId="urn:microsoft.com/office/officeart/2005/8/layout/venn3"/>
    <dgm:cxn modelId="{E32EE9EE-5C1A-4C13-B831-76B5D06CEEE2}" type="presParOf" srcId="{E6272B76-9D4F-46F4-8F6F-D90B54A170EC}" destId="{DA29E6EA-49C8-40CB-8694-2777D44BFF81}" srcOrd="3" destOrd="0" presId="urn:microsoft.com/office/officeart/2005/8/layout/venn3"/>
    <dgm:cxn modelId="{AF21E9CC-5F95-4270-859D-F0AFBF93A332}" type="presParOf" srcId="{E6272B76-9D4F-46F4-8F6F-D90B54A170EC}" destId="{30DF2444-2143-4697-9945-A1C4963E3C11}" srcOrd="4" destOrd="0" presId="urn:microsoft.com/office/officeart/2005/8/layout/venn3"/>
    <dgm:cxn modelId="{C5E17614-D922-4481-BC48-36F6E8FACB4D}" type="presParOf" srcId="{E6272B76-9D4F-46F4-8F6F-D90B54A170EC}" destId="{6B551817-5F88-4EC5-BF90-2D7C07DCAF8C}" srcOrd="5" destOrd="0" presId="urn:microsoft.com/office/officeart/2005/8/layout/venn3"/>
    <dgm:cxn modelId="{3A8D07ED-A2B9-454C-BF36-915B5F2BF38E}" type="presParOf" srcId="{E6272B76-9D4F-46F4-8F6F-D90B54A170EC}" destId="{8AA8D3C9-5BB3-4D37-937A-B2793BCCA265}" srcOrd="6"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30E9E5-749A-41B6-B894-91AE7DF23320}"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zh-CN" altLang="en-US"/>
        </a:p>
      </dgm:t>
    </dgm:pt>
    <dgm:pt modelId="{FB3C940A-21B9-48C2-9E3F-FE4086715D84}">
      <dgm:prSet/>
      <dgm:spPr>
        <a:solidFill>
          <a:srgbClr val="AFABAB"/>
        </a:solidFill>
      </dgm:spPr>
      <dgm:t>
        <a:bodyPr/>
        <a:lstStyle/>
        <a:p>
          <a:r>
            <a:rPr lang="zh-CN" dirty="0"/>
            <a:t>规则引擎</a:t>
          </a:r>
        </a:p>
      </dgm:t>
    </dgm:pt>
    <dgm:pt modelId="{F8DEB40F-7E27-4F36-8FA2-C4B7A7009137}" type="parTrans" cxnId="{637DE439-A2A7-4801-8F57-7AA73CFB5C63}">
      <dgm:prSet/>
      <dgm:spPr/>
      <dgm:t>
        <a:bodyPr/>
        <a:lstStyle/>
        <a:p>
          <a:endParaRPr lang="zh-CN" altLang="en-US"/>
        </a:p>
      </dgm:t>
    </dgm:pt>
    <dgm:pt modelId="{53F64731-CE95-4F3F-8BD4-88A46CCCEB65}" type="sibTrans" cxnId="{637DE439-A2A7-4801-8F57-7AA73CFB5C63}">
      <dgm:prSet/>
      <dgm:spPr/>
      <dgm:t>
        <a:bodyPr/>
        <a:lstStyle/>
        <a:p>
          <a:endParaRPr lang="zh-CN" altLang="en-US"/>
        </a:p>
      </dgm:t>
    </dgm:pt>
    <dgm:pt modelId="{12D7D258-F736-4CC3-9E0D-5EDDAC828316}">
      <dgm:prSet/>
      <dgm:spPr>
        <a:solidFill>
          <a:srgbClr val="AFABAB"/>
        </a:solidFill>
      </dgm:spPr>
      <dgm:t>
        <a:bodyPr/>
        <a:lstStyle/>
        <a:p>
          <a:r>
            <a:rPr lang="zh-CN" dirty="0"/>
            <a:t>计算引擎</a:t>
          </a:r>
        </a:p>
      </dgm:t>
    </dgm:pt>
    <dgm:pt modelId="{37B26D03-6291-463C-BED7-59EAD9FE2DD6}" type="parTrans" cxnId="{E7793003-3BC9-41A1-A2EC-94755914FF63}">
      <dgm:prSet/>
      <dgm:spPr/>
      <dgm:t>
        <a:bodyPr/>
        <a:lstStyle/>
        <a:p>
          <a:endParaRPr lang="zh-CN" altLang="en-US"/>
        </a:p>
      </dgm:t>
    </dgm:pt>
    <dgm:pt modelId="{ADF84EC4-5F73-444A-A978-972CD36EC1F2}" type="sibTrans" cxnId="{E7793003-3BC9-41A1-A2EC-94755914FF63}">
      <dgm:prSet/>
      <dgm:spPr/>
      <dgm:t>
        <a:bodyPr/>
        <a:lstStyle/>
        <a:p>
          <a:endParaRPr lang="zh-CN" altLang="en-US"/>
        </a:p>
      </dgm:t>
    </dgm:pt>
    <dgm:pt modelId="{27CC78BE-0EA5-486D-8055-389C5852BB29}">
      <dgm:prSet/>
      <dgm:spPr>
        <a:solidFill>
          <a:srgbClr val="AFABAB"/>
        </a:solidFill>
      </dgm:spPr>
      <dgm:t>
        <a:bodyPr/>
        <a:lstStyle/>
        <a:p>
          <a:r>
            <a:rPr lang="zh-CN" dirty="0"/>
            <a:t>语音识别</a:t>
          </a:r>
        </a:p>
      </dgm:t>
    </dgm:pt>
    <dgm:pt modelId="{2494581D-FF58-401A-A815-2A296E74D23B}" type="parTrans" cxnId="{DBDEC0E8-A4B8-4D0D-9FEE-CAB3DF158D74}">
      <dgm:prSet/>
      <dgm:spPr/>
      <dgm:t>
        <a:bodyPr/>
        <a:lstStyle/>
        <a:p>
          <a:endParaRPr lang="zh-CN" altLang="en-US"/>
        </a:p>
      </dgm:t>
    </dgm:pt>
    <dgm:pt modelId="{FB0621AC-7B95-4C3C-9109-E9C4F5CD28CC}" type="sibTrans" cxnId="{DBDEC0E8-A4B8-4D0D-9FEE-CAB3DF158D74}">
      <dgm:prSet/>
      <dgm:spPr/>
      <dgm:t>
        <a:bodyPr/>
        <a:lstStyle/>
        <a:p>
          <a:endParaRPr lang="zh-CN" altLang="en-US"/>
        </a:p>
      </dgm:t>
    </dgm:pt>
    <dgm:pt modelId="{CD33C9AE-92F7-4956-BE2D-B8A14C8371AC}">
      <dgm:prSet/>
      <dgm:spPr>
        <a:solidFill>
          <a:srgbClr val="AFABAB"/>
        </a:solidFill>
      </dgm:spPr>
      <dgm:t>
        <a:bodyPr/>
        <a:lstStyle/>
        <a:p>
          <a:r>
            <a:rPr lang="en-US" dirty="0"/>
            <a:t>GIS</a:t>
          </a:r>
          <a:r>
            <a:rPr lang="zh-CN" dirty="0"/>
            <a:t>引擎</a:t>
          </a:r>
        </a:p>
      </dgm:t>
    </dgm:pt>
    <dgm:pt modelId="{B32F017D-7019-41DC-9705-D26A2ACE5267}" type="parTrans" cxnId="{C9544C7B-5963-435F-AA76-A406DDB7AF03}">
      <dgm:prSet/>
      <dgm:spPr/>
      <dgm:t>
        <a:bodyPr/>
        <a:lstStyle/>
        <a:p>
          <a:endParaRPr lang="zh-CN" altLang="en-US"/>
        </a:p>
      </dgm:t>
    </dgm:pt>
    <dgm:pt modelId="{F0CB811E-AF24-464F-959D-25D456CF8704}" type="sibTrans" cxnId="{C9544C7B-5963-435F-AA76-A406DDB7AF03}">
      <dgm:prSet/>
      <dgm:spPr/>
      <dgm:t>
        <a:bodyPr/>
        <a:lstStyle/>
        <a:p>
          <a:endParaRPr lang="zh-CN" altLang="en-US"/>
        </a:p>
      </dgm:t>
    </dgm:pt>
    <dgm:pt modelId="{1F226993-8720-42BA-986D-BB794CAE9104}">
      <dgm:prSet/>
      <dgm:spPr>
        <a:solidFill>
          <a:srgbClr val="AFABAB"/>
        </a:solidFill>
      </dgm:spPr>
      <dgm:t>
        <a:bodyPr/>
        <a:lstStyle/>
        <a:p>
          <a:r>
            <a:rPr lang="zh-CN" dirty="0"/>
            <a:t>打印引擎</a:t>
          </a:r>
        </a:p>
      </dgm:t>
    </dgm:pt>
    <dgm:pt modelId="{7B2F4591-6F28-489C-BC95-BFB04BDC8C3C}" type="parTrans" cxnId="{7273A0E9-C284-4D31-BFBF-F84190EA9DCF}">
      <dgm:prSet/>
      <dgm:spPr/>
      <dgm:t>
        <a:bodyPr/>
        <a:lstStyle/>
        <a:p>
          <a:endParaRPr lang="zh-CN" altLang="en-US"/>
        </a:p>
      </dgm:t>
    </dgm:pt>
    <dgm:pt modelId="{59757C65-DB2B-4D24-BE6F-05F3A7804D1F}" type="sibTrans" cxnId="{7273A0E9-C284-4D31-BFBF-F84190EA9DCF}">
      <dgm:prSet/>
      <dgm:spPr/>
      <dgm:t>
        <a:bodyPr/>
        <a:lstStyle/>
        <a:p>
          <a:endParaRPr lang="zh-CN" altLang="en-US"/>
        </a:p>
      </dgm:t>
    </dgm:pt>
    <dgm:pt modelId="{C9A9AA5E-3E0B-47DF-9AE3-77D09D6F3B00}">
      <dgm:prSet/>
      <dgm:spPr>
        <a:solidFill>
          <a:srgbClr val="AFABAB"/>
        </a:solidFill>
      </dgm:spPr>
      <dgm:t>
        <a:bodyPr/>
        <a:lstStyle/>
        <a:p>
          <a:r>
            <a:rPr lang="en-US"/>
            <a:t>OCR</a:t>
          </a:r>
          <a:endParaRPr lang="zh-CN"/>
        </a:p>
      </dgm:t>
    </dgm:pt>
    <dgm:pt modelId="{96DE6279-D2D5-4738-A118-7B84642B519A}" type="parTrans" cxnId="{98989A27-0C78-45E8-8377-5B5DBAAAAB8B}">
      <dgm:prSet/>
      <dgm:spPr/>
      <dgm:t>
        <a:bodyPr/>
        <a:lstStyle/>
        <a:p>
          <a:endParaRPr lang="zh-CN" altLang="en-US"/>
        </a:p>
      </dgm:t>
    </dgm:pt>
    <dgm:pt modelId="{28157797-FFA0-4443-925B-74B2B8BABA64}" type="sibTrans" cxnId="{98989A27-0C78-45E8-8377-5B5DBAAAAB8B}">
      <dgm:prSet/>
      <dgm:spPr/>
      <dgm:t>
        <a:bodyPr/>
        <a:lstStyle/>
        <a:p>
          <a:endParaRPr lang="zh-CN" altLang="en-US"/>
        </a:p>
      </dgm:t>
    </dgm:pt>
    <dgm:pt modelId="{E0F0410F-9C4C-4054-A263-08BDB650176F}">
      <dgm:prSet/>
      <dgm:spPr>
        <a:solidFill>
          <a:srgbClr val="AFABAB"/>
        </a:solidFill>
      </dgm:spPr>
      <dgm:t>
        <a:bodyPr/>
        <a:lstStyle/>
        <a:p>
          <a:r>
            <a:rPr lang="zh-CN"/>
            <a:t>反欺诈引擎</a:t>
          </a:r>
        </a:p>
      </dgm:t>
    </dgm:pt>
    <dgm:pt modelId="{65B7FD68-E110-4A1D-A487-0CE17A255510}" type="parTrans" cxnId="{4ED4B00C-C8B3-4922-8356-3B79359F8581}">
      <dgm:prSet/>
      <dgm:spPr/>
      <dgm:t>
        <a:bodyPr/>
        <a:lstStyle/>
        <a:p>
          <a:endParaRPr lang="zh-CN" altLang="en-US"/>
        </a:p>
      </dgm:t>
    </dgm:pt>
    <dgm:pt modelId="{9B3586A5-EB73-4E22-A0AE-9896E78C6B93}" type="sibTrans" cxnId="{4ED4B00C-C8B3-4922-8356-3B79359F8581}">
      <dgm:prSet/>
      <dgm:spPr/>
      <dgm:t>
        <a:bodyPr/>
        <a:lstStyle/>
        <a:p>
          <a:endParaRPr lang="zh-CN" altLang="en-US"/>
        </a:p>
      </dgm:t>
    </dgm:pt>
    <dgm:pt modelId="{C7E2A7E0-A8CA-40F2-9AC6-0894C99577D3}" type="pres">
      <dgm:prSet presAssocID="{2E30E9E5-749A-41B6-B894-91AE7DF23320}" presName="Name0" presStyleCnt="0">
        <dgm:presLayoutVars>
          <dgm:chPref val="1"/>
          <dgm:dir/>
          <dgm:animOne val="branch"/>
          <dgm:animLvl val="lvl"/>
          <dgm:resizeHandles/>
        </dgm:presLayoutVars>
      </dgm:prSet>
      <dgm:spPr/>
    </dgm:pt>
    <dgm:pt modelId="{95E70031-6374-47D4-88E5-E4A64E787E3A}" type="pres">
      <dgm:prSet presAssocID="{FB3C940A-21B9-48C2-9E3F-FE4086715D84}" presName="vertOne" presStyleCnt="0"/>
      <dgm:spPr/>
    </dgm:pt>
    <dgm:pt modelId="{D240B625-A97F-4824-BEC8-9AB2155855AA}" type="pres">
      <dgm:prSet presAssocID="{FB3C940A-21B9-48C2-9E3F-FE4086715D84}" presName="txOne" presStyleLbl="node0" presStyleIdx="0" presStyleCnt="7">
        <dgm:presLayoutVars>
          <dgm:chPref val="3"/>
        </dgm:presLayoutVars>
      </dgm:prSet>
      <dgm:spPr/>
    </dgm:pt>
    <dgm:pt modelId="{0195CA07-0DBF-4459-AFF6-F2A34748673A}" type="pres">
      <dgm:prSet presAssocID="{FB3C940A-21B9-48C2-9E3F-FE4086715D84}" presName="horzOne" presStyleCnt="0"/>
      <dgm:spPr/>
    </dgm:pt>
    <dgm:pt modelId="{E9A37B95-5F4F-4682-9EBA-135A61FEF696}" type="pres">
      <dgm:prSet presAssocID="{53F64731-CE95-4F3F-8BD4-88A46CCCEB65}" presName="sibSpaceOne" presStyleCnt="0"/>
      <dgm:spPr/>
    </dgm:pt>
    <dgm:pt modelId="{00C36B3B-8C47-4C13-84D2-85649C9D71C3}" type="pres">
      <dgm:prSet presAssocID="{12D7D258-F736-4CC3-9E0D-5EDDAC828316}" presName="vertOne" presStyleCnt="0"/>
      <dgm:spPr/>
    </dgm:pt>
    <dgm:pt modelId="{16CBE05E-BE1D-4EB5-A16B-9D9438C952BA}" type="pres">
      <dgm:prSet presAssocID="{12D7D258-F736-4CC3-9E0D-5EDDAC828316}" presName="txOne" presStyleLbl="node0" presStyleIdx="1" presStyleCnt="7">
        <dgm:presLayoutVars>
          <dgm:chPref val="3"/>
        </dgm:presLayoutVars>
      </dgm:prSet>
      <dgm:spPr/>
    </dgm:pt>
    <dgm:pt modelId="{DD492C12-589A-48B9-957C-23E6D4F14ED9}" type="pres">
      <dgm:prSet presAssocID="{12D7D258-F736-4CC3-9E0D-5EDDAC828316}" presName="horzOne" presStyleCnt="0"/>
      <dgm:spPr/>
    </dgm:pt>
    <dgm:pt modelId="{33DD11E0-9D18-434D-A53C-6C88A860B3BE}" type="pres">
      <dgm:prSet presAssocID="{ADF84EC4-5F73-444A-A978-972CD36EC1F2}" presName="sibSpaceOne" presStyleCnt="0"/>
      <dgm:spPr/>
    </dgm:pt>
    <dgm:pt modelId="{46A8CD57-F2C1-47C5-829C-8F8B920A904B}" type="pres">
      <dgm:prSet presAssocID="{27CC78BE-0EA5-486D-8055-389C5852BB29}" presName="vertOne" presStyleCnt="0"/>
      <dgm:spPr/>
    </dgm:pt>
    <dgm:pt modelId="{20B6ABF9-2B66-411F-9B2D-0181A95F72E4}" type="pres">
      <dgm:prSet presAssocID="{27CC78BE-0EA5-486D-8055-389C5852BB29}" presName="txOne" presStyleLbl="node0" presStyleIdx="2" presStyleCnt="7">
        <dgm:presLayoutVars>
          <dgm:chPref val="3"/>
        </dgm:presLayoutVars>
      </dgm:prSet>
      <dgm:spPr/>
    </dgm:pt>
    <dgm:pt modelId="{3062150F-077F-480A-9DBC-EC60E1D0F4CD}" type="pres">
      <dgm:prSet presAssocID="{27CC78BE-0EA5-486D-8055-389C5852BB29}" presName="horzOne" presStyleCnt="0"/>
      <dgm:spPr/>
    </dgm:pt>
    <dgm:pt modelId="{28E93200-4FE5-4FAB-B059-8ECDFA1E7B7F}" type="pres">
      <dgm:prSet presAssocID="{FB0621AC-7B95-4C3C-9109-E9C4F5CD28CC}" presName="sibSpaceOne" presStyleCnt="0"/>
      <dgm:spPr/>
    </dgm:pt>
    <dgm:pt modelId="{C181A9A6-8D17-4A13-9260-B6A15C91EF09}" type="pres">
      <dgm:prSet presAssocID="{CD33C9AE-92F7-4956-BE2D-B8A14C8371AC}" presName="vertOne" presStyleCnt="0"/>
      <dgm:spPr/>
    </dgm:pt>
    <dgm:pt modelId="{FDF2A950-9A9C-4B6F-9D17-13909EDF78CD}" type="pres">
      <dgm:prSet presAssocID="{CD33C9AE-92F7-4956-BE2D-B8A14C8371AC}" presName="txOne" presStyleLbl="node0" presStyleIdx="3" presStyleCnt="7">
        <dgm:presLayoutVars>
          <dgm:chPref val="3"/>
        </dgm:presLayoutVars>
      </dgm:prSet>
      <dgm:spPr/>
    </dgm:pt>
    <dgm:pt modelId="{987927B3-DFF2-4807-95C9-16CA6CA5D9FD}" type="pres">
      <dgm:prSet presAssocID="{CD33C9AE-92F7-4956-BE2D-B8A14C8371AC}" presName="horzOne" presStyleCnt="0"/>
      <dgm:spPr/>
    </dgm:pt>
    <dgm:pt modelId="{B973BDA6-5483-4BEC-87F3-417AC22255C4}" type="pres">
      <dgm:prSet presAssocID="{F0CB811E-AF24-464F-959D-25D456CF8704}" presName="sibSpaceOne" presStyleCnt="0"/>
      <dgm:spPr/>
    </dgm:pt>
    <dgm:pt modelId="{952412E5-40AF-44CB-A012-3799657272F1}" type="pres">
      <dgm:prSet presAssocID="{1F226993-8720-42BA-986D-BB794CAE9104}" presName="vertOne" presStyleCnt="0"/>
      <dgm:spPr/>
    </dgm:pt>
    <dgm:pt modelId="{0BFE913F-1269-42D7-955E-3F566D1A08A4}" type="pres">
      <dgm:prSet presAssocID="{1F226993-8720-42BA-986D-BB794CAE9104}" presName="txOne" presStyleLbl="node0" presStyleIdx="4" presStyleCnt="7">
        <dgm:presLayoutVars>
          <dgm:chPref val="3"/>
        </dgm:presLayoutVars>
      </dgm:prSet>
      <dgm:spPr/>
    </dgm:pt>
    <dgm:pt modelId="{00F2E750-C8BB-4E84-BB8E-CD8AC77DC0D5}" type="pres">
      <dgm:prSet presAssocID="{1F226993-8720-42BA-986D-BB794CAE9104}" presName="horzOne" presStyleCnt="0"/>
      <dgm:spPr/>
    </dgm:pt>
    <dgm:pt modelId="{4246B67D-02F4-426A-A727-A8F02D581CAE}" type="pres">
      <dgm:prSet presAssocID="{59757C65-DB2B-4D24-BE6F-05F3A7804D1F}" presName="sibSpaceOne" presStyleCnt="0"/>
      <dgm:spPr/>
    </dgm:pt>
    <dgm:pt modelId="{8E30CD62-B33F-4950-A482-728988072E6C}" type="pres">
      <dgm:prSet presAssocID="{C9A9AA5E-3E0B-47DF-9AE3-77D09D6F3B00}" presName="vertOne" presStyleCnt="0"/>
      <dgm:spPr/>
    </dgm:pt>
    <dgm:pt modelId="{B39585B1-589D-439B-B546-C175ABB2840C}" type="pres">
      <dgm:prSet presAssocID="{C9A9AA5E-3E0B-47DF-9AE3-77D09D6F3B00}" presName="txOne" presStyleLbl="node0" presStyleIdx="5" presStyleCnt="7">
        <dgm:presLayoutVars>
          <dgm:chPref val="3"/>
        </dgm:presLayoutVars>
      </dgm:prSet>
      <dgm:spPr/>
    </dgm:pt>
    <dgm:pt modelId="{3ABD550D-C248-48A0-B279-DA35A0BCD179}" type="pres">
      <dgm:prSet presAssocID="{C9A9AA5E-3E0B-47DF-9AE3-77D09D6F3B00}" presName="horzOne" presStyleCnt="0"/>
      <dgm:spPr/>
    </dgm:pt>
    <dgm:pt modelId="{D5E1C07E-83E7-4DC9-BA00-EFECBF19858A}" type="pres">
      <dgm:prSet presAssocID="{28157797-FFA0-4443-925B-74B2B8BABA64}" presName="sibSpaceOne" presStyleCnt="0"/>
      <dgm:spPr/>
    </dgm:pt>
    <dgm:pt modelId="{5584A69C-78C3-47A3-A2F6-8D1FF5406010}" type="pres">
      <dgm:prSet presAssocID="{E0F0410F-9C4C-4054-A263-08BDB650176F}" presName="vertOne" presStyleCnt="0"/>
      <dgm:spPr/>
    </dgm:pt>
    <dgm:pt modelId="{1E3363BE-19F9-46DC-8934-ABB1D2B0E422}" type="pres">
      <dgm:prSet presAssocID="{E0F0410F-9C4C-4054-A263-08BDB650176F}" presName="txOne" presStyleLbl="node0" presStyleIdx="6" presStyleCnt="7">
        <dgm:presLayoutVars>
          <dgm:chPref val="3"/>
        </dgm:presLayoutVars>
      </dgm:prSet>
      <dgm:spPr/>
    </dgm:pt>
    <dgm:pt modelId="{89C12D52-134F-4207-AC6D-39D15905DC7F}" type="pres">
      <dgm:prSet presAssocID="{E0F0410F-9C4C-4054-A263-08BDB650176F}" presName="horzOne" presStyleCnt="0"/>
      <dgm:spPr/>
    </dgm:pt>
  </dgm:ptLst>
  <dgm:cxnLst>
    <dgm:cxn modelId="{E7793003-3BC9-41A1-A2EC-94755914FF63}" srcId="{2E30E9E5-749A-41B6-B894-91AE7DF23320}" destId="{12D7D258-F736-4CC3-9E0D-5EDDAC828316}" srcOrd="1" destOrd="0" parTransId="{37B26D03-6291-463C-BED7-59EAD9FE2DD6}" sibTransId="{ADF84EC4-5F73-444A-A978-972CD36EC1F2}"/>
    <dgm:cxn modelId="{4ED4B00C-C8B3-4922-8356-3B79359F8581}" srcId="{2E30E9E5-749A-41B6-B894-91AE7DF23320}" destId="{E0F0410F-9C4C-4054-A263-08BDB650176F}" srcOrd="6" destOrd="0" parTransId="{65B7FD68-E110-4A1D-A487-0CE17A255510}" sibTransId="{9B3586A5-EB73-4E22-A0AE-9896E78C6B93}"/>
    <dgm:cxn modelId="{99403117-5680-40AD-8FB2-DF9B73328E8A}" type="presOf" srcId="{1F226993-8720-42BA-986D-BB794CAE9104}" destId="{0BFE913F-1269-42D7-955E-3F566D1A08A4}" srcOrd="0" destOrd="0" presId="urn:microsoft.com/office/officeart/2005/8/layout/hierarchy4"/>
    <dgm:cxn modelId="{3843211A-1491-40D2-A7AB-F03BF32A0AC4}" type="presOf" srcId="{27CC78BE-0EA5-486D-8055-389C5852BB29}" destId="{20B6ABF9-2B66-411F-9B2D-0181A95F72E4}" srcOrd="0" destOrd="0" presId="urn:microsoft.com/office/officeart/2005/8/layout/hierarchy4"/>
    <dgm:cxn modelId="{98989A27-0C78-45E8-8377-5B5DBAAAAB8B}" srcId="{2E30E9E5-749A-41B6-B894-91AE7DF23320}" destId="{C9A9AA5E-3E0B-47DF-9AE3-77D09D6F3B00}" srcOrd="5" destOrd="0" parTransId="{96DE6279-D2D5-4738-A118-7B84642B519A}" sibTransId="{28157797-FFA0-4443-925B-74B2B8BABA64}"/>
    <dgm:cxn modelId="{B4EC0938-7988-4349-878A-D8927265F78E}" type="presOf" srcId="{12D7D258-F736-4CC3-9E0D-5EDDAC828316}" destId="{16CBE05E-BE1D-4EB5-A16B-9D9438C952BA}" srcOrd="0" destOrd="0" presId="urn:microsoft.com/office/officeart/2005/8/layout/hierarchy4"/>
    <dgm:cxn modelId="{637DE439-A2A7-4801-8F57-7AA73CFB5C63}" srcId="{2E30E9E5-749A-41B6-B894-91AE7DF23320}" destId="{FB3C940A-21B9-48C2-9E3F-FE4086715D84}" srcOrd="0" destOrd="0" parTransId="{F8DEB40F-7E27-4F36-8FA2-C4B7A7009137}" sibTransId="{53F64731-CE95-4F3F-8BD4-88A46CCCEB65}"/>
    <dgm:cxn modelId="{73550D64-DEB1-47E8-983C-F79AAE9B5C58}" type="presOf" srcId="{FB3C940A-21B9-48C2-9E3F-FE4086715D84}" destId="{D240B625-A97F-4824-BEC8-9AB2155855AA}" srcOrd="0" destOrd="0" presId="urn:microsoft.com/office/officeart/2005/8/layout/hierarchy4"/>
    <dgm:cxn modelId="{E9B9BB5A-5D8D-4A7C-AC22-6359C3C145A9}" type="presOf" srcId="{E0F0410F-9C4C-4054-A263-08BDB650176F}" destId="{1E3363BE-19F9-46DC-8934-ABB1D2B0E422}" srcOrd="0" destOrd="0" presId="urn:microsoft.com/office/officeart/2005/8/layout/hierarchy4"/>
    <dgm:cxn modelId="{C9544C7B-5963-435F-AA76-A406DDB7AF03}" srcId="{2E30E9E5-749A-41B6-B894-91AE7DF23320}" destId="{CD33C9AE-92F7-4956-BE2D-B8A14C8371AC}" srcOrd="3" destOrd="0" parTransId="{B32F017D-7019-41DC-9705-D26A2ACE5267}" sibTransId="{F0CB811E-AF24-464F-959D-25D456CF8704}"/>
    <dgm:cxn modelId="{A60156AB-D761-4339-9F74-3690356E7211}" type="presOf" srcId="{C9A9AA5E-3E0B-47DF-9AE3-77D09D6F3B00}" destId="{B39585B1-589D-439B-B546-C175ABB2840C}" srcOrd="0" destOrd="0" presId="urn:microsoft.com/office/officeart/2005/8/layout/hierarchy4"/>
    <dgm:cxn modelId="{220F77C9-D0BD-45D0-B39C-630E1880C596}" type="presOf" srcId="{CD33C9AE-92F7-4956-BE2D-B8A14C8371AC}" destId="{FDF2A950-9A9C-4B6F-9D17-13909EDF78CD}" srcOrd="0" destOrd="0" presId="urn:microsoft.com/office/officeart/2005/8/layout/hierarchy4"/>
    <dgm:cxn modelId="{DBDEC0E8-A4B8-4D0D-9FEE-CAB3DF158D74}" srcId="{2E30E9E5-749A-41B6-B894-91AE7DF23320}" destId="{27CC78BE-0EA5-486D-8055-389C5852BB29}" srcOrd="2" destOrd="0" parTransId="{2494581D-FF58-401A-A815-2A296E74D23B}" sibTransId="{FB0621AC-7B95-4C3C-9109-E9C4F5CD28CC}"/>
    <dgm:cxn modelId="{7273A0E9-C284-4D31-BFBF-F84190EA9DCF}" srcId="{2E30E9E5-749A-41B6-B894-91AE7DF23320}" destId="{1F226993-8720-42BA-986D-BB794CAE9104}" srcOrd="4" destOrd="0" parTransId="{7B2F4591-6F28-489C-BC95-BFB04BDC8C3C}" sibTransId="{59757C65-DB2B-4D24-BE6F-05F3A7804D1F}"/>
    <dgm:cxn modelId="{1607FAF0-07A5-4EAD-8DC2-0FA23FDC99D9}" type="presOf" srcId="{2E30E9E5-749A-41B6-B894-91AE7DF23320}" destId="{C7E2A7E0-A8CA-40F2-9AC6-0894C99577D3}" srcOrd="0" destOrd="0" presId="urn:microsoft.com/office/officeart/2005/8/layout/hierarchy4"/>
    <dgm:cxn modelId="{D9102B9A-C2E4-457D-8AE9-117F90844799}" type="presParOf" srcId="{C7E2A7E0-A8CA-40F2-9AC6-0894C99577D3}" destId="{95E70031-6374-47D4-88E5-E4A64E787E3A}" srcOrd="0" destOrd="0" presId="urn:microsoft.com/office/officeart/2005/8/layout/hierarchy4"/>
    <dgm:cxn modelId="{D561986C-4A67-4BD2-8B45-6CFE51F4173F}" type="presParOf" srcId="{95E70031-6374-47D4-88E5-E4A64E787E3A}" destId="{D240B625-A97F-4824-BEC8-9AB2155855AA}" srcOrd="0" destOrd="0" presId="urn:microsoft.com/office/officeart/2005/8/layout/hierarchy4"/>
    <dgm:cxn modelId="{A3AD150B-C654-46B0-885E-61B3FE3C99C3}" type="presParOf" srcId="{95E70031-6374-47D4-88E5-E4A64E787E3A}" destId="{0195CA07-0DBF-4459-AFF6-F2A34748673A}" srcOrd="1" destOrd="0" presId="urn:microsoft.com/office/officeart/2005/8/layout/hierarchy4"/>
    <dgm:cxn modelId="{2691BCF7-BB1D-450A-A53E-5D01E4B9B7B0}" type="presParOf" srcId="{C7E2A7E0-A8CA-40F2-9AC6-0894C99577D3}" destId="{E9A37B95-5F4F-4682-9EBA-135A61FEF696}" srcOrd="1" destOrd="0" presId="urn:microsoft.com/office/officeart/2005/8/layout/hierarchy4"/>
    <dgm:cxn modelId="{C29E667A-AE5B-4DAC-AC7D-56A8DFC22CB3}" type="presParOf" srcId="{C7E2A7E0-A8CA-40F2-9AC6-0894C99577D3}" destId="{00C36B3B-8C47-4C13-84D2-85649C9D71C3}" srcOrd="2" destOrd="0" presId="urn:microsoft.com/office/officeart/2005/8/layout/hierarchy4"/>
    <dgm:cxn modelId="{A2B0C96E-9E98-473D-B15F-A468D8CB7A39}" type="presParOf" srcId="{00C36B3B-8C47-4C13-84D2-85649C9D71C3}" destId="{16CBE05E-BE1D-4EB5-A16B-9D9438C952BA}" srcOrd="0" destOrd="0" presId="urn:microsoft.com/office/officeart/2005/8/layout/hierarchy4"/>
    <dgm:cxn modelId="{16DC280F-A378-4215-86A9-084D41D596F7}" type="presParOf" srcId="{00C36B3B-8C47-4C13-84D2-85649C9D71C3}" destId="{DD492C12-589A-48B9-957C-23E6D4F14ED9}" srcOrd="1" destOrd="0" presId="urn:microsoft.com/office/officeart/2005/8/layout/hierarchy4"/>
    <dgm:cxn modelId="{D1AD80C0-B96F-42AA-839B-ED1EE0489F1F}" type="presParOf" srcId="{C7E2A7E0-A8CA-40F2-9AC6-0894C99577D3}" destId="{33DD11E0-9D18-434D-A53C-6C88A860B3BE}" srcOrd="3" destOrd="0" presId="urn:microsoft.com/office/officeart/2005/8/layout/hierarchy4"/>
    <dgm:cxn modelId="{2611B5A0-F0D0-48B7-93E4-25AFEABAEA0F}" type="presParOf" srcId="{C7E2A7E0-A8CA-40F2-9AC6-0894C99577D3}" destId="{46A8CD57-F2C1-47C5-829C-8F8B920A904B}" srcOrd="4" destOrd="0" presId="urn:microsoft.com/office/officeart/2005/8/layout/hierarchy4"/>
    <dgm:cxn modelId="{3666BC60-875E-4DB4-9F4F-66D0CF75B779}" type="presParOf" srcId="{46A8CD57-F2C1-47C5-829C-8F8B920A904B}" destId="{20B6ABF9-2B66-411F-9B2D-0181A95F72E4}" srcOrd="0" destOrd="0" presId="urn:microsoft.com/office/officeart/2005/8/layout/hierarchy4"/>
    <dgm:cxn modelId="{A8CE3508-5E23-48F6-B192-98510D662504}" type="presParOf" srcId="{46A8CD57-F2C1-47C5-829C-8F8B920A904B}" destId="{3062150F-077F-480A-9DBC-EC60E1D0F4CD}" srcOrd="1" destOrd="0" presId="urn:microsoft.com/office/officeart/2005/8/layout/hierarchy4"/>
    <dgm:cxn modelId="{BF02D5EA-F339-4760-9C31-4F76E536A72C}" type="presParOf" srcId="{C7E2A7E0-A8CA-40F2-9AC6-0894C99577D3}" destId="{28E93200-4FE5-4FAB-B059-8ECDFA1E7B7F}" srcOrd="5" destOrd="0" presId="urn:microsoft.com/office/officeart/2005/8/layout/hierarchy4"/>
    <dgm:cxn modelId="{5057E1CC-E056-407B-93EA-3EEF3445B5AD}" type="presParOf" srcId="{C7E2A7E0-A8CA-40F2-9AC6-0894C99577D3}" destId="{C181A9A6-8D17-4A13-9260-B6A15C91EF09}" srcOrd="6" destOrd="0" presId="urn:microsoft.com/office/officeart/2005/8/layout/hierarchy4"/>
    <dgm:cxn modelId="{1B0CDA73-970B-4C7F-897B-7DABB549E8B7}" type="presParOf" srcId="{C181A9A6-8D17-4A13-9260-B6A15C91EF09}" destId="{FDF2A950-9A9C-4B6F-9D17-13909EDF78CD}" srcOrd="0" destOrd="0" presId="urn:microsoft.com/office/officeart/2005/8/layout/hierarchy4"/>
    <dgm:cxn modelId="{02584403-039C-48BD-ACC9-0227B0D66DBE}" type="presParOf" srcId="{C181A9A6-8D17-4A13-9260-B6A15C91EF09}" destId="{987927B3-DFF2-4807-95C9-16CA6CA5D9FD}" srcOrd="1" destOrd="0" presId="urn:microsoft.com/office/officeart/2005/8/layout/hierarchy4"/>
    <dgm:cxn modelId="{182899F6-6AFB-4953-982D-2556AF7DF11E}" type="presParOf" srcId="{C7E2A7E0-A8CA-40F2-9AC6-0894C99577D3}" destId="{B973BDA6-5483-4BEC-87F3-417AC22255C4}" srcOrd="7" destOrd="0" presId="urn:microsoft.com/office/officeart/2005/8/layout/hierarchy4"/>
    <dgm:cxn modelId="{AFCA841D-4C11-47F7-BBF4-83EC96BC6E0A}" type="presParOf" srcId="{C7E2A7E0-A8CA-40F2-9AC6-0894C99577D3}" destId="{952412E5-40AF-44CB-A012-3799657272F1}" srcOrd="8" destOrd="0" presId="urn:microsoft.com/office/officeart/2005/8/layout/hierarchy4"/>
    <dgm:cxn modelId="{79AE87E1-F149-488A-82AE-8F923A025EF1}" type="presParOf" srcId="{952412E5-40AF-44CB-A012-3799657272F1}" destId="{0BFE913F-1269-42D7-955E-3F566D1A08A4}" srcOrd="0" destOrd="0" presId="urn:microsoft.com/office/officeart/2005/8/layout/hierarchy4"/>
    <dgm:cxn modelId="{04247EDD-4116-47ED-9BFA-11C8ACFE2E96}" type="presParOf" srcId="{952412E5-40AF-44CB-A012-3799657272F1}" destId="{00F2E750-C8BB-4E84-BB8E-CD8AC77DC0D5}" srcOrd="1" destOrd="0" presId="urn:microsoft.com/office/officeart/2005/8/layout/hierarchy4"/>
    <dgm:cxn modelId="{FBFAADB7-D018-4FDD-B91F-8B7A1D6AC1DC}" type="presParOf" srcId="{C7E2A7E0-A8CA-40F2-9AC6-0894C99577D3}" destId="{4246B67D-02F4-426A-A727-A8F02D581CAE}" srcOrd="9" destOrd="0" presId="urn:microsoft.com/office/officeart/2005/8/layout/hierarchy4"/>
    <dgm:cxn modelId="{1B185C64-F364-4F07-B397-06216045FFB5}" type="presParOf" srcId="{C7E2A7E0-A8CA-40F2-9AC6-0894C99577D3}" destId="{8E30CD62-B33F-4950-A482-728988072E6C}" srcOrd="10" destOrd="0" presId="urn:microsoft.com/office/officeart/2005/8/layout/hierarchy4"/>
    <dgm:cxn modelId="{BA1CCF54-4312-4388-938F-DA5761B21D16}" type="presParOf" srcId="{8E30CD62-B33F-4950-A482-728988072E6C}" destId="{B39585B1-589D-439B-B546-C175ABB2840C}" srcOrd="0" destOrd="0" presId="urn:microsoft.com/office/officeart/2005/8/layout/hierarchy4"/>
    <dgm:cxn modelId="{1296A08D-B784-44FF-9B0F-9EFDFC23C42A}" type="presParOf" srcId="{8E30CD62-B33F-4950-A482-728988072E6C}" destId="{3ABD550D-C248-48A0-B279-DA35A0BCD179}" srcOrd="1" destOrd="0" presId="urn:microsoft.com/office/officeart/2005/8/layout/hierarchy4"/>
    <dgm:cxn modelId="{478148C4-6E2A-4350-B0F0-C5D218611BCF}" type="presParOf" srcId="{C7E2A7E0-A8CA-40F2-9AC6-0894C99577D3}" destId="{D5E1C07E-83E7-4DC9-BA00-EFECBF19858A}" srcOrd="11" destOrd="0" presId="urn:microsoft.com/office/officeart/2005/8/layout/hierarchy4"/>
    <dgm:cxn modelId="{50DD847D-F823-4190-ACEA-C0D42EF33092}" type="presParOf" srcId="{C7E2A7E0-A8CA-40F2-9AC6-0894C99577D3}" destId="{5584A69C-78C3-47A3-A2F6-8D1FF5406010}" srcOrd="12" destOrd="0" presId="urn:microsoft.com/office/officeart/2005/8/layout/hierarchy4"/>
    <dgm:cxn modelId="{B0BFB054-2007-41C6-99F7-2808AB9BAFA6}" type="presParOf" srcId="{5584A69C-78C3-47A3-A2F6-8D1FF5406010}" destId="{1E3363BE-19F9-46DC-8934-ABB1D2B0E422}" srcOrd="0" destOrd="0" presId="urn:microsoft.com/office/officeart/2005/8/layout/hierarchy4"/>
    <dgm:cxn modelId="{05B0A3E2-6A14-45B7-9611-992145D49F89}" type="presParOf" srcId="{5584A69C-78C3-47A3-A2F6-8D1FF5406010}" destId="{89C12D52-134F-4207-AC6D-39D15905DC7F}" srcOrd="1" destOrd="0" presId="urn:microsoft.com/office/officeart/2005/8/layout/hierarchy4"/>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274F826-6FED-4779-8205-BE8739A636CB}"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zh-CN" altLang="en-US"/>
        </a:p>
      </dgm:t>
    </dgm:pt>
    <dgm:pt modelId="{5AC152B4-0A13-4175-8896-AB4D870302CA}">
      <dgm:prSet/>
      <dgm:spPr>
        <a:solidFill>
          <a:srgbClr val="595959"/>
        </a:solidFill>
      </dgm:spPr>
      <dgm:t>
        <a:bodyPr/>
        <a:lstStyle/>
        <a:p>
          <a:r>
            <a:rPr lang="zh-CN"/>
            <a:t>中间件</a:t>
          </a:r>
        </a:p>
      </dgm:t>
    </dgm:pt>
    <dgm:pt modelId="{CA775109-0650-41D3-B427-323B7AB35FBF}" type="parTrans" cxnId="{4B79E5A9-850C-4DAC-9EF6-C67D97AC744E}">
      <dgm:prSet/>
      <dgm:spPr/>
      <dgm:t>
        <a:bodyPr/>
        <a:lstStyle/>
        <a:p>
          <a:endParaRPr lang="zh-CN" altLang="en-US"/>
        </a:p>
      </dgm:t>
    </dgm:pt>
    <dgm:pt modelId="{6183CC67-DF63-413B-98B9-6E5C26067CD4}" type="sibTrans" cxnId="{4B79E5A9-850C-4DAC-9EF6-C67D97AC744E}">
      <dgm:prSet/>
      <dgm:spPr/>
      <dgm:t>
        <a:bodyPr/>
        <a:lstStyle/>
        <a:p>
          <a:endParaRPr lang="zh-CN" altLang="en-US"/>
        </a:p>
      </dgm:t>
    </dgm:pt>
    <dgm:pt modelId="{A0A74581-7861-438B-B1A3-0503FB8CB0B6}">
      <dgm:prSet/>
      <dgm:spPr>
        <a:solidFill>
          <a:srgbClr val="595959"/>
        </a:solidFill>
      </dgm:spPr>
      <dgm:t>
        <a:bodyPr/>
        <a:lstStyle/>
        <a:p>
          <a:r>
            <a:rPr lang="zh-CN"/>
            <a:t>操作系统</a:t>
          </a:r>
        </a:p>
      </dgm:t>
    </dgm:pt>
    <dgm:pt modelId="{0BDB0530-7B02-4225-B3D2-87BF1ADA2869}" type="parTrans" cxnId="{9EDBBF78-C9BC-4662-978F-928D23D71720}">
      <dgm:prSet/>
      <dgm:spPr/>
      <dgm:t>
        <a:bodyPr/>
        <a:lstStyle/>
        <a:p>
          <a:endParaRPr lang="zh-CN" altLang="en-US"/>
        </a:p>
      </dgm:t>
    </dgm:pt>
    <dgm:pt modelId="{89FEF90E-CFC8-4B3C-B09B-7B8D30DE234F}" type="sibTrans" cxnId="{9EDBBF78-C9BC-4662-978F-928D23D71720}">
      <dgm:prSet/>
      <dgm:spPr/>
      <dgm:t>
        <a:bodyPr/>
        <a:lstStyle/>
        <a:p>
          <a:endParaRPr lang="zh-CN" altLang="en-US"/>
        </a:p>
      </dgm:t>
    </dgm:pt>
    <dgm:pt modelId="{875D739F-71E9-471D-8144-34358F55CB26}">
      <dgm:prSet/>
      <dgm:spPr>
        <a:solidFill>
          <a:srgbClr val="595959"/>
        </a:solidFill>
      </dgm:spPr>
      <dgm:t>
        <a:bodyPr/>
        <a:lstStyle/>
        <a:p>
          <a:r>
            <a:rPr lang="zh-CN"/>
            <a:t>功能集</a:t>
          </a:r>
        </a:p>
      </dgm:t>
    </dgm:pt>
    <dgm:pt modelId="{A7B9BC28-85BB-452F-B2E0-C3D9223A6F07}" type="parTrans" cxnId="{BC94E826-7E25-467F-948C-AD4580E8B705}">
      <dgm:prSet/>
      <dgm:spPr/>
      <dgm:t>
        <a:bodyPr/>
        <a:lstStyle/>
        <a:p>
          <a:endParaRPr lang="zh-CN" altLang="en-US"/>
        </a:p>
      </dgm:t>
    </dgm:pt>
    <dgm:pt modelId="{88B2B17F-A390-4BDA-83AF-DF20B4572455}" type="sibTrans" cxnId="{BC94E826-7E25-467F-948C-AD4580E8B705}">
      <dgm:prSet/>
      <dgm:spPr/>
      <dgm:t>
        <a:bodyPr/>
        <a:lstStyle/>
        <a:p>
          <a:endParaRPr lang="zh-CN" altLang="en-US"/>
        </a:p>
      </dgm:t>
    </dgm:pt>
    <dgm:pt modelId="{E8ADAA42-C0FE-4054-A8B9-A4E2CEB3DA21}">
      <dgm:prSet/>
      <dgm:spPr>
        <a:solidFill>
          <a:srgbClr val="595959"/>
        </a:solidFill>
      </dgm:spPr>
      <dgm:t>
        <a:bodyPr/>
        <a:lstStyle/>
        <a:p>
          <a:r>
            <a:rPr lang="zh-CN"/>
            <a:t>区块链</a:t>
          </a:r>
        </a:p>
      </dgm:t>
    </dgm:pt>
    <dgm:pt modelId="{56F971DE-0140-4E1C-955E-100FD3A3F2FD}" type="parTrans" cxnId="{827D823F-E14C-40AB-B8A3-9D3EA9B075F2}">
      <dgm:prSet/>
      <dgm:spPr/>
      <dgm:t>
        <a:bodyPr/>
        <a:lstStyle/>
        <a:p>
          <a:endParaRPr lang="zh-CN" altLang="en-US"/>
        </a:p>
      </dgm:t>
    </dgm:pt>
    <dgm:pt modelId="{87DC08EF-8B85-4D5B-9064-2494706837F0}" type="sibTrans" cxnId="{827D823F-E14C-40AB-B8A3-9D3EA9B075F2}">
      <dgm:prSet/>
      <dgm:spPr/>
      <dgm:t>
        <a:bodyPr/>
        <a:lstStyle/>
        <a:p>
          <a:endParaRPr lang="zh-CN" altLang="en-US"/>
        </a:p>
      </dgm:t>
    </dgm:pt>
    <dgm:pt modelId="{7096FB40-CE97-4B93-8EE4-BDAC5DEFDEF6}">
      <dgm:prSet/>
      <dgm:spPr>
        <a:solidFill>
          <a:srgbClr val="595959"/>
        </a:solidFill>
      </dgm:spPr>
      <dgm:t>
        <a:bodyPr/>
        <a:lstStyle/>
        <a:p>
          <a:r>
            <a:rPr lang="zh-CN"/>
            <a:t>物联网</a:t>
          </a:r>
        </a:p>
      </dgm:t>
    </dgm:pt>
    <dgm:pt modelId="{F66CFAEF-642B-4FEE-9789-2FEDC9F9A4EA}" type="parTrans" cxnId="{08CB27F8-2622-4E82-B457-FD8392952868}">
      <dgm:prSet/>
      <dgm:spPr/>
      <dgm:t>
        <a:bodyPr/>
        <a:lstStyle/>
        <a:p>
          <a:endParaRPr lang="zh-CN" altLang="en-US"/>
        </a:p>
      </dgm:t>
    </dgm:pt>
    <dgm:pt modelId="{FDACEFBF-93AB-4E36-B0F4-BFCBC4C7CADC}" type="sibTrans" cxnId="{08CB27F8-2622-4E82-B457-FD8392952868}">
      <dgm:prSet/>
      <dgm:spPr/>
      <dgm:t>
        <a:bodyPr/>
        <a:lstStyle/>
        <a:p>
          <a:endParaRPr lang="zh-CN" altLang="en-US"/>
        </a:p>
      </dgm:t>
    </dgm:pt>
    <dgm:pt modelId="{C6ECDE94-DF4A-45F3-88DC-303F88020091}">
      <dgm:prSet/>
      <dgm:spPr>
        <a:solidFill>
          <a:srgbClr val="595959"/>
        </a:solidFill>
      </dgm:spPr>
      <dgm:t>
        <a:bodyPr/>
        <a:lstStyle/>
        <a:p>
          <a:r>
            <a:rPr lang="zh-CN" dirty="0"/>
            <a:t>云计算平台</a:t>
          </a:r>
        </a:p>
      </dgm:t>
    </dgm:pt>
    <dgm:pt modelId="{C39D8B03-CCEB-4DF2-B028-43FA1D5DAD5E}" type="parTrans" cxnId="{F63876D6-74C4-46EB-B574-B6C1E7DC8CB1}">
      <dgm:prSet/>
      <dgm:spPr/>
      <dgm:t>
        <a:bodyPr/>
        <a:lstStyle/>
        <a:p>
          <a:endParaRPr lang="zh-CN" altLang="en-US"/>
        </a:p>
      </dgm:t>
    </dgm:pt>
    <dgm:pt modelId="{009823E4-EBFE-421B-A497-68F98A1DDAE0}" type="sibTrans" cxnId="{F63876D6-74C4-46EB-B574-B6C1E7DC8CB1}">
      <dgm:prSet/>
      <dgm:spPr/>
      <dgm:t>
        <a:bodyPr/>
        <a:lstStyle/>
        <a:p>
          <a:endParaRPr lang="zh-CN" altLang="en-US"/>
        </a:p>
      </dgm:t>
    </dgm:pt>
    <dgm:pt modelId="{1BDE56B0-1F26-4AFA-B309-02F5EAE3F712}">
      <dgm:prSet/>
      <dgm:spPr>
        <a:solidFill>
          <a:srgbClr val="595959"/>
        </a:solidFill>
      </dgm:spPr>
      <dgm:t>
        <a:bodyPr/>
        <a:lstStyle/>
        <a:p>
          <a:r>
            <a:rPr lang="zh-CN"/>
            <a:t>大数据平台</a:t>
          </a:r>
        </a:p>
      </dgm:t>
    </dgm:pt>
    <dgm:pt modelId="{30AE73CC-31A0-4055-B4CB-8022AE72B841}" type="parTrans" cxnId="{7C96722E-0626-4D94-8D18-D70F32A34E4A}">
      <dgm:prSet/>
      <dgm:spPr/>
      <dgm:t>
        <a:bodyPr/>
        <a:lstStyle/>
        <a:p>
          <a:endParaRPr lang="zh-CN" altLang="en-US"/>
        </a:p>
      </dgm:t>
    </dgm:pt>
    <dgm:pt modelId="{514856FC-8643-41B0-A43E-D2B54018E410}" type="sibTrans" cxnId="{7C96722E-0626-4D94-8D18-D70F32A34E4A}">
      <dgm:prSet/>
      <dgm:spPr/>
      <dgm:t>
        <a:bodyPr/>
        <a:lstStyle/>
        <a:p>
          <a:endParaRPr lang="zh-CN" altLang="en-US"/>
        </a:p>
      </dgm:t>
    </dgm:pt>
    <dgm:pt modelId="{4257EA45-BCC9-47B2-81B5-B4C29386B394}">
      <dgm:prSet/>
      <dgm:spPr>
        <a:solidFill>
          <a:srgbClr val="595959"/>
        </a:solidFill>
      </dgm:spPr>
      <dgm:t>
        <a:bodyPr/>
        <a:lstStyle/>
        <a:p>
          <a:r>
            <a:rPr lang="zh-CN"/>
            <a:t>机器学习</a:t>
          </a:r>
        </a:p>
      </dgm:t>
    </dgm:pt>
    <dgm:pt modelId="{BFD7FFF0-C547-43B3-A06F-4F0F5A3CF432}" type="parTrans" cxnId="{57033C81-CE7E-4DDD-BE17-AC58E55140ED}">
      <dgm:prSet/>
      <dgm:spPr/>
      <dgm:t>
        <a:bodyPr/>
        <a:lstStyle/>
        <a:p>
          <a:endParaRPr lang="zh-CN" altLang="en-US"/>
        </a:p>
      </dgm:t>
    </dgm:pt>
    <dgm:pt modelId="{56F1C367-DF05-4C54-9D91-90B016BB8B6C}" type="sibTrans" cxnId="{57033C81-CE7E-4DDD-BE17-AC58E55140ED}">
      <dgm:prSet/>
      <dgm:spPr/>
      <dgm:t>
        <a:bodyPr/>
        <a:lstStyle/>
        <a:p>
          <a:endParaRPr lang="zh-CN" altLang="en-US"/>
        </a:p>
      </dgm:t>
    </dgm:pt>
    <dgm:pt modelId="{55F9236A-F60C-4F6C-A120-5CE314F17461}">
      <dgm:prSet/>
      <dgm:spPr>
        <a:solidFill>
          <a:srgbClr val="595959"/>
        </a:solidFill>
      </dgm:spPr>
      <dgm:t>
        <a:bodyPr/>
        <a:lstStyle/>
        <a:p>
          <a:r>
            <a:rPr lang="zh-CN"/>
            <a:t>样本程序</a:t>
          </a:r>
        </a:p>
      </dgm:t>
    </dgm:pt>
    <dgm:pt modelId="{BA32A949-363D-4135-B6CE-A098B8103F81}" type="parTrans" cxnId="{CD22E05A-5545-47EB-98F7-0B7AE880B016}">
      <dgm:prSet/>
      <dgm:spPr/>
      <dgm:t>
        <a:bodyPr/>
        <a:lstStyle/>
        <a:p>
          <a:endParaRPr lang="zh-CN" altLang="en-US"/>
        </a:p>
      </dgm:t>
    </dgm:pt>
    <dgm:pt modelId="{41CD8517-3BAF-4B01-A9DA-2C3BD3A4E7B8}" type="sibTrans" cxnId="{CD22E05A-5545-47EB-98F7-0B7AE880B016}">
      <dgm:prSet/>
      <dgm:spPr/>
      <dgm:t>
        <a:bodyPr/>
        <a:lstStyle/>
        <a:p>
          <a:endParaRPr lang="zh-CN" altLang="en-US"/>
        </a:p>
      </dgm:t>
    </dgm:pt>
    <dgm:pt modelId="{E3989DC8-A0A9-4BC2-90EA-095B7206158C}">
      <dgm:prSet/>
      <dgm:spPr>
        <a:solidFill>
          <a:srgbClr val="595959"/>
        </a:solidFill>
      </dgm:spPr>
      <dgm:t>
        <a:bodyPr/>
        <a:lstStyle/>
        <a:p>
          <a:r>
            <a:rPr lang="zh-CN"/>
            <a:t>蓝图数据结构</a:t>
          </a:r>
        </a:p>
      </dgm:t>
    </dgm:pt>
    <dgm:pt modelId="{059EA5BF-F328-4CBF-95F1-EA439C9018EF}" type="parTrans" cxnId="{4331CE80-3F11-4B28-AE0A-2ECA2F658F95}">
      <dgm:prSet/>
      <dgm:spPr/>
      <dgm:t>
        <a:bodyPr/>
        <a:lstStyle/>
        <a:p>
          <a:endParaRPr lang="zh-CN" altLang="en-US"/>
        </a:p>
      </dgm:t>
    </dgm:pt>
    <dgm:pt modelId="{35771C3B-1C97-4E08-AE62-A613D0917210}" type="sibTrans" cxnId="{4331CE80-3F11-4B28-AE0A-2ECA2F658F95}">
      <dgm:prSet/>
      <dgm:spPr/>
      <dgm:t>
        <a:bodyPr/>
        <a:lstStyle/>
        <a:p>
          <a:endParaRPr lang="zh-CN" altLang="en-US"/>
        </a:p>
      </dgm:t>
    </dgm:pt>
    <dgm:pt modelId="{7B2F9D9D-1705-4D90-84FF-E365601EB194}" type="pres">
      <dgm:prSet presAssocID="{E274F826-6FED-4779-8205-BE8739A636CB}" presName="Name0" presStyleCnt="0">
        <dgm:presLayoutVars>
          <dgm:chPref val="1"/>
          <dgm:dir/>
          <dgm:animOne val="branch"/>
          <dgm:animLvl val="lvl"/>
          <dgm:resizeHandles/>
        </dgm:presLayoutVars>
      </dgm:prSet>
      <dgm:spPr/>
    </dgm:pt>
    <dgm:pt modelId="{BD9D32AA-5E43-4D49-823D-8DA4DBB2F9E5}" type="pres">
      <dgm:prSet presAssocID="{5AC152B4-0A13-4175-8896-AB4D870302CA}" presName="vertOne" presStyleCnt="0"/>
      <dgm:spPr/>
    </dgm:pt>
    <dgm:pt modelId="{9C59A3DA-BAAF-4399-8BB6-8FC906DFCDEC}" type="pres">
      <dgm:prSet presAssocID="{5AC152B4-0A13-4175-8896-AB4D870302CA}" presName="txOne" presStyleLbl="node0" presStyleIdx="0" presStyleCnt="10">
        <dgm:presLayoutVars>
          <dgm:chPref val="3"/>
        </dgm:presLayoutVars>
      </dgm:prSet>
      <dgm:spPr/>
    </dgm:pt>
    <dgm:pt modelId="{58FE02D8-994E-4A1A-8E66-EA6A40D147A9}" type="pres">
      <dgm:prSet presAssocID="{5AC152B4-0A13-4175-8896-AB4D870302CA}" presName="horzOne" presStyleCnt="0"/>
      <dgm:spPr/>
    </dgm:pt>
    <dgm:pt modelId="{78FCA64C-5D38-4E33-8AB4-BA59E8E02132}" type="pres">
      <dgm:prSet presAssocID="{6183CC67-DF63-413B-98B9-6E5C26067CD4}" presName="sibSpaceOne" presStyleCnt="0"/>
      <dgm:spPr/>
    </dgm:pt>
    <dgm:pt modelId="{90BA4599-305D-4FFE-8C4B-6CE8C9BF4CC5}" type="pres">
      <dgm:prSet presAssocID="{A0A74581-7861-438B-B1A3-0503FB8CB0B6}" presName="vertOne" presStyleCnt="0"/>
      <dgm:spPr/>
    </dgm:pt>
    <dgm:pt modelId="{518A3AD6-4CE9-44DD-8CC0-345FFA251750}" type="pres">
      <dgm:prSet presAssocID="{A0A74581-7861-438B-B1A3-0503FB8CB0B6}" presName="txOne" presStyleLbl="node0" presStyleIdx="1" presStyleCnt="10">
        <dgm:presLayoutVars>
          <dgm:chPref val="3"/>
        </dgm:presLayoutVars>
      </dgm:prSet>
      <dgm:spPr/>
    </dgm:pt>
    <dgm:pt modelId="{A7AE71CD-3662-49BA-9908-A765C6F99CEF}" type="pres">
      <dgm:prSet presAssocID="{A0A74581-7861-438B-B1A3-0503FB8CB0B6}" presName="horzOne" presStyleCnt="0"/>
      <dgm:spPr/>
    </dgm:pt>
    <dgm:pt modelId="{E009A5B8-657F-45F6-B596-463CBDE84D12}" type="pres">
      <dgm:prSet presAssocID="{89FEF90E-CFC8-4B3C-B09B-7B8D30DE234F}" presName="sibSpaceOne" presStyleCnt="0"/>
      <dgm:spPr/>
    </dgm:pt>
    <dgm:pt modelId="{B653AB16-1C4B-4111-993F-90C76A0F132F}" type="pres">
      <dgm:prSet presAssocID="{875D739F-71E9-471D-8144-34358F55CB26}" presName="vertOne" presStyleCnt="0"/>
      <dgm:spPr/>
    </dgm:pt>
    <dgm:pt modelId="{FCC4A96D-F8B0-484B-ADDE-2D002ADAF349}" type="pres">
      <dgm:prSet presAssocID="{875D739F-71E9-471D-8144-34358F55CB26}" presName="txOne" presStyleLbl="node0" presStyleIdx="2" presStyleCnt="10">
        <dgm:presLayoutVars>
          <dgm:chPref val="3"/>
        </dgm:presLayoutVars>
      </dgm:prSet>
      <dgm:spPr/>
    </dgm:pt>
    <dgm:pt modelId="{825FE672-E60D-455C-BA33-F0631963CD76}" type="pres">
      <dgm:prSet presAssocID="{875D739F-71E9-471D-8144-34358F55CB26}" presName="horzOne" presStyleCnt="0"/>
      <dgm:spPr/>
    </dgm:pt>
    <dgm:pt modelId="{73432433-EA42-41F8-927F-7236E330BF79}" type="pres">
      <dgm:prSet presAssocID="{88B2B17F-A390-4BDA-83AF-DF20B4572455}" presName="sibSpaceOne" presStyleCnt="0"/>
      <dgm:spPr/>
    </dgm:pt>
    <dgm:pt modelId="{5B374603-13DB-4507-A820-79C7EB258B34}" type="pres">
      <dgm:prSet presAssocID="{E8ADAA42-C0FE-4054-A8B9-A4E2CEB3DA21}" presName="vertOne" presStyleCnt="0"/>
      <dgm:spPr/>
    </dgm:pt>
    <dgm:pt modelId="{7EFE6F17-DE2C-445A-BA8F-D194811B9BB4}" type="pres">
      <dgm:prSet presAssocID="{E8ADAA42-C0FE-4054-A8B9-A4E2CEB3DA21}" presName="txOne" presStyleLbl="node0" presStyleIdx="3" presStyleCnt="10">
        <dgm:presLayoutVars>
          <dgm:chPref val="3"/>
        </dgm:presLayoutVars>
      </dgm:prSet>
      <dgm:spPr/>
    </dgm:pt>
    <dgm:pt modelId="{4843EB90-F458-4E4A-9F94-17B2A350A3B0}" type="pres">
      <dgm:prSet presAssocID="{E8ADAA42-C0FE-4054-A8B9-A4E2CEB3DA21}" presName="horzOne" presStyleCnt="0"/>
      <dgm:spPr/>
    </dgm:pt>
    <dgm:pt modelId="{E739B88C-8251-4ACB-99BE-085C658EB2BD}" type="pres">
      <dgm:prSet presAssocID="{87DC08EF-8B85-4D5B-9064-2494706837F0}" presName="sibSpaceOne" presStyleCnt="0"/>
      <dgm:spPr/>
    </dgm:pt>
    <dgm:pt modelId="{1945DA18-B3D0-4BA7-A257-7509059D45BE}" type="pres">
      <dgm:prSet presAssocID="{7096FB40-CE97-4B93-8EE4-BDAC5DEFDEF6}" presName="vertOne" presStyleCnt="0"/>
      <dgm:spPr/>
    </dgm:pt>
    <dgm:pt modelId="{D4BADCF4-7CBB-44E7-8699-A39AAC97D44F}" type="pres">
      <dgm:prSet presAssocID="{7096FB40-CE97-4B93-8EE4-BDAC5DEFDEF6}" presName="txOne" presStyleLbl="node0" presStyleIdx="4" presStyleCnt="10">
        <dgm:presLayoutVars>
          <dgm:chPref val="3"/>
        </dgm:presLayoutVars>
      </dgm:prSet>
      <dgm:spPr/>
    </dgm:pt>
    <dgm:pt modelId="{39B19E4B-B3A5-4C76-8582-99786D0C6595}" type="pres">
      <dgm:prSet presAssocID="{7096FB40-CE97-4B93-8EE4-BDAC5DEFDEF6}" presName="horzOne" presStyleCnt="0"/>
      <dgm:spPr/>
    </dgm:pt>
    <dgm:pt modelId="{8E46CF87-B6A6-43F3-A933-BB7B64418CEC}" type="pres">
      <dgm:prSet presAssocID="{FDACEFBF-93AB-4E36-B0F4-BFCBC4C7CADC}" presName="sibSpaceOne" presStyleCnt="0"/>
      <dgm:spPr/>
    </dgm:pt>
    <dgm:pt modelId="{1D1B4FEF-BBB8-45B4-9D34-2C4C3E5BD0B8}" type="pres">
      <dgm:prSet presAssocID="{C6ECDE94-DF4A-45F3-88DC-303F88020091}" presName="vertOne" presStyleCnt="0"/>
      <dgm:spPr/>
    </dgm:pt>
    <dgm:pt modelId="{095C798C-13C5-4EAA-96A5-9EE7C97DA246}" type="pres">
      <dgm:prSet presAssocID="{C6ECDE94-DF4A-45F3-88DC-303F88020091}" presName="txOne" presStyleLbl="node0" presStyleIdx="5" presStyleCnt="10" custLinFactNeighborX="-1272" custLinFactNeighborY="-11653">
        <dgm:presLayoutVars>
          <dgm:chPref val="3"/>
        </dgm:presLayoutVars>
      </dgm:prSet>
      <dgm:spPr/>
    </dgm:pt>
    <dgm:pt modelId="{47FC8A80-0D24-4804-9EB8-4528F75E8A31}" type="pres">
      <dgm:prSet presAssocID="{C6ECDE94-DF4A-45F3-88DC-303F88020091}" presName="horzOne" presStyleCnt="0"/>
      <dgm:spPr/>
    </dgm:pt>
    <dgm:pt modelId="{A434F412-EDA5-4CCC-9154-02B024361125}" type="pres">
      <dgm:prSet presAssocID="{009823E4-EBFE-421B-A497-68F98A1DDAE0}" presName="sibSpaceOne" presStyleCnt="0"/>
      <dgm:spPr/>
    </dgm:pt>
    <dgm:pt modelId="{87771588-9840-4487-8EAA-6E3276FC52BE}" type="pres">
      <dgm:prSet presAssocID="{1BDE56B0-1F26-4AFA-B309-02F5EAE3F712}" presName="vertOne" presStyleCnt="0"/>
      <dgm:spPr/>
    </dgm:pt>
    <dgm:pt modelId="{78E6DA84-97B8-4A87-B58C-370BDC3C94B9}" type="pres">
      <dgm:prSet presAssocID="{1BDE56B0-1F26-4AFA-B309-02F5EAE3F712}" presName="txOne" presStyleLbl="node0" presStyleIdx="6" presStyleCnt="10">
        <dgm:presLayoutVars>
          <dgm:chPref val="3"/>
        </dgm:presLayoutVars>
      </dgm:prSet>
      <dgm:spPr/>
    </dgm:pt>
    <dgm:pt modelId="{3FDFE166-6F5D-4E85-8B9A-7058D3627CB0}" type="pres">
      <dgm:prSet presAssocID="{1BDE56B0-1F26-4AFA-B309-02F5EAE3F712}" presName="horzOne" presStyleCnt="0"/>
      <dgm:spPr/>
    </dgm:pt>
    <dgm:pt modelId="{4AAD2ECE-2EF0-4BB6-82EE-80CBC5C85176}" type="pres">
      <dgm:prSet presAssocID="{514856FC-8643-41B0-A43E-D2B54018E410}" presName="sibSpaceOne" presStyleCnt="0"/>
      <dgm:spPr/>
    </dgm:pt>
    <dgm:pt modelId="{E0A9419D-5EFE-426F-A488-90DE2B370B2A}" type="pres">
      <dgm:prSet presAssocID="{4257EA45-BCC9-47B2-81B5-B4C29386B394}" presName="vertOne" presStyleCnt="0"/>
      <dgm:spPr/>
    </dgm:pt>
    <dgm:pt modelId="{6B0D1F6E-BD88-4C27-9052-E8A825ADD660}" type="pres">
      <dgm:prSet presAssocID="{4257EA45-BCC9-47B2-81B5-B4C29386B394}" presName="txOne" presStyleLbl="node0" presStyleIdx="7" presStyleCnt="10">
        <dgm:presLayoutVars>
          <dgm:chPref val="3"/>
        </dgm:presLayoutVars>
      </dgm:prSet>
      <dgm:spPr/>
    </dgm:pt>
    <dgm:pt modelId="{A466F344-DD9F-41F4-B209-952365F39C52}" type="pres">
      <dgm:prSet presAssocID="{4257EA45-BCC9-47B2-81B5-B4C29386B394}" presName="horzOne" presStyleCnt="0"/>
      <dgm:spPr/>
    </dgm:pt>
    <dgm:pt modelId="{9DDEFBA2-0BC4-4A94-B686-4594480EE3C0}" type="pres">
      <dgm:prSet presAssocID="{56F1C367-DF05-4C54-9D91-90B016BB8B6C}" presName="sibSpaceOne" presStyleCnt="0"/>
      <dgm:spPr/>
    </dgm:pt>
    <dgm:pt modelId="{A6AD9370-E255-4824-87FD-2B588E06A633}" type="pres">
      <dgm:prSet presAssocID="{55F9236A-F60C-4F6C-A120-5CE314F17461}" presName="vertOne" presStyleCnt="0"/>
      <dgm:spPr/>
    </dgm:pt>
    <dgm:pt modelId="{ADEC20CB-8791-4552-BE15-1731A670C8AD}" type="pres">
      <dgm:prSet presAssocID="{55F9236A-F60C-4F6C-A120-5CE314F17461}" presName="txOne" presStyleLbl="node0" presStyleIdx="8" presStyleCnt="10">
        <dgm:presLayoutVars>
          <dgm:chPref val="3"/>
        </dgm:presLayoutVars>
      </dgm:prSet>
      <dgm:spPr/>
    </dgm:pt>
    <dgm:pt modelId="{CE1C3E9A-50CC-4982-94C2-2EFA5CC9CCFE}" type="pres">
      <dgm:prSet presAssocID="{55F9236A-F60C-4F6C-A120-5CE314F17461}" presName="horzOne" presStyleCnt="0"/>
      <dgm:spPr/>
    </dgm:pt>
    <dgm:pt modelId="{F6842E94-4687-4B6D-AF8C-21C9067DFB6A}" type="pres">
      <dgm:prSet presAssocID="{41CD8517-3BAF-4B01-A9DA-2C3BD3A4E7B8}" presName="sibSpaceOne" presStyleCnt="0"/>
      <dgm:spPr/>
    </dgm:pt>
    <dgm:pt modelId="{20E1FB18-A4AE-475E-B98E-65953F8E760D}" type="pres">
      <dgm:prSet presAssocID="{E3989DC8-A0A9-4BC2-90EA-095B7206158C}" presName="vertOne" presStyleCnt="0"/>
      <dgm:spPr/>
    </dgm:pt>
    <dgm:pt modelId="{4027741F-8D37-4554-853B-94C81A38100A}" type="pres">
      <dgm:prSet presAssocID="{E3989DC8-A0A9-4BC2-90EA-095B7206158C}" presName="txOne" presStyleLbl="node0" presStyleIdx="9" presStyleCnt="10">
        <dgm:presLayoutVars>
          <dgm:chPref val="3"/>
        </dgm:presLayoutVars>
      </dgm:prSet>
      <dgm:spPr/>
    </dgm:pt>
    <dgm:pt modelId="{FB9731FF-1A03-4883-A7AA-862F5133A818}" type="pres">
      <dgm:prSet presAssocID="{E3989DC8-A0A9-4BC2-90EA-095B7206158C}" presName="horzOne" presStyleCnt="0"/>
      <dgm:spPr/>
    </dgm:pt>
  </dgm:ptLst>
  <dgm:cxnLst>
    <dgm:cxn modelId="{BC94E826-7E25-467F-948C-AD4580E8B705}" srcId="{E274F826-6FED-4779-8205-BE8739A636CB}" destId="{875D739F-71E9-471D-8144-34358F55CB26}" srcOrd="2" destOrd="0" parTransId="{A7B9BC28-85BB-452F-B2E0-C3D9223A6F07}" sibTransId="{88B2B17F-A390-4BDA-83AF-DF20B4572455}"/>
    <dgm:cxn modelId="{F1D4532B-3A54-42F5-A802-D351431CF11C}" type="presOf" srcId="{875D739F-71E9-471D-8144-34358F55CB26}" destId="{FCC4A96D-F8B0-484B-ADDE-2D002ADAF349}" srcOrd="0" destOrd="0" presId="urn:microsoft.com/office/officeart/2005/8/layout/hierarchy4"/>
    <dgm:cxn modelId="{7C96722E-0626-4D94-8D18-D70F32A34E4A}" srcId="{E274F826-6FED-4779-8205-BE8739A636CB}" destId="{1BDE56B0-1F26-4AFA-B309-02F5EAE3F712}" srcOrd="6" destOrd="0" parTransId="{30AE73CC-31A0-4055-B4CB-8022AE72B841}" sibTransId="{514856FC-8643-41B0-A43E-D2B54018E410}"/>
    <dgm:cxn modelId="{8DB25F3F-4D3A-4034-B0B2-77E48516765D}" type="presOf" srcId="{1BDE56B0-1F26-4AFA-B309-02F5EAE3F712}" destId="{78E6DA84-97B8-4A87-B58C-370BDC3C94B9}" srcOrd="0" destOrd="0" presId="urn:microsoft.com/office/officeart/2005/8/layout/hierarchy4"/>
    <dgm:cxn modelId="{827D823F-E14C-40AB-B8A3-9D3EA9B075F2}" srcId="{E274F826-6FED-4779-8205-BE8739A636CB}" destId="{E8ADAA42-C0FE-4054-A8B9-A4E2CEB3DA21}" srcOrd="3" destOrd="0" parTransId="{56F971DE-0140-4E1C-955E-100FD3A3F2FD}" sibTransId="{87DC08EF-8B85-4D5B-9064-2494706837F0}"/>
    <dgm:cxn modelId="{9EDBBF78-C9BC-4662-978F-928D23D71720}" srcId="{E274F826-6FED-4779-8205-BE8739A636CB}" destId="{A0A74581-7861-438B-B1A3-0503FB8CB0B6}" srcOrd="1" destOrd="0" parTransId="{0BDB0530-7B02-4225-B3D2-87BF1ADA2869}" sibTransId="{89FEF90E-CFC8-4B3C-B09B-7B8D30DE234F}"/>
    <dgm:cxn modelId="{CD22E05A-5545-47EB-98F7-0B7AE880B016}" srcId="{E274F826-6FED-4779-8205-BE8739A636CB}" destId="{55F9236A-F60C-4F6C-A120-5CE314F17461}" srcOrd="8" destOrd="0" parTransId="{BA32A949-363D-4135-B6CE-A098B8103F81}" sibTransId="{41CD8517-3BAF-4B01-A9DA-2C3BD3A4E7B8}"/>
    <dgm:cxn modelId="{4331CE80-3F11-4B28-AE0A-2ECA2F658F95}" srcId="{E274F826-6FED-4779-8205-BE8739A636CB}" destId="{E3989DC8-A0A9-4BC2-90EA-095B7206158C}" srcOrd="9" destOrd="0" parTransId="{059EA5BF-F328-4CBF-95F1-EA439C9018EF}" sibTransId="{35771C3B-1C97-4E08-AE62-A613D0917210}"/>
    <dgm:cxn modelId="{57033C81-CE7E-4DDD-BE17-AC58E55140ED}" srcId="{E274F826-6FED-4779-8205-BE8739A636CB}" destId="{4257EA45-BCC9-47B2-81B5-B4C29386B394}" srcOrd="7" destOrd="0" parTransId="{BFD7FFF0-C547-43B3-A06F-4F0F5A3CF432}" sibTransId="{56F1C367-DF05-4C54-9D91-90B016BB8B6C}"/>
    <dgm:cxn modelId="{91A43D81-D333-47BB-9810-8B9A36474229}" type="presOf" srcId="{A0A74581-7861-438B-B1A3-0503FB8CB0B6}" destId="{518A3AD6-4CE9-44DD-8CC0-345FFA251750}" srcOrd="0" destOrd="0" presId="urn:microsoft.com/office/officeart/2005/8/layout/hierarchy4"/>
    <dgm:cxn modelId="{EF654C85-D030-4891-B032-75053735E3F6}" type="presOf" srcId="{E3989DC8-A0A9-4BC2-90EA-095B7206158C}" destId="{4027741F-8D37-4554-853B-94C81A38100A}" srcOrd="0" destOrd="0" presId="urn:microsoft.com/office/officeart/2005/8/layout/hierarchy4"/>
    <dgm:cxn modelId="{B2EE3389-397E-4259-8EB0-D8E7635ABEF2}" type="presOf" srcId="{55F9236A-F60C-4F6C-A120-5CE314F17461}" destId="{ADEC20CB-8791-4552-BE15-1731A670C8AD}" srcOrd="0" destOrd="0" presId="urn:microsoft.com/office/officeart/2005/8/layout/hierarchy4"/>
    <dgm:cxn modelId="{CD50E48E-DE65-454B-B742-19E432681118}" type="presOf" srcId="{E8ADAA42-C0FE-4054-A8B9-A4E2CEB3DA21}" destId="{7EFE6F17-DE2C-445A-BA8F-D194811B9BB4}" srcOrd="0" destOrd="0" presId="urn:microsoft.com/office/officeart/2005/8/layout/hierarchy4"/>
    <dgm:cxn modelId="{4B79E5A9-850C-4DAC-9EF6-C67D97AC744E}" srcId="{E274F826-6FED-4779-8205-BE8739A636CB}" destId="{5AC152B4-0A13-4175-8896-AB4D870302CA}" srcOrd="0" destOrd="0" parTransId="{CA775109-0650-41D3-B427-323B7AB35FBF}" sibTransId="{6183CC67-DF63-413B-98B9-6E5C26067CD4}"/>
    <dgm:cxn modelId="{9DB482AC-7632-4EC2-88E8-B9FEB5422A36}" type="presOf" srcId="{7096FB40-CE97-4B93-8EE4-BDAC5DEFDEF6}" destId="{D4BADCF4-7CBB-44E7-8699-A39AAC97D44F}" srcOrd="0" destOrd="0" presId="urn:microsoft.com/office/officeart/2005/8/layout/hierarchy4"/>
    <dgm:cxn modelId="{AE1386D3-A9EA-425C-8AA9-244554CBE6E4}" type="presOf" srcId="{4257EA45-BCC9-47B2-81B5-B4C29386B394}" destId="{6B0D1F6E-BD88-4C27-9052-E8A825ADD660}" srcOrd="0" destOrd="0" presId="urn:microsoft.com/office/officeart/2005/8/layout/hierarchy4"/>
    <dgm:cxn modelId="{F63876D6-74C4-46EB-B574-B6C1E7DC8CB1}" srcId="{E274F826-6FED-4779-8205-BE8739A636CB}" destId="{C6ECDE94-DF4A-45F3-88DC-303F88020091}" srcOrd="5" destOrd="0" parTransId="{C39D8B03-CCEB-4DF2-B028-43FA1D5DAD5E}" sibTransId="{009823E4-EBFE-421B-A497-68F98A1DDAE0}"/>
    <dgm:cxn modelId="{75D305DC-A821-47A2-89E3-05029D0533B3}" type="presOf" srcId="{C6ECDE94-DF4A-45F3-88DC-303F88020091}" destId="{095C798C-13C5-4EAA-96A5-9EE7C97DA246}" srcOrd="0" destOrd="0" presId="urn:microsoft.com/office/officeart/2005/8/layout/hierarchy4"/>
    <dgm:cxn modelId="{24EE7FE6-F26E-4D2B-AF27-D6DF37CF06FF}" type="presOf" srcId="{5AC152B4-0A13-4175-8896-AB4D870302CA}" destId="{9C59A3DA-BAAF-4399-8BB6-8FC906DFCDEC}" srcOrd="0" destOrd="0" presId="urn:microsoft.com/office/officeart/2005/8/layout/hierarchy4"/>
    <dgm:cxn modelId="{B84CADEB-CE55-4421-B876-7DE09E072CB7}" type="presOf" srcId="{E274F826-6FED-4779-8205-BE8739A636CB}" destId="{7B2F9D9D-1705-4D90-84FF-E365601EB194}" srcOrd="0" destOrd="0" presId="urn:microsoft.com/office/officeart/2005/8/layout/hierarchy4"/>
    <dgm:cxn modelId="{08CB27F8-2622-4E82-B457-FD8392952868}" srcId="{E274F826-6FED-4779-8205-BE8739A636CB}" destId="{7096FB40-CE97-4B93-8EE4-BDAC5DEFDEF6}" srcOrd="4" destOrd="0" parTransId="{F66CFAEF-642B-4FEE-9789-2FEDC9F9A4EA}" sibTransId="{FDACEFBF-93AB-4E36-B0F4-BFCBC4C7CADC}"/>
    <dgm:cxn modelId="{1398ED0E-6C64-44FA-BA7C-838CE0F6802E}" type="presParOf" srcId="{7B2F9D9D-1705-4D90-84FF-E365601EB194}" destId="{BD9D32AA-5E43-4D49-823D-8DA4DBB2F9E5}" srcOrd="0" destOrd="0" presId="urn:microsoft.com/office/officeart/2005/8/layout/hierarchy4"/>
    <dgm:cxn modelId="{3B0F705E-94AF-4D3F-999F-272B68C2EC65}" type="presParOf" srcId="{BD9D32AA-5E43-4D49-823D-8DA4DBB2F9E5}" destId="{9C59A3DA-BAAF-4399-8BB6-8FC906DFCDEC}" srcOrd="0" destOrd="0" presId="urn:microsoft.com/office/officeart/2005/8/layout/hierarchy4"/>
    <dgm:cxn modelId="{F2E0CA2E-E562-4764-8FA5-643BBDC7DB2B}" type="presParOf" srcId="{BD9D32AA-5E43-4D49-823D-8DA4DBB2F9E5}" destId="{58FE02D8-994E-4A1A-8E66-EA6A40D147A9}" srcOrd="1" destOrd="0" presId="urn:microsoft.com/office/officeart/2005/8/layout/hierarchy4"/>
    <dgm:cxn modelId="{FBDB41E6-9A76-481C-8565-6EE51ED1C00E}" type="presParOf" srcId="{7B2F9D9D-1705-4D90-84FF-E365601EB194}" destId="{78FCA64C-5D38-4E33-8AB4-BA59E8E02132}" srcOrd="1" destOrd="0" presId="urn:microsoft.com/office/officeart/2005/8/layout/hierarchy4"/>
    <dgm:cxn modelId="{84F34B50-A3A6-4C9F-9F3C-305C557EAB63}" type="presParOf" srcId="{7B2F9D9D-1705-4D90-84FF-E365601EB194}" destId="{90BA4599-305D-4FFE-8C4B-6CE8C9BF4CC5}" srcOrd="2" destOrd="0" presId="urn:microsoft.com/office/officeart/2005/8/layout/hierarchy4"/>
    <dgm:cxn modelId="{A04662BF-EAD4-4D56-9F46-1572772815D1}" type="presParOf" srcId="{90BA4599-305D-4FFE-8C4B-6CE8C9BF4CC5}" destId="{518A3AD6-4CE9-44DD-8CC0-345FFA251750}" srcOrd="0" destOrd="0" presId="urn:microsoft.com/office/officeart/2005/8/layout/hierarchy4"/>
    <dgm:cxn modelId="{8D182000-C735-4DC0-B569-4FE412497A51}" type="presParOf" srcId="{90BA4599-305D-4FFE-8C4B-6CE8C9BF4CC5}" destId="{A7AE71CD-3662-49BA-9908-A765C6F99CEF}" srcOrd="1" destOrd="0" presId="urn:microsoft.com/office/officeart/2005/8/layout/hierarchy4"/>
    <dgm:cxn modelId="{2D1BD86B-6ED8-4EB3-94F4-3CA640ACEC0F}" type="presParOf" srcId="{7B2F9D9D-1705-4D90-84FF-E365601EB194}" destId="{E009A5B8-657F-45F6-B596-463CBDE84D12}" srcOrd="3" destOrd="0" presId="urn:microsoft.com/office/officeart/2005/8/layout/hierarchy4"/>
    <dgm:cxn modelId="{60522FE4-E55E-4F9B-99B7-F37E0D33337D}" type="presParOf" srcId="{7B2F9D9D-1705-4D90-84FF-E365601EB194}" destId="{B653AB16-1C4B-4111-993F-90C76A0F132F}" srcOrd="4" destOrd="0" presId="urn:microsoft.com/office/officeart/2005/8/layout/hierarchy4"/>
    <dgm:cxn modelId="{D7CBE198-C14E-4222-9285-A9E27CD33F10}" type="presParOf" srcId="{B653AB16-1C4B-4111-993F-90C76A0F132F}" destId="{FCC4A96D-F8B0-484B-ADDE-2D002ADAF349}" srcOrd="0" destOrd="0" presId="urn:microsoft.com/office/officeart/2005/8/layout/hierarchy4"/>
    <dgm:cxn modelId="{CFE26C8D-63DB-4F7E-8FC9-D57A3D2C9894}" type="presParOf" srcId="{B653AB16-1C4B-4111-993F-90C76A0F132F}" destId="{825FE672-E60D-455C-BA33-F0631963CD76}" srcOrd="1" destOrd="0" presId="urn:microsoft.com/office/officeart/2005/8/layout/hierarchy4"/>
    <dgm:cxn modelId="{5CCD1299-82E6-4223-BD8A-55857B1B7B6B}" type="presParOf" srcId="{7B2F9D9D-1705-4D90-84FF-E365601EB194}" destId="{73432433-EA42-41F8-927F-7236E330BF79}" srcOrd="5" destOrd="0" presId="urn:microsoft.com/office/officeart/2005/8/layout/hierarchy4"/>
    <dgm:cxn modelId="{B9A50D91-3C19-4E62-91A8-C070432A2161}" type="presParOf" srcId="{7B2F9D9D-1705-4D90-84FF-E365601EB194}" destId="{5B374603-13DB-4507-A820-79C7EB258B34}" srcOrd="6" destOrd="0" presId="urn:microsoft.com/office/officeart/2005/8/layout/hierarchy4"/>
    <dgm:cxn modelId="{228ED6C6-B045-449B-A717-D70658C1B1B7}" type="presParOf" srcId="{5B374603-13DB-4507-A820-79C7EB258B34}" destId="{7EFE6F17-DE2C-445A-BA8F-D194811B9BB4}" srcOrd="0" destOrd="0" presId="urn:microsoft.com/office/officeart/2005/8/layout/hierarchy4"/>
    <dgm:cxn modelId="{D5CED67C-65DB-400F-92B4-8E4957045186}" type="presParOf" srcId="{5B374603-13DB-4507-A820-79C7EB258B34}" destId="{4843EB90-F458-4E4A-9F94-17B2A350A3B0}" srcOrd="1" destOrd="0" presId="urn:microsoft.com/office/officeart/2005/8/layout/hierarchy4"/>
    <dgm:cxn modelId="{90C4ABD9-1210-4B4A-A7BB-B8284C882636}" type="presParOf" srcId="{7B2F9D9D-1705-4D90-84FF-E365601EB194}" destId="{E739B88C-8251-4ACB-99BE-085C658EB2BD}" srcOrd="7" destOrd="0" presId="urn:microsoft.com/office/officeart/2005/8/layout/hierarchy4"/>
    <dgm:cxn modelId="{F2143240-41D2-458C-AF32-B96919EB7FE5}" type="presParOf" srcId="{7B2F9D9D-1705-4D90-84FF-E365601EB194}" destId="{1945DA18-B3D0-4BA7-A257-7509059D45BE}" srcOrd="8" destOrd="0" presId="urn:microsoft.com/office/officeart/2005/8/layout/hierarchy4"/>
    <dgm:cxn modelId="{701B6D01-0F07-4E99-B354-DAAC1CB01355}" type="presParOf" srcId="{1945DA18-B3D0-4BA7-A257-7509059D45BE}" destId="{D4BADCF4-7CBB-44E7-8699-A39AAC97D44F}" srcOrd="0" destOrd="0" presId="urn:microsoft.com/office/officeart/2005/8/layout/hierarchy4"/>
    <dgm:cxn modelId="{837C6929-4CF1-4C3C-9D0C-8FBEF306D995}" type="presParOf" srcId="{1945DA18-B3D0-4BA7-A257-7509059D45BE}" destId="{39B19E4B-B3A5-4C76-8582-99786D0C6595}" srcOrd="1" destOrd="0" presId="urn:microsoft.com/office/officeart/2005/8/layout/hierarchy4"/>
    <dgm:cxn modelId="{A577BFAD-D509-426E-B03A-6D036C5641FC}" type="presParOf" srcId="{7B2F9D9D-1705-4D90-84FF-E365601EB194}" destId="{8E46CF87-B6A6-43F3-A933-BB7B64418CEC}" srcOrd="9" destOrd="0" presId="urn:microsoft.com/office/officeart/2005/8/layout/hierarchy4"/>
    <dgm:cxn modelId="{08BF0BF7-41D3-4E53-8372-D30250800924}" type="presParOf" srcId="{7B2F9D9D-1705-4D90-84FF-E365601EB194}" destId="{1D1B4FEF-BBB8-45B4-9D34-2C4C3E5BD0B8}" srcOrd="10" destOrd="0" presId="urn:microsoft.com/office/officeart/2005/8/layout/hierarchy4"/>
    <dgm:cxn modelId="{48DE9E12-D810-4EA3-BEC5-44A44A51437C}" type="presParOf" srcId="{1D1B4FEF-BBB8-45B4-9D34-2C4C3E5BD0B8}" destId="{095C798C-13C5-4EAA-96A5-9EE7C97DA246}" srcOrd="0" destOrd="0" presId="urn:microsoft.com/office/officeart/2005/8/layout/hierarchy4"/>
    <dgm:cxn modelId="{DA07E694-2810-40AE-B153-FB2CF0E54422}" type="presParOf" srcId="{1D1B4FEF-BBB8-45B4-9D34-2C4C3E5BD0B8}" destId="{47FC8A80-0D24-4804-9EB8-4528F75E8A31}" srcOrd="1" destOrd="0" presId="urn:microsoft.com/office/officeart/2005/8/layout/hierarchy4"/>
    <dgm:cxn modelId="{4C800A57-C938-4740-A967-AD29535CD95C}" type="presParOf" srcId="{7B2F9D9D-1705-4D90-84FF-E365601EB194}" destId="{A434F412-EDA5-4CCC-9154-02B024361125}" srcOrd="11" destOrd="0" presId="urn:microsoft.com/office/officeart/2005/8/layout/hierarchy4"/>
    <dgm:cxn modelId="{F7C26E6A-F04E-4BA2-83C0-26FD376D9BE4}" type="presParOf" srcId="{7B2F9D9D-1705-4D90-84FF-E365601EB194}" destId="{87771588-9840-4487-8EAA-6E3276FC52BE}" srcOrd="12" destOrd="0" presId="urn:microsoft.com/office/officeart/2005/8/layout/hierarchy4"/>
    <dgm:cxn modelId="{32BE6C6D-64C9-468A-8FB8-6C07A51B06EF}" type="presParOf" srcId="{87771588-9840-4487-8EAA-6E3276FC52BE}" destId="{78E6DA84-97B8-4A87-B58C-370BDC3C94B9}" srcOrd="0" destOrd="0" presId="urn:microsoft.com/office/officeart/2005/8/layout/hierarchy4"/>
    <dgm:cxn modelId="{CBBD381D-045E-49BA-9D02-8522E369B9A4}" type="presParOf" srcId="{87771588-9840-4487-8EAA-6E3276FC52BE}" destId="{3FDFE166-6F5D-4E85-8B9A-7058D3627CB0}" srcOrd="1" destOrd="0" presId="urn:microsoft.com/office/officeart/2005/8/layout/hierarchy4"/>
    <dgm:cxn modelId="{E5CCFD36-2E1E-4FB0-A79B-0E1C545B581B}" type="presParOf" srcId="{7B2F9D9D-1705-4D90-84FF-E365601EB194}" destId="{4AAD2ECE-2EF0-4BB6-82EE-80CBC5C85176}" srcOrd="13" destOrd="0" presId="urn:microsoft.com/office/officeart/2005/8/layout/hierarchy4"/>
    <dgm:cxn modelId="{C56275D4-3424-4C2C-878E-4CD38B53B1C3}" type="presParOf" srcId="{7B2F9D9D-1705-4D90-84FF-E365601EB194}" destId="{E0A9419D-5EFE-426F-A488-90DE2B370B2A}" srcOrd="14" destOrd="0" presId="urn:microsoft.com/office/officeart/2005/8/layout/hierarchy4"/>
    <dgm:cxn modelId="{CF74254F-3874-4161-A822-B18E8683115A}" type="presParOf" srcId="{E0A9419D-5EFE-426F-A488-90DE2B370B2A}" destId="{6B0D1F6E-BD88-4C27-9052-E8A825ADD660}" srcOrd="0" destOrd="0" presId="urn:microsoft.com/office/officeart/2005/8/layout/hierarchy4"/>
    <dgm:cxn modelId="{CF84837F-F901-48C3-8568-B1EB8ACF9187}" type="presParOf" srcId="{E0A9419D-5EFE-426F-A488-90DE2B370B2A}" destId="{A466F344-DD9F-41F4-B209-952365F39C52}" srcOrd="1" destOrd="0" presId="urn:microsoft.com/office/officeart/2005/8/layout/hierarchy4"/>
    <dgm:cxn modelId="{AEB92462-37EB-4197-B92F-22B3A21AB324}" type="presParOf" srcId="{7B2F9D9D-1705-4D90-84FF-E365601EB194}" destId="{9DDEFBA2-0BC4-4A94-B686-4594480EE3C0}" srcOrd="15" destOrd="0" presId="urn:microsoft.com/office/officeart/2005/8/layout/hierarchy4"/>
    <dgm:cxn modelId="{A66ECB05-E6D0-4D50-A824-F6D351B06A4B}" type="presParOf" srcId="{7B2F9D9D-1705-4D90-84FF-E365601EB194}" destId="{A6AD9370-E255-4824-87FD-2B588E06A633}" srcOrd="16" destOrd="0" presId="urn:microsoft.com/office/officeart/2005/8/layout/hierarchy4"/>
    <dgm:cxn modelId="{F99415A6-68DE-4032-8D04-5D5B5B9DE0DE}" type="presParOf" srcId="{A6AD9370-E255-4824-87FD-2B588E06A633}" destId="{ADEC20CB-8791-4552-BE15-1731A670C8AD}" srcOrd="0" destOrd="0" presId="urn:microsoft.com/office/officeart/2005/8/layout/hierarchy4"/>
    <dgm:cxn modelId="{5AFF82BD-4391-4D19-B71E-7C7EDA570C98}" type="presParOf" srcId="{A6AD9370-E255-4824-87FD-2B588E06A633}" destId="{CE1C3E9A-50CC-4982-94C2-2EFA5CC9CCFE}" srcOrd="1" destOrd="0" presId="urn:microsoft.com/office/officeart/2005/8/layout/hierarchy4"/>
    <dgm:cxn modelId="{4CDC0F48-05C4-4314-8438-05B15D952948}" type="presParOf" srcId="{7B2F9D9D-1705-4D90-84FF-E365601EB194}" destId="{F6842E94-4687-4B6D-AF8C-21C9067DFB6A}" srcOrd="17" destOrd="0" presId="urn:microsoft.com/office/officeart/2005/8/layout/hierarchy4"/>
    <dgm:cxn modelId="{160BC8BA-29DA-45EA-AF2D-2E405C987580}" type="presParOf" srcId="{7B2F9D9D-1705-4D90-84FF-E365601EB194}" destId="{20E1FB18-A4AE-475E-B98E-65953F8E760D}" srcOrd="18" destOrd="0" presId="urn:microsoft.com/office/officeart/2005/8/layout/hierarchy4"/>
    <dgm:cxn modelId="{B7897D93-0BB9-4886-8DDB-AEEAC3B99E7F}" type="presParOf" srcId="{20E1FB18-A4AE-475E-B98E-65953F8E760D}" destId="{4027741F-8D37-4554-853B-94C81A38100A}" srcOrd="0" destOrd="0" presId="urn:microsoft.com/office/officeart/2005/8/layout/hierarchy4"/>
    <dgm:cxn modelId="{CDB93213-7214-4119-8868-30C2E7315B8F}" type="presParOf" srcId="{20E1FB18-A4AE-475E-B98E-65953F8E760D}" destId="{FB9731FF-1A03-4883-A7AA-862F5133A818}" srcOrd="1" destOrd="0" presId="urn:microsoft.com/office/officeart/2005/8/layout/hierarchy4"/>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BB8BC23-C5CE-483C-A834-DB18C7A2DA75}"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zh-CN" altLang="en-US"/>
        </a:p>
      </dgm:t>
    </dgm:pt>
    <dgm:pt modelId="{B5F88A42-152C-4E16-A289-1EAE1E7A6CE9}">
      <dgm:prSet/>
      <dgm:spPr>
        <a:solidFill>
          <a:srgbClr val="AFABAB"/>
        </a:solidFill>
      </dgm:spPr>
      <dgm:t>
        <a:bodyPr/>
        <a:lstStyle/>
        <a:p>
          <a:r>
            <a:rPr lang="zh-CN" dirty="0"/>
            <a:t>领域通用数据平台</a:t>
          </a:r>
        </a:p>
      </dgm:t>
    </dgm:pt>
    <dgm:pt modelId="{2037E4A7-6B93-4AA3-A7C4-42F62A0C2B0B}" type="parTrans" cxnId="{8584F415-F90B-4BCB-8330-6854279BB0B2}">
      <dgm:prSet/>
      <dgm:spPr/>
      <dgm:t>
        <a:bodyPr/>
        <a:lstStyle/>
        <a:p>
          <a:endParaRPr lang="zh-CN" altLang="en-US"/>
        </a:p>
      </dgm:t>
    </dgm:pt>
    <dgm:pt modelId="{2ECFD773-A49D-4F38-92DB-8AA22EA25530}" type="sibTrans" cxnId="{8584F415-F90B-4BCB-8330-6854279BB0B2}">
      <dgm:prSet/>
      <dgm:spPr/>
      <dgm:t>
        <a:bodyPr/>
        <a:lstStyle/>
        <a:p>
          <a:endParaRPr lang="zh-CN" altLang="en-US"/>
        </a:p>
      </dgm:t>
    </dgm:pt>
    <dgm:pt modelId="{CD7CB41B-FA20-4823-82C3-39DAD896E509}">
      <dgm:prSet/>
      <dgm:spPr>
        <a:solidFill>
          <a:srgbClr val="AFABAB"/>
        </a:solidFill>
      </dgm:spPr>
      <dgm:t>
        <a:bodyPr/>
        <a:lstStyle/>
        <a:p>
          <a:r>
            <a:rPr lang="zh-CN" dirty="0"/>
            <a:t>通用币种汇率币种</a:t>
          </a:r>
        </a:p>
      </dgm:t>
    </dgm:pt>
    <dgm:pt modelId="{39180E39-C9B5-40D0-956D-607820EE4302}" type="parTrans" cxnId="{478B1E8F-1A69-495A-9D34-9DC1BBEC0E23}">
      <dgm:prSet/>
      <dgm:spPr/>
      <dgm:t>
        <a:bodyPr/>
        <a:lstStyle/>
        <a:p>
          <a:endParaRPr lang="zh-CN" altLang="en-US"/>
        </a:p>
      </dgm:t>
    </dgm:pt>
    <dgm:pt modelId="{A539538B-21C8-4108-B084-DA5F2A3B533C}" type="sibTrans" cxnId="{478B1E8F-1A69-495A-9D34-9DC1BBEC0E23}">
      <dgm:prSet/>
      <dgm:spPr/>
      <dgm:t>
        <a:bodyPr/>
        <a:lstStyle/>
        <a:p>
          <a:endParaRPr lang="zh-CN" altLang="en-US"/>
        </a:p>
      </dgm:t>
    </dgm:pt>
    <dgm:pt modelId="{61B00263-D465-47B9-9384-1FD430C3F480}">
      <dgm:prSet/>
      <dgm:spPr>
        <a:solidFill>
          <a:srgbClr val="AFABAB"/>
        </a:solidFill>
      </dgm:spPr>
      <dgm:t>
        <a:bodyPr/>
        <a:lstStyle/>
        <a:p>
          <a:r>
            <a:rPr lang="zh-CN" dirty="0"/>
            <a:t>领域知识库索引</a:t>
          </a:r>
        </a:p>
      </dgm:t>
    </dgm:pt>
    <dgm:pt modelId="{FBF0FC5D-9D7C-48C7-9558-264E2EA1AC1E}" type="parTrans" cxnId="{7E18E596-FA58-45F8-8A2A-4A3AC8E1F37E}">
      <dgm:prSet/>
      <dgm:spPr/>
      <dgm:t>
        <a:bodyPr/>
        <a:lstStyle/>
        <a:p>
          <a:endParaRPr lang="zh-CN" altLang="en-US"/>
        </a:p>
      </dgm:t>
    </dgm:pt>
    <dgm:pt modelId="{83B8EC6F-760B-4F44-9C5E-961CBEA54A53}" type="sibTrans" cxnId="{7E18E596-FA58-45F8-8A2A-4A3AC8E1F37E}">
      <dgm:prSet/>
      <dgm:spPr/>
      <dgm:t>
        <a:bodyPr/>
        <a:lstStyle/>
        <a:p>
          <a:endParaRPr lang="zh-CN" altLang="en-US"/>
        </a:p>
      </dgm:t>
    </dgm:pt>
    <dgm:pt modelId="{38184759-3C05-4907-96FF-0F5F509CD754}">
      <dgm:prSet/>
      <dgm:spPr>
        <a:solidFill>
          <a:srgbClr val="AFABAB"/>
        </a:solidFill>
      </dgm:spPr>
      <dgm:t>
        <a:bodyPr/>
        <a:lstStyle/>
        <a:p>
          <a:r>
            <a:rPr lang="zh-CN" dirty="0"/>
            <a:t>领域词根表管理平台</a:t>
          </a:r>
        </a:p>
      </dgm:t>
    </dgm:pt>
    <dgm:pt modelId="{D9A8EC5E-F86B-4EA5-820B-A0416E59B920}" type="parTrans" cxnId="{B155F174-681C-48E2-B63A-CE531162EFC9}">
      <dgm:prSet/>
      <dgm:spPr/>
      <dgm:t>
        <a:bodyPr/>
        <a:lstStyle/>
        <a:p>
          <a:endParaRPr lang="zh-CN" altLang="en-US"/>
        </a:p>
      </dgm:t>
    </dgm:pt>
    <dgm:pt modelId="{26D55736-AB51-4952-BC14-CA65C3B18D26}" type="sibTrans" cxnId="{B155F174-681C-48E2-B63A-CE531162EFC9}">
      <dgm:prSet/>
      <dgm:spPr/>
      <dgm:t>
        <a:bodyPr/>
        <a:lstStyle/>
        <a:p>
          <a:endParaRPr lang="zh-CN" altLang="en-US"/>
        </a:p>
      </dgm:t>
    </dgm:pt>
    <dgm:pt modelId="{B11F7EC3-D675-4DE8-BA63-A8506CB75898}">
      <dgm:prSet/>
      <dgm:spPr>
        <a:solidFill>
          <a:srgbClr val="AFABAB"/>
        </a:solidFill>
      </dgm:spPr>
      <dgm:t>
        <a:bodyPr/>
        <a:lstStyle/>
        <a:p>
          <a:r>
            <a:rPr lang="zh-CN" dirty="0"/>
            <a:t>最佳实践组装模型</a:t>
          </a:r>
        </a:p>
      </dgm:t>
    </dgm:pt>
    <dgm:pt modelId="{51F9EF59-E189-43B6-BF26-A1A86AA2AE30}" type="parTrans" cxnId="{F23A955E-83F4-460F-83CC-836559D055C6}">
      <dgm:prSet/>
      <dgm:spPr/>
      <dgm:t>
        <a:bodyPr/>
        <a:lstStyle/>
        <a:p>
          <a:endParaRPr lang="zh-CN" altLang="en-US"/>
        </a:p>
      </dgm:t>
    </dgm:pt>
    <dgm:pt modelId="{6F1BAE54-EF31-437D-9256-2407CDEA0B4D}" type="sibTrans" cxnId="{F23A955E-83F4-460F-83CC-836559D055C6}">
      <dgm:prSet/>
      <dgm:spPr/>
      <dgm:t>
        <a:bodyPr/>
        <a:lstStyle/>
        <a:p>
          <a:endParaRPr lang="zh-CN" altLang="en-US"/>
        </a:p>
      </dgm:t>
    </dgm:pt>
    <dgm:pt modelId="{1A978515-714E-42A8-BE58-181E5F0FD751}" type="pres">
      <dgm:prSet presAssocID="{DBB8BC23-C5CE-483C-A834-DB18C7A2DA75}" presName="Name0" presStyleCnt="0">
        <dgm:presLayoutVars>
          <dgm:chPref val="1"/>
          <dgm:dir/>
          <dgm:animOne val="branch"/>
          <dgm:animLvl val="lvl"/>
          <dgm:resizeHandles/>
        </dgm:presLayoutVars>
      </dgm:prSet>
      <dgm:spPr/>
    </dgm:pt>
    <dgm:pt modelId="{A6586AE4-CB63-4694-98B3-09DAAA8AF8D6}" type="pres">
      <dgm:prSet presAssocID="{B5F88A42-152C-4E16-A289-1EAE1E7A6CE9}" presName="vertOne" presStyleCnt="0"/>
      <dgm:spPr/>
    </dgm:pt>
    <dgm:pt modelId="{5970AB0E-46AB-42AA-9DA6-2EA99B43F267}" type="pres">
      <dgm:prSet presAssocID="{B5F88A42-152C-4E16-A289-1EAE1E7A6CE9}" presName="txOne" presStyleLbl="node0" presStyleIdx="0" presStyleCnt="5">
        <dgm:presLayoutVars>
          <dgm:chPref val="3"/>
        </dgm:presLayoutVars>
      </dgm:prSet>
      <dgm:spPr/>
    </dgm:pt>
    <dgm:pt modelId="{C70D4913-A495-40ED-91EA-9EE892EE1AC4}" type="pres">
      <dgm:prSet presAssocID="{B5F88A42-152C-4E16-A289-1EAE1E7A6CE9}" presName="horzOne" presStyleCnt="0"/>
      <dgm:spPr/>
    </dgm:pt>
    <dgm:pt modelId="{0FE0899E-05AD-4E60-9B05-BE544DDE4C26}" type="pres">
      <dgm:prSet presAssocID="{2ECFD773-A49D-4F38-92DB-8AA22EA25530}" presName="sibSpaceOne" presStyleCnt="0"/>
      <dgm:spPr/>
    </dgm:pt>
    <dgm:pt modelId="{971E22CB-7CB0-4BAB-BFC4-510FDB1EF81E}" type="pres">
      <dgm:prSet presAssocID="{CD7CB41B-FA20-4823-82C3-39DAD896E509}" presName="vertOne" presStyleCnt="0"/>
      <dgm:spPr/>
    </dgm:pt>
    <dgm:pt modelId="{996F572A-F449-499D-9EDD-7AD679B31FB0}" type="pres">
      <dgm:prSet presAssocID="{CD7CB41B-FA20-4823-82C3-39DAD896E509}" presName="txOne" presStyleLbl="node0" presStyleIdx="1" presStyleCnt="5">
        <dgm:presLayoutVars>
          <dgm:chPref val="3"/>
        </dgm:presLayoutVars>
      </dgm:prSet>
      <dgm:spPr/>
    </dgm:pt>
    <dgm:pt modelId="{3C31CD51-FAF5-409B-84E6-DA2C88667712}" type="pres">
      <dgm:prSet presAssocID="{CD7CB41B-FA20-4823-82C3-39DAD896E509}" presName="horzOne" presStyleCnt="0"/>
      <dgm:spPr/>
    </dgm:pt>
    <dgm:pt modelId="{28B0A0A6-A5AF-4957-B48C-0817B8B5480A}" type="pres">
      <dgm:prSet presAssocID="{A539538B-21C8-4108-B084-DA5F2A3B533C}" presName="sibSpaceOne" presStyleCnt="0"/>
      <dgm:spPr/>
    </dgm:pt>
    <dgm:pt modelId="{1C2A03DE-0422-4E6B-BCBD-9211C5086A27}" type="pres">
      <dgm:prSet presAssocID="{61B00263-D465-47B9-9384-1FD430C3F480}" presName="vertOne" presStyleCnt="0"/>
      <dgm:spPr/>
    </dgm:pt>
    <dgm:pt modelId="{77FF34FF-C47B-4580-8B47-D702CA30F9FF}" type="pres">
      <dgm:prSet presAssocID="{61B00263-D465-47B9-9384-1FD430C3F480}" presName="txOne" presStyleLbl="node0" presStyleIdx="2" presStyleCnt="5">
        <dgm:presLayoutVars>
          <dgm:chPref val="3"/>
        </dgm:presLayoutVars>
      </dgm:prSet>
      <dgm:spPr/>
    </dgm:pt>
    <dgm:pt modelId="{4E20420B-B551-4A77-8E78-95BAE31C1D8E}" type="pres">
      <dgm:prSet presAssocID="{61B00263-D465-47B9-9384-1FD430C3F480}" presName="horzOne" presStyleCnt="0"/>
      <dgm:spPr/>
    </dgm:pt>
    <dgm:pt modelId="{29514A14-1B32-4493-9A38-8E813F783203}" type="pres">
      <dgm:prSet presAssocID="{83B8EC6F-760B-4F44-9C5E-961CBEA54A53}" presName="sibSpaceOne" presStyleCnt="0"/>
      <dgm:spPr/>
    </dgm:pt>
    <dgm:pt modelId="{E1566566-7537-48FA-A4F6-9AC55C134B27}" type="pres">
      <dgm:prSet presAssocID="{38184759-3C05-4907-96FF-0F5F509CD754}" presName="vertOne" presStyleCnt="0"/>
      <dgm:spPr/>
    </dgm:pt>
    <dgm:pt modelId="{BF67A1BE-267A-4220-8FFD-620D4DB66D3D}" type="pres">
      <dgm:prSet presAssocID="{38184759-3C05-4907-96FF-0F5F509CD754}" presName="txOne" presStyleLbl="node0" presStyleIdx="3" presStyleCnt="5">
        <dgm:presLayoutVars>
          <dgm:chPref val="3"/>
        </dgm:presLayoutVars>
      </dgm:prSet>
      <dgm:spPr/>
    </dgm:pt>
    <dgm:pt modelId="{D12144A0-A78C-4941-9655-679592D897AD}" type="pres">
      <dgm:prSet presAssocID="{38184759-3C05-4907-96FF-0F5F509CD754}" presName="horzOne" presStyleCnt="0"/>
      <dgm:spPr/>
    </dgm:pt>
    <dgm:pt modelId="{034F57F5-36EC-4E90-AB12-49956443E6F6}" type="pres">
      <dgm:prSet presAssocID="{26D55736-AB51-4952-BC14-CA65C3B18D26}" presName="sibSpaceOne" presStyleCnt="0"/>
      <dgm:spPr/>
    </dgm:pt>
    <dgm:pt modelId="{4EFD22BC-EF41-43A4-99E8-357D8B34102C}" type="pres">
      <dgm:prSet presAssocID="{B11F7EC3-D675-4DE8-BA63-A8506CB75898}" presName="vertOne" presStyleCnt="0"/>
      <dgm:spPr/>
    </dgm:pt>
    <dgm:pt modelId="{9A160E6E-C423-426B-8C15-90C22948A5E5}" type="pres">
      <dgm:prSet presAssocID="{B11F7EC3-D675-4DE8-BA63-A8506CB75898}" presName="txOne" presStyleLbl="node0" presStyleIdx="4" presStyleCnt="5">
        <dgm:presLayoutVars>
          <dgm:chPref val="3"/>
        </dgm:presLayoutVars>
      </dgm:prSet>
      <dgm:spPr/>
    </dgm:pt>
    <dgm:pt modelId="{467BC8CD-2767-476D-A2F0-6E5BF1528A7C}" type="pres">
      <dgm:prSet presAssocID="{B11F7EC3-D675-4DE8-BA63-A8506CB75898}" presName="horzOne" presStyleCnt="0"/>
      <dgm:spPr/>
    </dgm:pt>
  </dgm:ptLst>
  <dgm:cxnLst>
    <dgm:cxn modelId="{8584F415-F90B-4BCB-8330-6854279BB0B2}" srcId="{DBB8BC23-C5CE-483C-A834-DB18C7A2DA75}" destId="{B5F88A42-152C-4E16-A289-1EAE1E7A6CE9}" srcOrd="0" destOrd="0" parTransId="{2037E4A7-6B93-4AA3-A7C4-42F62A0C2B0B}" sibTransId="{2ECFD773-A49D-4F38-92DB-8AA22EA25530}"/>
    <dgm:cxn modelId="{B7CAC331-AC44-4B5D-882B-7C02C7E2FA6E}" type="presOf" srcId="{38184759-3C05-4907-96FF-0F5F509CD754}" destId="{BF67A1BE-267A-4220-8FFD-620D4DB66D3D}" srcOrd="0" destOrd="0" presId="urn:microsoft.com/office/officeart/2005/8/layout/hierarchy4"/>
    <dgm:cxn modelId="{E27A8234-A6C2-4AE7-9356-AFE12D1B1FB5}" type="presOf" srcId="{CD7CB41B-FA20-4823-82C3-39DAD896E509}" destId="{996F572A-F449-499D-9EDD-7AD679B31FB0}" srcOrd="0" destOrd="0" presId="urn:microsoft.com/office/officeart/2005/8/layout/hierarchy4"/>
    <dgm:cxn modelId="{F23A955E-83F4-460F-83CC-836559D055C6}" srcId="{DBB8BC23-C5CE-483C-A834-DB18C7A2DA75}" destId="{B11F7EC3-D675-4DE8-BA63-A8506CB75898}" srcOrd="4" destOrd="0" parTransId="{51F9EF59-E189-43B6-BF26-A1A86AA2AE30}" sibTransId="{6F1BAE54-EF31-437D-9256-2407CDEA0B4D}"/>
    <dgm:cxn modelId="{B155F174-681C-48E2-B63A-CE531162EFC9}" srcId="{DBB8BC23-C5CE-483C-A834-DB18C7A2DA75}" destId="{38184759-3C05-4907-96FF-0F5F509CD754}" srcOrd="3" destOrd="0" parTransId="{D9A8EC5E-F86B-4EA5-820B-A0416E59B920}" sibTransId="{26D55736-AB51-4952-BC14-CA65C3B18D26}"/>
    <dgm:cxn modelId="{BC60D97B-B04F-409A-B407-94871D3DF6EA}" type="presOf" srcId="{DBB8BC23-C5CE-483C-A834-DB18C7A2DA75}" destId="{1A978515-714E-42A8-BE58-181E5F0FD751}" srcOrd="0" destOrd="0" presId="urn:microsoft.com/office/officeart/2005/8/layout/hierarchy4"/>
    <dgm:cxn modelId="{478B1E8F-1A69-495A-9D34-9DC1BBEC0E23}" srcId="{DBB8BC23-C5CE-483C-A834-DB18C7A2DA75}" destId="{CD7CB41B-FA20-4823-82C3-39DAD896E509}" srcOrd="1" destOrd="0" parTransId="{39180E39-C9B5-40D0-956D-607820EE4302}" sibTransId="{A539538B-21C8-4108-B084-DA5F2A3B533C}"/>
    <dgm:cxn modelId="{7E18E596-FA58-45F8-8A2A-4A3AC8E1F37E}" srcId="{DBB8BC23-C5CE-483C-A834-DB18C7A2DA75}" destId="{61B00263-D465-47B9-9384-1FD430C3F480}" srcOrd="2" destOrd="0" parTransId="{FBF0FC5D-9D7C-48C7-9558-264E2EA1AC1E}" sibTransId="{83B8EC6F-760B-4F44-9C5E-961CBEA54A53}"/>
    <dgm:cxn modelId="{761190AB-7744-4C5C-AA3D-E9E525D61C43}" type="presOf" srcId="{61B00263-D465-47B9-9384-1FD430C3F480}" destId="{77FF34FF-C47B-4580-8B47-D702CA30F9FF}" srcOrd="0" destOrd="0" presId="urn:microsoft.com/office/officeart/2005/8/layout/hierarchy4"/>
    <dgm:cxn modelId="{D909E1BB-5B27-4270-8605-9D8121E290FE}" type="presOf" srcId="{B11F7EC3-D675-4DE8-BA63-A8506CB75898}" destId="{9A160E6E-C423-426B-8C15-90C22948A5E5}" srcOrd="0" destOrd="0" presId="urn:microsoft.com/office/officeart/2005/8/layout/hierarchy4"/>
    <dgm:cxn modelId="{0263F9C5-986E-4C8F-8ABC-D0C7C993B8C0}" type="presOf" srcId="{B5F88A42-152C-4E16-A289-1EAE1E7A6CE9}" destId="{5970AB0E-46AB-42AA-9DA6-2EA99B43F267}" srcOrd="0" destOrd="0" presId="urn:microsoft.com/office/officeart/2005/8/layout/hierarchy4"/>
    <dgm:cxn modelId="{9E232377-0776-419B-B51C-520637F8FD28}" type="presParOf" srcId="{1A978515-714E-42A8-BE58-181E5F0FD751}" destId="{A6586AE4-CB63-4694-98B3-09DAAA8AF8D6}" srcOrd="0" destOrd="0" presId="urn:microsoft.com/office/officeart/2005/8/layout/hierarchy4"/>
    <dgm:cxn modelId="{7904DFC4-FCDD-4288-9C57-B5F56B8FE83E}" type="presParOf" srcId="{A6586AE4-CB63-4694-98B3-09DAAA8AF8D6}" destId="{5970AB0E-46AB-42AA-9DA6-2EA99B43F267}" srcOrd="0" destOrd="0" presId="urn:microsoft.com/office/officeart/2005/8/layout/hierarchy4"/>
    <dgm:cxn modelId="{35821E0E-451D-47E8-969B-C5A7A09B3828}" type="presParOf" srcId="{A6586AE4-CB63-4694-98B3-09DAAA8AF8D6}" destId="{C70D4913-A495-40ED-91EA-9EE892EE1AC4}" srcOrd="1" destOrd="0" presId="urn:microsoft.com/office/officeart/2005/8/layout/hierarchy4"/>
    <dgm:cxn modelId="{DD0ED8EB-2031-46F5-BA7E-EE71D21B25A2}" type="presParOf" srcId="{1A978515-714E-42A8-BE58-181E5F0FD751}" destId="{0FE0899E-05AD-4E60-9B05-BE544DDE4C26}" srcOrd="1" destOrd="0" presId="urn:microsoft.com/office/officeart/2005/8/layout/hierarchy4"/>
    <dgm:cxn modelId="{3351B65C-C7DF-407B-A425-09F3DD6EC52F}" type="presParOf" srcId="{1A978515-714E-42A8-BE58-181E5F0FD751}" destId="{971E22CB-7CB0-4BAB-BFC4-510FDB1EF81E}" srcOrd="2" destOrd="0" presId="urn:microsoft.com/office/officeart/2005/8/layout/hierarchy4"/>
    <dgm:cxn modelId="{B08C546D-E50B-4E37-9779-968F875F3E08}" type="presParOf" srcId="{971E22CB-7CB0-4BAB-BFC4-510FDB1EF81E}" destId="{996F572A-F449-499D-9EDD-7AD679B31FB0}" srcOrd="0" destOrd="0" presId="urn:microsoft.com/office/officeart/2005/8/layout/hierarchy4"/>
    <dgm:cxn modelId="{54015ABA-2A81-4A43-8918-0D5696D8388C}" type="presParOf" srcId="{971E22CB-7CB0-4BAB-BFC4-510FDB1EF81E}" destId="{3C31CD51-FAF5-409B-84E6-DA2C88667712}" srcOrd="1" destOrd="0" presId="urn:microsoft.com/office/officeart/2005/8/layout/hierarchy4"/>
    <dgm:cxn modelId="{5372C781-845B-42C5-A841-0E3100078342}" type="presParOf" srcId="{1A978515-714E-42A8-BE58-181E5F0FD751}" destId="{28B0A0A6-A5AF-4957-B48C-0817B8B5480A}" srcOrd="3" destOrd="0" presId="urn:microsoft.com/office/officeart/2005/8/layout/hierarchy4"/>
    <dgm:cxn modelId="{921B9690-D23D-4E20-9E04-9ABCF8451685}" type="presParOf" srcId="{1A978515-714E-42A8-BE58-181E5F0FD751}" destId="{1C2A03DE-0422-4E6B-BCBD-9211C5086A27}" srcOrd="4" destOrd="0" presId="urn:microsoft.com/office/officeart/2005/8/layout/hierarchy4"/>
    <dgm:cxn modelId="{4B3698C6-3CCF-4386-A767-9260B26662E6}" type="presParOf" srcId="{1C2A03DE-0422-4E6B-BCBD-9211C5086A27}" destId="{77FF34FF-C47B-4580-8B47-D702CA30F9FF}" srcOrd="0" destOrd="0" presId="urn:microsoft.com/office/officeart/2005/8/layout/hierarchy4"/>
    <dgm:cxn modelId="{CF3E35F9-E2E7-4ED9-838E-ADBB5F72D2CC}" type="presParOf" srcId="{1C2A03DE-0422-4E6B-BCBD-9211C5086A27}" destId="{4E20420B-B551-4A77-8E78-95BAE31C1D8E}" srcOrd="1" destOrd="0" presId="urn:microsoft.com/office/officeart/2005/8/layout/hierarchy4"/>
    <dgm:cxn modelId="{A4DF9F23-0D61-443E-B95F-E685A142957B}" type="presParOf" srcId="{1A978515-714E-42A8-BE58-181E5F0FD751}" destId="{29514A14-1B32-4493-9A38-8E813F783203}" srcOrd="5" destOrd="0" presId="urn:microsoft.com/office/officeart/2005/8/layout/hierarchy4"/>
    <dgm:cxn modelId="{DCBB05B7-6CB8-4491-B56C-7DE1E0F4FCDC}" type="presParOf" srcId="{1A978515-714E-42A8-BE58-181E5F0FD751}" destId="{E1566566-7537-48FA-A4F6-9AC55C134B27}" srcOrd="6" destOrd="0" presId="urn:microsoft.com/office/officeart/2005/8/layout/hierarchy4"/>
    <dgm:cxn modelId="{38E9E606-C1F1-42BA-8199-2856AA8711C5}" type="presParOf" srcId="{E1566566-7537-48FA-A4F6-9AC55C134B27}" destId="{BF67A1BE-267A-4220-8FFD-620D4DB66D3D}" srcOrd="0" destOrd="0" presId="urn:microsoft.com/office/officeart/2005/8/layout/hierarchy4"/>
    <dgm:cxn modelId="{A6342AA1-B61E-49E9-A875-C7487EA01855}" type="presParOf" srcId="{E1566566-7537-48FA-A4F6-9AC55C134B27}" destId="{D12144A0-A78C-4941-9655-679592D897AD}" srcOrd="1" destOrd="0" presId="urn:microsoft.com/office/officeart/2005/8/layout/hierarchy4"/>
    <dgm:cxn modelId="{0C4AB9D0-25F7-424E-B97F-B61B95FDBFE7}" type="presParOf" srcId="{1A978515-714E-42A8-BE58-181E5F0FD751}" destId="{034F57F5-36EC-4E90-AB12-49956443E6F6}" srcOrd="7" destOrd="0" presId="urn:microsoft.com/office/officeart/2005/8/layout/hierarchy4"/>
    <dgm:cxn modelId="{5F568B2C-5317-4114-A711-F8C065F82BED}" type="presParOf" srcId="{1A978515-714E-42A8-BE58-181E5F0FD751}" destId="{4EFD22BC-EF41-43A4-99E8-357D8B34102C}" srcOrd="8" destOrd="0" presId="urn:microsoft.com/office/officeart/2005/8/layout/hierarchy4"/>
    <dgm:cxn modelId="{8D3ADEAF-1D30-4C58-BBF9-7C754F1B98CD}" type="presParOf" srcId="{4EFD22BC-EF41-43A4-99E8-357D8B34102C}" destId="{9A160E6E-C423-426B-8C15-90C22948A5E5}" srcOrd="0" destOrd="0" presId="urn:microsoft.com/office/officeart/2005/8/layout/hierarchy4"/>
    <dgm:cxn modelId="{FFC7583F-20FF-4CB9-B27C-D271C5FBAA0D}" type="presParOf" srcId="{4EFD22BC-EF41-43A4-99E8-357D8B34102C}" destId="{467BC8CD-2767-476D-A2F0-6E5BF1528A7C}" srcOrd="1" destOrd="0" presId="urn:microsoft.com/office/officeart/2005/8/layout/hierarchy4"/>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991E94F-59FE-4FF9-AA74-3F94D1A97E3C}"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zh-CN" altLang="en-US"/>
        </a:p>
      </dgm:t>
    </dgm:pt>
    <dgm:pt modelId="{1D7F2F50-3A18-4652-8479-FCF18312DEF1}">
      <dgm:prSet/>
      <dgm:spPr/>
      <dgm:t>
        <a:bodyPr/>
        <a:lstStyle/>
        <a:p>
          <a:r>
            <a:rPr lang="zh-CN"/>
            <a:t>众安在线</a:t>
          </a:r>
        </a:p>
      </dgm:t>
    </dgm:pt>
    <dgm:pt modelId="{6F522E7F-A10B-4B86-AB63-C64594AA8DDA}" type="parTrans" cxnId="{0A2F9778-EA48-4428-A94E-C57CF79D0D09}">
      <dgm:prSet/>
      <dgm:spPr/>
      <dgm:t>
        <a:bodyPr/>
        <a:lstStyle/>
        <a:p>
          <a:endParaRPr lang="zh-CN" altLang="en-US"/>
        </a:p>
      </dgm:t>
    </dgm:pt>
    <dgm:pt modelId="{C1295037-CD58-4B66-B696-217BA5843318}" type="sibTrans" cxnId="{0A2F9778-EA48-4428-A94E-C57CF79D0D09}">
      <dgm:prSet/>
      <dgm:spPr/>
      <dgm:t>
        <a:bodyPr/>
        <a:lstStyle/>
        <a:p>
          <a:endParaRPr lang="zh-CN" altLang="en-US"/>
        </a:p>
      </dgm:t>
    </dgm:pt>
    <dgm:pt modelId="{11F55FE9-78CC-45E8-9D9E-7412C667A29C}">
      <dgm:prSet/>
      <dgm:spPr/>
      <dgm:t>
        <a:bodyPr/>
        <a:lstStyle/>
        <a:p>
          <a:r>
            <a:rPr lang="zh-CN"/>
            <a:t>泰康在线</a:t>
          </a:r>
        </a:p>
      </dgm:t>
    </dgm:pt>
    <dgm:pt modelId="{F9A9830E-202B-476D-BAF5-82A24C1540D1}" type="parTrans" cxnId="{D0EF72DE-4172-4CDB-9C92-03DDF2702262}">
      <dgm:prSet/>
      <dgm:spPr/>
      <dgm:t>
        <a:bodyPr/>
        <a:lstStyle/>
        <a:p>
          <a:endParaRPr lang="zh-CN" altLang="en-US"/>
        </a:p>
      </dgm:t>
    </dgm:pt>
    <dgm:pt modelId="{147965F3-A308-4706-B114-1896F5D24DB2}" type="sibTrans" cxnId="{D0EF72DE-4172-4CDB-9C92-03DDF2702262}">
      <dgm:prSet/>
      <dgm:spPr/>
      <dgm:t>
        <a:bodyPr/>
        <a:lstStyle/>
        <a:p>
          <a:endParaRPr lang="zh-CN" altLang="en-US"/>
        </a:p>
      </dgm:t>
    </dgm:pt>
    <dgm:pt modelId="{5CF1388B-11D6-408E-9761-D57BD9B4831E}">
      <dgm:prSet/>
      <dgm:spPr/>
      <dgm:t>
        <a:bodyPr/>
        <a:lstStyle/>
        <a:p>
          <a:r>
            <a:rPr lang="zh-CN"/>
            <a:t>安心保险</a:t>
          </a:r>
        </a:p>
      </dgm:t>
    </dgm:pt>
    <dgm:pt modelId="{9DF3AD3F-CC04-466F-9803-C1A71DF8288E}" type="parTrans" cxnId="{90319EBC-C8ED-472A-A4C4-0606265612CD}">
      <dgm:prSet/>
      <dgm:spPr/>
      <dgm:t>
        <a:bodyPr/>
        <a:lstStyle/>
        <a:p>
          <a:endParaRPr lang="zh-CN" altLang="en-US"/>
        </a:p>
      </dgm:t>
    </dgm:pt>
    <dgm:pt modelId="{D109A15E-F1CE-4365-BA06-EA6ECF36C88E}" type="sibTrans" cxnId="{90319EBC-C8ED-472A-A4C4-0606265612CD}">
      <dgm:prSet/>
      <dgm:spPr/>
      <dgm:t>
        <a:bodyPr/>
        <a:lstStyle/>
        <a:p>
          <a:endParaRPr lang="zh-CN" altLang="en-US"/>
        </a:p>
      </dgm:t>
    </dgm:pt>
    <dgm:pt modelId="{C71F626C-EED7-424F-9749-12E4576EAAA9}">
      <dgm:prSet/>
      <dgm:spPr/>
      <dgm:t>
        <a:bodyPr/>
        <a:lstStyle/>
        <a:p>
          <a:r>
            <a:rPr lang="zh-CN" dirty="0"/>
            <a:t>易安保险</a:t>
          </a:r>
        </a:p>
      </dgm:t>
    </dgm:pt>
    <dgm:pt modelId="{76C517ED-297A-45E0-9845-A7501C1BE268}" type="parTrans" cxnId="{E5F2CD5A-20F2-491C-9555-8D0EAA34D610}">
      <dgm:prSet/>
      <dgm:spPr/>
      <dgm:t>
        <a:bodyPr/>
        <a:lstStyle/>
        <a:p>
          <a:endParaRPr lang="zh-CN" altLang="en-US"/>
        </a:p>
      </dgm:t>
    </dgm:pt>
    <dgm:pt modelId="{51CF07B9-563B-4F7D-A191-181BD2CE63E1}" type="sibTrans" cxnId="{E5F2CD5A-20F2-491C-9555-8D0EAA34D610}">
      <dgm:prSet/>
      <dgm:spPr/>
      <dgm:t>
        <a:bodyPr/>
        <a:lstStyle/>
        <a:p>
          <a:endParaRPr lang="zh-CN" altLang="en-US"/>
        </a:p>
      </dgm:t>
    </dgm:pt>
    <dgm:pt modelId="{CDA208C6-05F6-4919-B7D4-9C7F4A2C52E4}">
      <dgm:prSet/>
      <dgm:spPr/>
      <dgm:t>
        <a:bodyPr/>
        <a:lstStyle/>
        <a:p>
          <a:r>
            <a:rPr lang="en-US" altLang="zh-CN" dirty="0"/>
            <a:t>……</a:t>
          </a:r>
          <a:endParaRPr lang="zh-CN" dirty="0"/>
        </a:p>
      </dgm:t>
    </dgm:pt>
    <dgm:pt modelId="{28683F9A-188F-4C1F-857A-42E343F56E9E}" type="parTrans" cxnId="{6E9EC3D6-A96C-4DDE-A36B-F907A2BCA8E2}">
      <dgm:prSet/>
      <dgm:spPr/>
      <dgm:t>
        <a:bodyPr/>
        <a:lstStyle/>
        <a:p>
          <a:endParaRPr lang="zh-CN" altLang="en-US"/>
        </a:p>
      </dgm:t>
    </dgm:pt>
    <dgm:pt modelId="{12D81527-42DF-469D-B41A-CC3476BFF928}" type="sibTrans" cxnId="{6E9EC3D6-A96C-4DDE-A36B-F907A2BCA8E2}">
      <dgm:prSet/>
      <dgm:spPr/>
      <dgm:t>
        <a:bodyPr/>
        <a:lstStyle/>
        <a:p>
          <a:endParaRPr lang="zh-CN" altLang="en-US"/>
        </a:p>
      </dgm:t>
    </dgm:pt>
    <dgm:pt modelId="{578482CB-1BB2-4FC2-B753-2092EB591BED}" type="pres">
      <dgm:prSet presAssocID="{D991E94F-59FE-4FF9-AA74-3F94D1A97E3C}" presName="Name0" presStyleCnt="0">
        <dgm:presLayoutVars>
          <dgm:dir/>
          <dgm:resizeHandles val="exact"/>
        </dgm:presLayoutVars>
      </dgm:prSet>
      <dgm:spPr/>
    </dgm:pt>
    <dgm:pt modelId="{0D867AFE-B628-4D21-95BA-DF7DEFDE04E9}" type="pres">
      <dgm:prSet presAssocID="{1D7F2F50-3A18-4652-8479-FCF18312DEF1}" presName="node" presStyleLbl="node1" presStyleIdx="0" presStyleCnt="5">
        <dgm:presLayoutVars>
          <dgm:bulletEnabled val="1"/>
        </dgm:presLayoutVars>
      </dgm:prSet>
      <dgm:spPr/>
    </dgm:pt>
    <dgm:pt modelId="{AAC37C68-A1E6-421E-9266-FEF21190F9C8}" type="pres">
      <dgm:prSet presAssocID="{C1295037-CD58-4B66-B696-217BA5843318}" presName="sibTrans" presStyleCnt="0"/>
      <dgm:spPr/>
    </dgm:pt>
    <dgm:pt modelId="{DF7A98D0-7763-4A78-9B66-1D61235BC0C3}" type="pres">
      <dgm:prSet presAssocID="{11F55FE9-78CC-45E8-9D9E-7412C667A29C}" presName="node" presStyleLbl="node1" presStyleIdx="1" presStyleCnt="5">
        <dgm:presLayoutVars>
          <dgm:bulletEnabled val="1"/>
        </dgm:presLayoutVars>
      </dgm:prSet>
      <dgm:spPr/>
    </dgm:pt>
    <dgm:pt modelId="{AE1CA9C1-D76A-4CCA-86DD-851E3594BC45}" type="pres">
      <dgm:prSet presAssocID="{147965F3-A308-4706-B114-1896F5D24DB2}" presName="sibTrans" presStyleCnt="0"/>
      <dgm:spPr/>
    </dgm:pt>
    <dgm:pt modelId="{7C529602-30B8-46B0-B129-22EB6A2759B2}" type="pres">
      <dgm:prSet presAssocID="{5CF1388B-11D6-408E-9761-D57BD9B4831E}" presName="node" presStyleLbl="node1" presStyleIdx="2" presStyleCnt="5">
        <dgm:presLayoutVars>
          <dgm:bulletEnabled val="1"/>
        </dgm:presLayoutVars>
      </dgm:prSet>
      <dgm:spPr/>
    </dgm:pt>
    <dgm:pt modelId="{EEDC4401-A12F-4165-8EBF-106CDE523ABD}" type="pres">
      <dgm:prSet presAssocID="{D109A15E-F1CE-4365-BA06-EA6ECF36C88E}" presName="sibTrans" presStyleCnt="0"/>
      <dgm:spPr/>
    </dgm:pt>
    <dgm:pt modelId="{769E6CC5-9065-427A-82AE-67C980236427}" type="pres">
      <dgm:prSet presAssocID="{C71F626C-EED7-424F-9749-12E4576EAAA9}" presName="node" presStyleLbl="node1" presStyleIdx="3" presStyleCnt="5">
        <dgm:presLayoutVars>
          <dgm:bulletEnabled val="1"/>
        </dgm:presLayoutVars>
      </dgm:prSet>
      <dgm:spPr/>
    </dgm:pt>
    <dgm:pt modelId="{BC1C4CBE-82C3-4B09-BD27-23F8828AAE1F}" type="pres">
      <dgm:prSet presAssocID="{51CF07B9-563B-4F7D-A191-181BD2CE63E1}" presName="sibTrans" presStyleCnt="0"/>
      <dgm:spPr/>
    </dgm:pt>
    <dgm:pt modelId="{9DAC1FFC-25C2-4050-AA8C-AB47053664D7}" type="pres">
      <dgm:prSet presAssocID="{CDA208C6-05F6-4919-B7D4-9C7F4A2C52E4}" presName="node" presStyleLbl="node1" presStyleIdx="4" presStyleCnt="5">
        <dgm:presLayoutVars>
          <dgm:bulletEnabled val="1"/>
        </dgm:presLayoutVars>
      </dgm:prSet>
      <dgm:spPr/>
    </dgm:pt>
  </dgm:ptLst>
  <dgm:cxnLst>
    <dgm:cxn modelId="{1023ED12-1402-4991-BB3D-4D7E0AE59ABA}" type="presOf" srcId="{5CF1388B-11D6-408E-9761-D57BD9B4831E}" destId="{7C529602-30B8-46B0-B129-22EB6A2759B2}" srcOrd="0" destOrd="0" presId="urn:microsoft.com/office/officeart/2005/8/layout/hList6"/>
    <dgm:cxn modelId="{BF645B29-0574-4F94-A9E8-6AE60FD156DD}" type="presOf" srcId="{1D7F2F50-3A18-4652-8479-FCF18312DEF1}" destId="{0D867AFE-B628-4D21-95BA-DF7DEFDE04E9}" srcOrd="0" destOrd="0" presId="urn:microsoft.com/office/officeart/2005/8/layout/hList6"/>
    <dgm:cxn modelId="{21BE3E5E-BFA8-4BB0-9AAE-E036191128A5}" type="presOf" srcId="{D991E94F-59FE-4FF9-AA74-3F94D1A97E3C}" destId="{578482CB-1BB2-4FC2-B753-2092EB591BED}" srcOrd="0" destOrd="0" presId="urn:microsoft.com/office/officeart/2005/8/layout/hList6"/>
    <dgm:cxn modelId="{39B1114C-62F4-460E-8B56-44B5FCC03C5E}" type="presOf" srcId="{CDA208C6-05F6-4919-B7D4-9C7F4A2C52E4}" destId="{9DAC1FFC-25C2-4050-AA8C-AB47053664D7}" srcOrd="0" destOrd="0" presId="urn:microsoft.com/office/officeart/2005/8/layout/hList6"/>
    <dgm:cxn modelId="{0A2F9778-EA48-4428-A94E-C57CF79D0D09}" srcId="{D991E94F-59FE-4FF9-AA74-3F94D1A97E3C}" destId="{1D7F2F50-3A18-4652-8479-FCF18312DEF1}" srcOrd="0" destOrd="0" parTransId="{6F522E7F-A10B-4B86-AB63-C64594AA8DDA}" sibTransId="{C1295037-CD58-4B66-B696-217BA5843318}"/>
    <dgm:cxn modelId="{E5F2CD5A-20F2-491C-9555-8D0EAA34D610}" srcId="{D991E94F-59FE-4FF9-AA74-3F94D1A97E3C}" destId="{C71F626C-EED7-424F-9749-12E4576EAAA9}" srcOrd="3" destOrd="0" parTransId="{76C517ED-297A-45E0-9845-A7501C1BE268}" sibTransId="{51CF07B9-563B-4F7D-A191-181BD2CE63E1}"/>
    <dgm:cxn modelId="{68054CAC-07B9-4D0C-8B06-77C026C41749}" type="presOf" srcId="{C71F626C-EED7-424F-9749-12E4576EAAA9}" destId="{769E6CC5-9065-427A-82AE-67C980236427}" srcOrd="0" destOrd="0" presId="urn:microsoft.com/office/officeart/2005/8/layout/hList6"/>
    <dgm:cxn modelId="{2543ADAF-12FD-4A54-BFE1-793832FC2F82}" type="presOf" srcId="{11F55FE9-78CC-45E8-9D9E-7412C667A29C}" destId="{DF7A98D0-7763-4A78-9B66-1D61235BC0C3}" srcOrd="0" destOrd="0" presId="urn:microsoft.com/office/officeart/2005/8/layout/hList6"/>
    <dgm:cxn modelId="{90319EBC-C8ED-472A-A4C4-0606265612CD}" srcId="{D991E94F-59FE-4FF9-AA74-3F94D1A97E3C}" destId="{5CF1388B-11D6-408E-9761-D57BD9B4831E}" srcOrd="2" destOrd="0" parTransId="{9DF3AD3F-CC04-466F-9803-C1A71DF8288E}" sibTransId="{D109A15E-F1CE-4365-BA06-EA6ECF36C88E}"/>
    <dgm:cxn modelId="{6E9EC3D6-A96C-4DDE-A36B-F907A2BCA8E2}" srcId="{D991E94F-59FE-4FF9-AA74-3F94D1A97E3C}" destId="{CDA208C6-05F6-4919-B7D4-9C7F4A2C52E4}" srcOrd="4" destOrd="0" parTransId="{28683F9A-188F-4C1F-857A-42E343F56E9E}" sibTransId="{12D81527-42DF-469D-B41A-CC3476BFF928}"/>
    <dgm:cxn modelId="{D0EF72DE-4172-4CDB-9C92-03DDF2702262}" srcId="{D991E94F-59FE-4FF9-AA74-3F94D1A97E3C}" destId="{11F55FE9-78CC-45E8-9D9E-7412C667A29C}" srcOrd="1" destOrd="0" parTransId="{F9A9830E-202B-476D-BAF5-82A24C1540D1}" sibTransId="{147965F3-A308-4706-B114-1896F5D24DB2}"/>
    <dgm:cxn modelId="{CA0BADE9-E57B-48BF-A45E-43089AA39D12}" type="presParOf" srcId="{578482CB-1BB2-4FC2-B753-2092EB591BED}" destId="{0D867AFE-B628-4D21-95BA-DF7DEFDE04E9}" srcOrd="0" destOrd="0" presId="urn:microsoft.com/office/officeart/2005/8/layout/hList6"/>
    <dgm:cxn modelId="{E5DD1D6C-96B0-455E-9C9B-FD11669DFBB3}" type="presParOf" srcId="{578482CB-1BB2-4FC2-B753-2092EB591BED}" destId="{AAC37C68-A1E6-421E-9266-FEF21190F9C8}" srcOrd="1" destOrd="0" presId="urn:microsoft.com/office/officeart/2005/8/layout/hList6"/>
    <dgm:cxn modelId="{8727CE7C-4F6F-4ACC-9A39-1FC9E4D0BE1D}" type="presParOf" srcId="{578482CB-1BB2-4FC2-B753-2092EB591BED}" destId="{DF7A98D0-7763-4A78-9B66-1D61235BC0C3}" srcOrd="2" destOrd="0" presId="urn:microsoft.com/office/officeart/2005/8/layout/hList6"/>
    <dgm:cxn modelId="{5B6DBAF0-296A-4146-B216-C7D6D5BF7545}" type="presParOf" srcId="{578482CB-1BB2-4FC2-B753-2092EB591BED}" destId="{AE1CA9C1-D76A-4CCA-86DD-851E3594BC45}" srcOrd="3" destOrd="0" presId="urn:microsoft.com/office/officeart/2005/8/layout/hList6"/>
    <dgm:cxn modelId="{B317041B-9099-4412-B299-4DEF25D1B4E0}" type="presParOf" srcId="{578482CB-1BB2-4FC2-B753-2092EB591BED}" destId="{7C529602-30B8-46B0-B129-22EB6A2759B2}" srcOrd="4" destOrd="0" presId="urn:microsoft.com/office/officeart/2005/8/layout/hList6"/>
    <dgm:cxn modelId="{FAE0D1B3-8214-42DE-B10E-00542EB97895}" type="presParOf" srcId="{578482CB-1BB2-4FC2-B753-2092EB591BED}" destId="{EEDC4401-A12F-4165-8EBF-106CDE523ABD}" srcOrd="5" destOrd="0" presId="urn:microsoft.com/office/officeart/2005/8/layout/hList6"/>
    <dgm:cxn modelId="{B43A5318-EA10-42DC-9FD3-BD284A3C38E2}" type="presParOf" srcId="{578482CB-1BB2-4FC2-B753-2092EB591BED}" destId="{769E6CC5-9065-427A-82AE-67C980236427}" srcOrd="6" destOrd="0" presId="urn:microsoft.com/office/officeart/2005/8/layout/hList6"/>
    <dgm:cxn modelId="{D76959A6-11B6-4FC5-8379-D9884F1A9C11}" type="presParOf" srcId="{578482CB-1BB2-4FC2-B753-2092EB591BED}" destId="{BC1C4CBE-82C3-4B09-BD27-23F8828AAE1F}" srcOrd="7" destOrd="0" presId="urn:microsoft.com/office/officeart/2005/8/layout/hList6"/>
    <dgm:cxn modelId="{08FF0D45-6C10-4159-8B97-1A5F9C94B651}" type="presParOf" srcId="{578482CB-1BB2-4FC2-B753-2092EB591BED}" destId="{9DAC1FFC-25C2-4050-AA8C-AB47053664D7}"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DD1A83-CC7E-4F28-A89F-7B6C8453AA54}" type="doc">
      <dgm:prSet loTypeId="urn:microsoft.com/office/officeart/2005/8/layout/hierarchy4" loCatId="hierarchy" qsTypeId="urn:microsoft.com/office/officeart/2005/8/quickstyle/simple3" qsCatId="simple" csTypeId="urn:microsoft.com/office/officeart/2005/8/colors/accent1_1" csCatId="accent1" phldr="1"/>
      <dgm:spPr/>
      <dgm:t>
        <a:bodyPr/>
        <a:lstStyle/>
        <a:p>
          <a:endParaRPr lang="zh-CN" altLang="en-US"/>
        </a:p>
      </dgm:t>
    </dgm:pt>
    <dgm:pt modelId="{C5D2FA55-D8BE-4B4C-BFFC-26CB4FD7E88D}">
      <dgm:prSet custT="1"/>
      <dgm:spPr/>
      <dgm:t>
        <a:bodyPr/>
        <a:lstStyle/>
        <a:p>
          <a:pPr rtl="0"/>
          <a:r>
            <a:rPr lang="zh-CN" altLang="en-US" sz="2400" b="1" dirty="0">
              <a:latin typeface="微软雅黑" panose="020B0503020204020204" charset="-122"/>
              <a:ea typeface="微软雅黑" panose="020B0503020204020204" charset="-122"/>
            </a:rPr>
            <a:t>业务系统</a:t>
          </a:r>
        </a:p>
      </dgm:t>
    </dgm:pt>
    <dgm:pt modelId="{9C221806-DFBD-4F2E-98C2-C9CF90CC4B95}" type="parTrans" cxnId="{C84E5E60-308B-4D8B-B6FF-0A05E2A73907}">
      <dgm:prSet/>
      <dgm:spPr/>
      <dgm:t>
        <a:bodyPr/>
        <a:lstStyle/>
        <a:p>
          <a:endParaRPr lang="zh-CN" altLang="en-US" b="1">
            <a:latin typeface="微软雅黑" panose="020B0503020204020204" charset="-122"/>
            <a:ea typeface="微软雅黑" panose="020B0503020204020204" charset="-122"/>
          </a:endParaRPr>
        </a:p>
      </dgm:t>
    </dgm:pt>
    <dgm:pt modelId="{474C970C-76BF-4C71-A9FE-A4511C61E781}" type="sibTrans" cxnId="{C84E5E60-308B-4D8B-B6FF-0A05E2A73907}">
      <dgm:prSet/>
      <dgm:spPr/>
      <dgm:t>
        <a:bodyPr/>
        <a:lstStyle/>
        <a:p>
          <a:endParaRPr lang="zh-CN" altLang="en-US" b="1">
            <a:latin typeface="微软雅黑" panose="020B0503020204020204" charset="-122"/>
            <a:ea typeface="微软雅黑" panose="020B0503020204020204" charset="-122"/>
          </a:endParaRPr>
        </a:p>
      </dgm:t>
    </dgm:pt>
    <dgm:pt modelId="{A434E19C-702A-4B32-96B4-434C6C6371E0}">
      <dgm:prSet/>
      <dgm:spPr/>
      <dgm:t>
        <a:bodyPr/>
        <a:lstStyle/>
        <a:p>
          <a:pPr rtl="0"/>
          <a:r>
            <a:rPr lang="zh-CN" b="1" dirty="0">
              <a:latin typeface="微软雅黑" panose="020B0503020204020204" charset="-122"/>
              <a:ea typeface="微软雅黑" panose="020B0503020204020204" charset="-122"/>
            </a:rPr>
            <a:t>承保系统</a:t>
          </a:r>
        </a:p>
      </dgm:t>
    </dgm:pt>
    <dgm:pt modelId="{FDA35763-06EB-4F97-8040-45A57989085A}" type="parTrans" cxnId="{249C34F9-67F4-493E-ACF9-61116F238A41}">
      <dgm:prSet/>
      <dgm:spPr/>
      <dgm:t>
        <a:bodyPr/>
        <a:lstStyle/>
        <a:p>
          <a:endParaRPr lang="zh-CN" altLang="en-US" b="1">
            <a:latin typeface="微软雅黑" panose="020B0503020204020204" charset="-122"/>
            <a:ea typeface="微软雅黑" panose="020B0503020204020204" charset="-122"/>
          </a:endParaRPr>
        </a:p>
      </dgm:t>
    </dgm:pt>
    <dgm:pt modelId="{106B3CB9-2383-453E-961F-975C00197824}" type="sibTrans" cxnId="{249C34F9-67F4-493E-ACF9-61116F238A41}">
      <dgm:prSet/>
      <dgm:spPr/>
      <dgm:t>
        <a:bodyPr/>
        <a:lstStyle/>
        <a:p>
          <a:endParaRPr lang="zh-CN" altLang="en-US" b="1">
            <a:latin typeface="微软雅黑" panose="020B0503020204020204" charset="-122"/>
            <a:ea typeface="微软雅黑" panose="020B0503020204020204" charset="-122"/>
          </a:endParaRPr>
        </a:p>
      </dgm:t>
    </dgm:pt>
    <dgm:pt modelId="{BCBCCDD6-246B-4648-BDE4-B2CD65808CE9}">
      <dgm:prSet/>
      <dgm:spPr/>
      <dgm:t>
        <a:bodyPr/>
        <a:lstStyle/>
        <a:p>
          <a:pPr rtl="0"/>
          <a:r>
            <a:rPr lang="zh-CN" b="1" dirty="0">
              <a:latin typeface="微软雅黑" panose="020B0503020204020204" charset="-122"/>
              <a:ea typeface="微软雅黑" panose="020B0503020204020204" charset="-122"/>
            </a:rPr>
            <a:t>理赔系统</a:t>
          </a:r>
        </a:p>
      </dgm:t>
    </dgm:pt>
    <dgm:pt modelId="{6CDC3855-E7A4-40B1-A9AC-3066E2EB965E}" type="parTrans" cxnId="{1315FAB6-9316-4038-9861-431850B2463D}">
      <dgm:prSet/>
      <dgm:spPr/>
      <dgm:t>
        <a:bodyPr/>
        <a:lstStyle/>
        <a:p>
          <a:endParaRPr lang="zh-CN" altLang="en-US" b="1">
            <a:latin typeface="微软雅黑" panose="020B0503020204020204" charset="-122"/>
            <a:ea typeface="微软雅黑" panose="020B0503020204020204" charset="-122"/>
          </a:endParaRPr>
        </a:p>
      </dgm:t>
    </dgm:pt>
    <dgm:pt modelId="{057A8B90-C782-4532-BE73-3C7E71FCD6F0}" type="sibTrans" cxnId="{1315FAB6-9316-4038-9861-431850B2463D}">
      <dgm:prSet/>
      <dgm:spPr/>
      <dgm:t>
        <a:bodyPr/>
        <a:lstStyle/>
        <a:p>
          <a:endParaRPr lang="zh-CN" altLang="en-US" b="1">
            <a:latin typeface="微软雅黑" panose="020B0503020204020204" charset="-122"/>
            <a:ea typeface="微软雅黑" panose="020B0503020204020204" charset="-122"/>
          </a:endParaRPr>
        </a:p>
      </dgm:t>
    </dgm:pt>
    <dgm:pt modelId="{CB8B6F78-51BE-44D1-8F9C-49CCEEA359BD}">
      <dgm:prSet/>
      <dgm:spPr/>
      <dgm:t>
        <a:bodyPr/>
        <a:lstStyle/>
        <a:p>
          <a:pPr rtl="0"/>
          <a:r>
            <a:rPr lang="zh-CN" b="1" dirty="0">
              <a:latin typeface="微软雅黑" panose="020B0503020204020204" charset="-122"/>
              <a:ea typeface="微软雅黑" panose="020B0503020204020204" charset="-122"/>
            </a:rPr>
            <a:t>双核系统</a:t>
          </a:r>
        </a:p>
      </dgm:t>
    </dgm:pt>
    <dgm:pt modelId="{9D9BBFD1-03A4-4FE8-B2DA-0EE54D3AE877}" type="parTrans" cxnId="{55649283-DCE7-4C65-A0A3-6716ACAFD1F9}">
      <dgm:prSet/>
      <dgm:spPr/>
      <dgm:t>
        <a:bodyPr/>
        <a:lstStyle/>
        <a:p>
          <a:endParaRPr lang="zh-CN" altLang="en-US" b="1">
            <a:latin typeface="微软雅黑" panose="020B0503020204020204" charset="-122"/>
            <a:ea typeface="微软雅黑" panose="020B0503020204020204" charset="-122"/>
          </a:endParaRPr>
        </a:p>
      </dgm:t>
    </dgm:pt>
    <dgm:pt modelId="{DDB4F6F3-26BC-4F95-99A8-ADAF192BF1F2}" type="sibTrans" cxnId="{55649283-DCE7-4C65-A0A3-6716ACAFD1F9}">
      <dgm:prSet/>
      <dgm:spPr/>
      <dgm:t>
        <a:bodyPr/>
        <a:lstStyle/>
        <a:p>
          <a:endParaRPr lang="zh-CN" altLang="en-US" b="1">
            <a:latin typeface="微软雅黑" panose="020B0503020204020204" charset="-122"/>
            <a:ea typeface="微软雅黑" panose="020B0503020204020204" charset="-122"/>
          </a:endParaRPr>
        </a:p>
      </dgm:t>
    </dgm:pt>
    <dgm:pt modelId="{05BE886F-BE00-4A32-9504-34FB02E359BA}">
      <dgm:prSet/>
      <dgm:spPr/>
      <dgm:t>
        <a:bodyPr/>
        <a:lstStyle/>
        <a:p>
          <a:pPr rtl="0"/>
          <a:r>
            <a:rPr lang="zh-CN" b="1">
              <a:latin typeface="微软雅黑" panose="020B0503020204020204" charset="-122"/>
              <a:ea typeface="微软雅黑" panose="020B0503020204020204" charset="-122"/>
            </a:rPr>
            <a:t>销管系统</a:t>
          </a:r>
        </a:p>
      </dgm:t>
    </dgm:pt>
    <dgm:pt modelId="{2F9787B4-9CA8-46F3-A00F-5E60FCE18BCC}" type="parTrans" cxnId="{8012D419-0F42-445B-81F8-B2490A36C076}">
      <dgm:prSet/>
      <dgm:spPr/>
      <dgm:t>
        <a:bodyPr/>
        <a:lstStyle/>
        <a:p>
          <a:endParaRPr lang="zh-CN" altLang="en-US" b="1">
            <a:latin typeface="微软雅黑" panose="020B0503020204020204" charset="-122"/>
            <a:ea typeface="微软雅黑" panose="020B0503020204020204" charset="-122"/>
          </a:endParaRPr>
        </a:p>
      </dgm:t>
    </dgm:pt>
    <dgm:pt modelId="{01E984B6-2BE8-4C65-9F9C-A4E625DDF2B1}" type="sibTrans" cxnId="{8012D419-0F42-445B-81F8-B2490A36C076}">
      <dgm:prSet/>
      <dgm:spPr/>
      <dgm:t>
        <a:bodyPr/>
        <a:lstStyle/>
        <a:p>
          <a:endParaRPr lang="zh-CN" altLang="en-US" b="1">
            <a:latin typeface="微软雅黑" panose="020B0503020204020204" charset="-122"/>
            <a:ea typeface="微软雅黑" panose="020B0503020204020204" charset="-122"/>
          </a:endParaRPr>
        </a:p>
      </dgm:t>
    </dgm:pt>
    <dgm:pt modelId="{728E1F1A-3ACA-4D42-BE6D-419D71DFE9CC}">
      <dgm:prSet/>
      <dgm:spPr/>
      <dgm:t>
        <a:bodyPr/>
        <a:lstStyle/>
        <a:p>
          <a:pPr rtl="0"/>
          <a:r>
            <a:rPr lang="zh-CN" b="1">
              <a:latin typeface="微软雅黑" panose="020B0503020204020204" charset="-122"/>
              <a:ea typeface="微软雅黑" panose="020B0503020204020204" charset="-122"/>
            </a:rPr>
            <a:t>再保系统</a:t>
          </a:r>
        </a:p>
      </dgm:t>
    </dgm:pt>
    <dgm:pt modelId="{4A9801BE-D81E-4076-8EBE-1C40330405E3}" type="parTrans" cxnId="{24BB1CFF-243A-41BB-89A1-6CA4A616DBEF}">
      <dgm:prSet/>
      <dgm:spPr/>
      <dgm:t>
        <a:bodyPr/>
        <a:lstStyle/>
        <a:p>
          <a:endParaRPr lang="zh-CN" altLang="en-US" b="1">
            <a:latin typeface="微软雅黑" panose="020B0503020204020204" charset="-122"/>
            <a:ea typeface="微软雅黑" panose="020B0503020204020204" charset="-122"/>
          </a:endParaRPr>
        </a:p>
      </dgm:t>
    </dgm:pt>
    <dgm:pt modelId="{A850D110-DDDC-4258-AFF2-8F336D903085}" type="sibTrans" cxnId="{24BB1CFF-243A-41BB-89A1-6CA4A616DBEF}">
      <dgm:prSet/>
      <dgm:spPr/>
      <dgm:t>
        <a:bodyPr/>
        <a:lstStyle/>
        <a:p>
          <a:endParaRPr lang="zh-CN" altLang="en-US" b="1">
            <a:latin typeface="微软雅黑" panose="020B0503020204020204" charset="-122"/>
            <a:ea typeface="微软雅黑" panose="020B0503020204020204" charset="-122"/>
          </a:endParaRPr>
        </a:p>
      </dgm:t>
    </dgm:pt>
    <dgm:pt modelId="{DFBFEE6D-304E-4C96-B71B-C7FD453D2755}">
      <dgm:prSet/>
      <dgm:spPr/>
      <dgm:t>
        <a:bodyPr/>
        <a:lstStyle/>
        <a:p>
          <a:pPr rtl="0"/>
          <a:r>
            <a:rPr lang="zh-CN" b="1">
              <a:latin typeface="微软雅黑" panose="020B0503020204020204" charset="-122"/>
              <a:ea typeface="微软雅黑" panose="020B0503020204020204" charset="-122"/>
            </a:rPr>
            <a:t>准备金系统</a:t>
          </a:r>
        </a:p>
      </dgm:t>
    </dgm:pt>
    <dgm:pt modelId="{236E3BA0-6021-4F1A-905F-DF710248C979}" type="parTrans" cxnId="{2CA70F74-FAC9-4815-9759-E8F27A85A3FB}">
      <dgm:prSet/>
      <dgm:spPr/>
      <dgm:t>
        <a:bodyPr/>
        <a:lstStyle/>
        <a:p>
          <a:endParaRPr lang="zh-CN" altLang="en-US" b="1">
            <a:latin typeface="微软雅黑" panose="020B0503020204020204" charset="-122"/>
            <a:ea typeface="微软雅黑" panose="020B0503020204020204" charset="-122"/>
          </a:endParaRPr>
        </a:p>
      </dgm:t>
    </dgm:pt>
    <dgm:pt modelId="{C6142C04-F79E-4FB7-AE8E-F8C2D8918472}" type="sibTrans" cxnId="{2CA70F74-FAC9-4815-9759-E8F27A85A3FB}">
      <dgm:prSet/>
      <dgm:spPr/>
      <dgm:t>
        <a:bodyPr/>
        <a:lstStyle/>
        <a:p>
          <a:endParaRPr lang="zh-CN" altLang="en-US" b="1">
            <a:latin typeface="微软雅黑" panose="020B0503020204020204" charset="-122"/>
            <a:ea typeface="微软雅黑" panose="020B0503020204020204" charset="-122"/>
          </a:endParaRPr>
        </a:p>
      </dgm:t>
    </dgm:pt>
    <dgm:pt modelId="{AAF3B780-A40F-4B2C-A27C-8BB3A3D47270}">
      <dgm:prSet/>
      <dgm:spPr/>
      <dgm:t>
        <a:bodyPr/>
        <a:lstStyle/>
        <a:p>
          <a:pPr rtl="0"/>
          <a:r>
            <a:rPr lang="zh-CN" b="1" dirty="0">
              <a:latin typeface="微软雅黑" panose="020B0503020204020204" charset="-122"/>
              <a:ea typeface="微软雅黑" panose="020B0503020204020204" charset="-122"/>
            </a:rPr>
            <a:t>反洗钱系统</a:t>
          </a:r>
        </a:p>
      </dgm:t>
    </dgm:pt>
    <dgm:pt modelId="{27DE79E2-0B8C-43F3-AB64-A68B2096864E}" type="parTrans" cxnId="{99A3FA64-CC72-4D8D-AC17-9B4D16997DEB}">
      <dgm:prSet/>
      <dgm:spPr/>
      <dgm:t>
        <a:bodyPr/>
        <a:lstStyle/>
        <a:p>
          <a:endParaRPr lang="zh-CN" altLang="en-US" b="1">
            <a:latin typeface="微软雅黑" panose="020B0503020204020204" charset="-122"/>
            <a:ea typeface="微软雅黑" panose="020B0503020204020204" charset="-122"/>
          </a:endParaRPr>
        </a:p>
      </dgm:t>
    </dgm:pt>
    <dgm:pt modelId="{0258CA54-F3BA-4440-A78E-776AD17CB50C}" type="sibTrans" cxnId="{99A3FA64-CC72-4D8D-AC17-9B4D16997DEB}">
      <dgm:prSet/>
      <dgm:spPr/>
      <dgm:t>
        <a:bodyPr/>
        <a:lstStyle/>
        <a:p>
          <a:endParaRPr lang="zh-CN" altLang="en-US" b="1">
            <a:latin typeface="微软雅黑" panose="020B0503020204020204" charset="-122"/>
            <a:ea typeface="微软雅黑" panose="020B0503020204020204" charset="-122"/>
          </a:endParaRPr>
        </a:p>
      </dgm:t>
    </dgm:pt>
    <dgm:pt modelId="{FE660F73-0F41-43C1-AA6F-EE8C179B1EAE}">
      <dgm:prSet/>
      <dgm:spPr/>
      <dgm:t>
        <a:bodyPr/>
        <a:lstStyle/>
        <a:p>
          <a:pPr rtl="0"/>
          <a:r>
            <a:rPr lang="zh-CN" b="1">
              <a:latin typeface="微软雅黑" panose="020B0503020204020204" charset="-122"/>
              <a:ea typeface="微软雅黑" panose="020B0503020204020204" charset="-122"/>
            </a:rPr>
            <a:t>微营销</a:t>
          </a:r>
          <a:endParaRPr lang="zh-CN" b="1" dirty="0">
            <a:latin typeface="微软雅黑" panose="020B0503020204020204" charset="-122"/>
            <a:ea typeface="微软雅黑" panose="020B0503020204020204" charset="-122"/>
          </a:endParaRPr>
        </a:p>
      </dgm:t>
    </dgm:pt>
    <dgm:pt modelId="{30E379C9-C593-4880-98F7-CC3529E65AF3}" type="parTrans" cxnId="{FB28BAE9-D5C5-4348-A7FD-8FE73F8BD82F}">
      <dgm:prSet/>
      <dgm:spPr/>
      <dgm:t>
        <a:bodyPr/>
        <a:lstStyle/>
        <a:p>
          <a:endParaRPr lang="zh-CN" altLang="en-US" b="1">
            <a:latin typeface="微软雅黑" panose="020B0503020204020204" charset="-122"/>
            <a:ea typeface="微软雅黑" panose="020B0503020204020204" charset="-122"/>
          </a:endParaRPr>
        </a:p>
      </dgm:t>
    </dgm:pt>
    <dgm:pt modelId="{645922A9-06F6-401E-8EDA-166D09A471AC}" type="sibTrans" cxnId="{FB28BAE9-D5C5-4348-A7FD-8FE73F8BD82F}">
      <dgm:prSet/>
      <dgm:spPr/>
      <dgm:t>
        <a:bodyPr/>
        <a:lstStyle/>
        <a:p>
          <a:endParaRPr lang="zh-CN" altLang="en-US" b="1">
            <a:latin typeface="微软雅黑" panose="020B0503020204020204" charset="-122"/>
            <a:ea typeface="微软雅黑" panose="020B0503020204020204" charset="-122"/>
          </a:endParaRPr>
        </a:p>
      </dgm:t>
    </dgm:pt>
    <dgm:pt modelId="{EDBB1CC0-7A5B-4F87-9BF9-F3C6B7A9700F}">
      <dgm:prSet/>
      <dgm:spPr/>
      <dgm:t>
        <a:bodyPr/>
        <a:lstStyle/>
        <a:p>
          <a:pPr rtl="0"/>
          <a:r>
            <a:rPr lang="zh-CN" b="1">
              <a:latin typeface="微软雅黑" panose="020B0503020204020204" charset="-122"/>
              <a:ea typeface="微软雅黑" panose="020B0503020204020204" charset="-122"/>
            </a:rPr>
            <a:t>移动查勘定损</a:t>
          </a:r>
          <a:endParaRPr lang="zh-CN" b="1" dirty="0">
            <a:latin typeface="微软雅黑" panose="020B0503020204020204" charset="-122"/>
            <a:ea typeface="微软雅黑" panose="020B0503020204020204" charset="-122"/>
          </a:endParaRPr>
        </a:p>
      </dgm:t>
    </dgm:pt>
    <dgm:pt modelId="{D47C8B42-FEEE-4333-A3A0-86F6904510F8}" type="parTrans" cxnId="{07B08A56-3063-43C9-B1EF-29771C49FFA2}">
      <dgm:prSet/>
      <dgm:spPr/>
      <dgm:t>
        <a:bodyPr/>
        <a:lstStyle/>
        <a:p>
          <a:endParaRPr lang="zh-CN" altLang="en-US" b="1">
            <a:latin typeface="微软雅黑" panose="020B0503020204020204" charset="-122"/>
            <a:ea typeface="微软雅黑" panose="020B0503020204020204" charset="-122"/>
          </a:endParaRPr>
        </a:p>
      </dgm:t>
    </dgm:pt>
    <dgm:pt modelId="{8E7A7F04-41DD-4592-A51F-FF73024B80C4}" type="sibTrans" cxnId="{07B08A56-3063-43C9-B1EF-29771C49FFA2}">
      <dgm:prSet/>
      <dgm:spPr/>
      <dgm:t>
        <a:bodyPr/>
        <a:lstStyle/>
        <a:p>
          <a:endParaRPr lang="zh-CN" altLang="en-US" b="1">
            <a:latin typeface="微软雅黑" panose="020B0503020204020204" charset="-122"/>
            <a:ea typeface="微软雅黑" panose="020B0503020204020204" charset="-122"/>
          </a:endParaRPr>
        </a:p>
      </dgm:t>
    </dgm:pt>
    <dgm:pt modelId="{AD42E246-82D2-46C1-8E40-4C9301267838}">
      <dgm:prSet custT="1"/>
      <dgm:spPr/>
      <dgm:t>
        <a:bodyPr/>
        <a:lstStyle/>
        <a:p>
          <a:pPr rtl="0"/>
          <a:r>
            <a:rPr lang="zh-CN" altLang="en-US" sz="2400" b="1">
              <a:latin typeface="微软雅黑" panose="020B0503020204020204" charset="-122"/>
              <a:ea typeface="微软雅黑" panose="020B0503020204020204" charset="-122"/>
            </a:rPr>
            <a:t>财务系统</a:t>
          </a:r>
        </a:p>
      </dgm:t>
    </dgm:pt>
    <dgm:pt modelId="{CAD2F281-07E1-4991-B65E-6003E267A835}" type="parTrans" cxnId="{ECB76BF7-FC5D-40EC-9C77-9740A66C6547}">
      <dgm:prSet/>
      <dgm:spPr/>
      <dgm:t>
        <a:bodyPr/>
        <a:lstStyle/>
        <a:p>
          <a:endParaRPr lang="zh-CN" altLang="en-US" b="1">
            <a:latin typeface="微软雅黑" panose="020B0503020204020204" charset="-122"/>
            <a:ea typeface="微软雅黑" panose="020B0503020204020204" charset="-122"/>
          </a:endParaRPr>
        </a:p>
      </dgm:t>
    </dgm:pt>
    <dgm:pt modelId="{F1197231-789D-4068-AD0C-781E10DFA356}" type="sibTrans" cxnId="{ECB76BF7-FC5D-40EC-9C77-9740A66C6547}">
      <dgm:prSet/>
      <dgm:spPr/>
      <dgm:t>
        <a:bodyPr/>
        <a:lstStyle/>
        <a:p>
          <a:endParaRPr lang="zh-CN" altLang="en-US" b="1">
            <a:latin typeface="微软雅黑" panose="020B0503020204020204" charset="-122"/>
            <a:ea typeface="微软雅黑" panose="020B0503020204020204" charset="-122"/>
          </a:endParaRPr>
        </a:p>
      </dgm:t>
    </dgm:pt>
    <dgm:pt modelId="{6D1BBBBB-9C6B-455B-ADF5-61C4E425DFEF}">
      <dgm:prSet/>
      <dgm:spPr/>
      <dgm:t>
        <a:bodyPr/>
        <a:lstStyle/>
        <a:p>
          <a:pPr rtl="0"/>
          <a:r>
            <a:rPr lang="zh-CN" b="1" dirty="0">
              <a:latin typeface="微软雅黑" panose="020B0503020204020204" charset="-122"/>
              <a:ea typeface="微软雅黑" panose="020B0503020204020204" charset="-122"/>
            </a:rPr>
            <a:t>总账系统</a:t>
          </a:r>
        </a:p>
      </dgm:t>
    </dgm:pt>
    <dgm:pt modelId="{1601989A-197C-4D24-9452-1A24EE735C05}" type="parTrans" cxnId="{F62D6EB8-B783-4FD6-98E1-E6FEBE31F6E6}">
      <dgm:prSet/>
      <dgm:spPr/>
      <dgm:t>
        <a:bodyPr/>
        <a:lstStyle/>
        <a:p>
          <a:endParaRPr lang="zh-CN" altLang="en-US" b="1">
            <a:latin typeface="微软雅黑" panose="020B0503020204020204" charset="-122"/>
            <a:ea typeface="微软雅黑" panose="020B0503020204020204" charset="-122"/>
          </a:endParaRPr>
        </a:p>
      </dgm:t>
    </dgm:pt>
    <dgm:pt modelId="{EC8936B4-237B-4B34-8E98-177E2EF738E2}" type="sibTrans" cxnId="{F62D6EB8-B783-4FD6-98E1-E6FEBE31F6E6}">
      <dgm:prSet/>
      <dgm:spPr/>
      <dgm:t>
        <a:bodyPr/>
        <a:lstStyle/>
        <a:p>
          <a:endParaRPr lang="zh-CN" altLang="en-US" b="1">
            <a:latin typeface="微软雅黑" panose="020B0503020204020204" charset="-122"/>
            <a:ea typeface="微软雅黑" panose="020B0503020204020204" charset="-122"/>
          </a:endParaRPr>
        </a:p>
      </dgm:t>
    </dgm:pt>
    <dgm:pt modelId="{0A605694-5B51-4D7E-B050-5FE02BD265BD}">
      <dgm:prSet/>
      <dgm:spPr/>
      <dgm:t>
        <a:bodyPr/>
        <a:lstStyle/>
        <a:p>
          <a:pPr rtl="0"/>
          <a:r>
            <a:rPr lang="zh-CN" b="1">
              <a:latin typeface="微软雅黑" panose="020B0503020204020204" charset="-122"/>
              <a:ea typeface="微软雅黑" panose="020B0503020204020204" charset="-122"/>
            </a:rPr>
            <a:t>固定资产管理系统</a:t>
          </a:r>
        </a:p>
      </dgm:t>
    </dgm:pt>
    <dgm:pt modelId="{A629F7C3-89BD-4E0E-9F6A-97F5FDA51EB7}" type="parTrans" cxnId="{18E37D90-CD45-436A-A73C-25E57DF74F9E}">
      <dgm:prSet/>
      <dgm:spPr/>
      <dgm:t>
        <a:bodyPr/>
        <a:lstStyle/>
        <a:p>
          <a:endParaRPr lang="zh-CN" altLang="en-US" b="1">
            <a:latin typeface="微软雅黑" panose="020B0503020204020204" charset="-122"/>
            <a:ea typeface="微软雅黑" panose="020B0503020204020204" charset="-122"/>
          </a:endParaRPr>
        </a:p>
      </dgm:t>
    </dgm:pt>
    <dgm:pt modelId="{76499ED0-EE00-4A2C-8712-AADDB9218D4A}" type="sibTrans" cxnId="{18E37D90-CD45-436A-A73C-25E57DF74F9E}">
      <dgm:prSet/>
      <dgm:spPr/>
      <dgm:t>
        <a:bodyPr/>
        <a:lstStyle/>
        <a:p>
          <a:endParaRPr lang="zh-CN" altLang="en-US" b="1">
            <a:latin typeface="微软雅黑" panose="020B0503020204020204" charset="-122"/>
            <a:ea typeface="微软雅黑" panose="020B0503020204020204" charset="-122"/>
          </a:endParaRPr>
        </a:p>
      </dgm:t>
    </dgm:pt>
    <dgm:pt modelId="{D6525FB0-D339-42A1-A4A2-BE06DEFF6C8C}">
      <dgm:prSet/>
      <dgm:spPr/>
      <dgm:t>
        <a:bodyPr/>
        <a:lstStyle/>
        <a:p>
          <a:pPr rtl="0"/>
          <a:r>
            <a:rPr lang="zh-CN" b="1">
              <a:latin typeface="微软雅黑" panose="020B0503020204020204" charset="-122"/>
              <a:ea typeface="微软雅黑" panose="020B0503020204020204" charset="-122"/>
            </a:rPr>
            <a:t>资金系统</a:t>
          </a:r>
        </a:p>
      </dgm:t>
    </dgm:pt>
    <dgm:pt modelId="{890E9B1B-F87C-4A6C-B697-E46C272C5E00}" type="parTrans" cxnId="{D410376A-114A-4F20-90BC-BD9A344C83A3}">
      <dgm:prSet/>
      <dgm:spPr/>
      <dgm:t>
        <a:bodyPr/>
        <a:lstStyle/>
        <a:p>
          <a:endParaRPr lang="zh-CN" altLang="en-US" b="1">
            <a:latin typeface="微软雅黑" panose="020B0503020204020204" charset="-122"/>
            <a:ea typeface="微软雅黑" panose="020B0503020204020204" charset="-122"/>
          </a:endParaRPr>
        </a:p>
      </dgm:t>
    </dgm:pt>
    <dgm:pt modelId="{263798C7-ABA0-41B9-816E-35620769813D}" type="sibTrans" cxnId="{D410376A-114A-4F20-90BC-BD9A344C83A3}">
      <dgm:prSet/>
      <dgm:spPr/>
      <dgm:t>
        <a:bodyPr/>
        <a:lstStyle/>
        <a:p>
          <a:endParaRPr lang="zh-CN" altLang="en-US" b="1">
            <a:latin typeface="微软雅黑" panose="020B0503020204020204" charset="-122"/>
            <a:ea typeface="微软雅黑" panose="020B0503020204020204" charset="-122"/>
          </a:endParaRPr>
        </a:p>
      </dgm:t>
    </dgm:pt>
    <dgm:pt modelId="{97D6F2D4-7DA6-43C7-A500-4E893F09EA07}">
      <dgm:prSet/>
      <dgm:spPr/>
      <dgm:t>
        <a:bodyPr/>
        <a:lstStyle/>
        <a:p>
          <a:pPr rtl="0"/>
          <a:r>
            <a:rPr lang="zh-CN" b="1">
              <a:latin typeface="微软雅黑" panose="020B0503020204020204" charset="-122"/>
              <a:ea typeface="微软雅黑" panose="020B0503020204020204" charset="-122"/>
            </a:rPr>
            <a:t>费控系统</a:t>
          </a:r>
        </a:p>
      </dgm:t>
    </dgm:pt>
    <dgm:pt modelId="{E425DB39-4778-4EB4-B0C4-51D77BD0EA82}" type="parTrans" cxnId="{24356B40-902B-4393-BCF1-A4E76F24D529}">
      <dgm:prSet/>
      <dgm:spPr/>
      <dgm:t>
        <a:bodyPr/>
        <a:lstStyle/>
        <a:p>
          <a:endParaRPr lang="zh-CN" altLang="en-US" b="1">
            <a:latin typeface="微软雅黑" panose="020B0503020204020204" charset="-122"/>
            <a:ea typeface="微软雅黑" panose="020B0503020204020204" charset="-122"/>
          </a:endParaRPr>
        </a:p>
      </dgm:t>
    </dgm:pt>
    <dgm:pt modelId="{3E1E302E-23EE-4054-8149-C81DA42EE238}" type="sibTrans" cxnId="{24356B40-902B-4393-BCF1-A4E76F24D529}">
      <dgm:prSet/>
      <dgm:spPr/>
      <dgm:t>
        <a:bodyPr/>
        <a:lstStyle/>
        <a:p>
          <a:endParaRPr lang="zh-CN" altLang="en-US" b="1">
            <a:latin typeface="微软雅黑" panose="020B0503020204020204" charset="-122"/>
            <a:ea typeface="微软雅黑" panose="020B0503020204020204" charset="-122"/>
          </a:endParaRPr>
        </a:p>
      </dgm:t>
    </dgm:pt>
    <dgm:pt modelId="{E52F17D3-EC89-4804-81FC-FB4446925052}">
      <dgm:prSet/>
      <dgm:spPr/>
      <dgm:t>
        <a:bodyPr/>
        <a:lstStyle/>
        <a:p>
          <a:pPr rtl="0"/>
          <a:r>
            <a:rPr lang="zh-CN" b="1">
              <a:latin typeface="微软雅黑" panose="020B0503020204020204" charset="-122"/>
              <a:ea typeface="微软雅黑" panose="020B0503020204020204" charset="-122"/>
            </a:rPr>
            <a:t>收付系统</a:t>
          </a:r>
        </a:p>
      </dgm:t>
    </dgm:pt>
    <dgm:pt modelId="{E7817470-A5C9-441D-AFC1-8B9B12D96708}" type="parTrans" cxnId="{466540BA-7087-48CE-9729-9A2535760D82}">
      <dgm:prSet/>
      <dgm:spPr/>
      <dgm:t>
        <a:bodyPr/>
        <a:lstStyle/>
        <a:p>
          <a:endParaRPr lang="zh-CN" altLang="en-US" b="1">
            <a:latin typeface="微软雅黑" panose="020B0503020204020204" charset="-122"/>
            <a:ea typeface="微软雅黑" panose="020B0503020204020204" charset="-122"/>
          </a:endParaRPr>
        </a:p>
      </dgm:t>
    </dgm:pt>
    <dgm:pt modelId="{F1BAB058-EB0B-4AC6-88CF-22013ABB17B6}" type="sibTrans" cxnId="{466540BA-7087-48CE-9729-9A2535760D82}">
      <dgm:prSet/>
      <dgm:spPr/>
      <dgm:t>
        <a:bodyPr/>
        <a:lstStyle/>
        <a:p>
          <a:endParaRPr lang="zh-CN" altLang="en-US" b="1">
            <a:latin typeface="微软雅黑" panose="020B0503020204020204" charset="-122"/>
            <a:ea typeface="微软雅黑" panose="020B0503020204020204" charset="-122"/>
          </a:endParaRPr>
        </a:p>
      </dgm:t>
    </dgm:pt>
    <dgm:pt modelId="{6826C7FB-473B-4FC0-8C11-EAC58BDE9B7F}">
      <dgm:prSet/>
      <dgm:spPr/>
      <dgm:t>
        <a:bodyPr/>
        <a:lstStyle/>
        <a:p>
          <a:pPr rtl="0"/>
          <a:r>
            <a:rPr lang="zh-CN" b="1">
              <a:latin typeface="微软雅黑" panose="020B0503020204020204" charset="-122"/>
              <a:ea typeface="微软雅黑" panose="020B0503020204020204" charset="-122"/>
            </a:rPr>
            <a:t>单证管理系统</a:t>
          </a:r>
        </a:p>
      </dgm:t>
    </dgm:pt>
    <dgm:pt modelId="{41A09C0D-75C3-451F-8564-BBC39EA7FA50}" type="parTrans" cxnId="{77EC1AF0-C941-4AE8-9CFA-66CC04429CDB}">
      <dgm:prSet/>
      <dgm:spPr/>
      <dgm:t>
        <a:bodyPr/>
        <a:lstStyle/>
        <a:p>
          <a:endParaRPr lang="zh-CN" altLang="en-US" b="1">
            <a:latin typeface="微软雅黑" panose="020B0503020204020204" charset="-122"/>
            <a:ea typeface="微软雅黑" panose="020B0503020204020204" charset="-122"/>
          </a:endParaRPr>
        </a:p>
      </dgm:t>
    </dgm:pt>
    <dgm:pt modelId="{DC3E2149-BD4D-4AD1-9261-DCADA22A665F}" type="sibTrans" cxnId="{77EC1AF0-C941-4AE8-9CFA-66CC04429CDB}">
      <dgm:prSet/>
      <dgm:spPr/>
      <dgm:t>
        <a:bodyPr/>
        <a:lstStyle/>
        <a:p>
          <a:endParaRPr lang="zh-CN" altLang="en-US" b="1">
            <a:latin typeface="微软雅黑" panose="020B0503020204020204" charset="-122"/>
            <a:ea typeface="微软雅黑" panose="020B0503020204020204" charset="-122"/>
          </a:endParaRPr>
        </a:p>
      </dgm:t>
    </dgm:pt>
    <dgm:pt modelId="{4CCA7BD9-C412-4683-A5B4-23C7E4778E82}">
      <dgm:prSet custT="1"/>
      <dgm:spPr/>
      <dgm:t>
        <a:bodyPr/>
        <a:lstStyle/>
        <a:p>
          <a:pPr rtl="0"/>
          <a:r>
            <a:rPr lang="zh-CN" altLang="en-US" sz="2400" b="1" dirty="0">
              <a:latin typeface="微软雅黑" panose="020B0503020204020204" charset="-122"/>
              <a:ea typeface="微软雅黑" panose="020B0503020204020204" charset="-122"/>
            </a:rPr>
            <a:t>运营系统</a:t>
          </a:r>
        </a:p>
      </dgm:t>
    </dgm:pt>
    <dgm:pt modelId="{22516CFA-2CC7-4027-AB6B-3B43F2DCAEE3}" type="parTrans" cxnId="{15BBB8D5-6ED0-4EDD-B356-2BB4023C64D0}">
      <dgm:prSet/>
      <dgm:spPr/>
      <dgm:t>
        <a:bodyPr/>
        <a:lstStyle/>
        <a:p>
          <a:endParaRPr lang="zh-CN" altLang="en-US" b="1">
            <a:latin typeface="微软雅黑" panose="020B0503020204020204" charset="-122"/>
            <a:ea typeface="微软雅黑" panose="020B0503020204020204" charset="-122"/>
          </a:endParaRPr>
        </a:p>
      </dgm:t>
    </dgm:pt>
    <dgm:pt modelId="{13ACCF48-51C9-4DD9-80C6-5756BFD4A226}" type="sibTrans" cxnId="{15BBB8D5-6ED0-4EDD-B356-2BB4023C64D0}">
      <dgm:prSet/>
      <dgm:spPr/>
      <dgm:t>
        <a:bodyPr/>
        <a:lstStyle/>
        <a:p>
          <a:endParaRPr lang="zh-CN" altLang="en-US" b="1">
            <a:latin typeface="微软雅黑" panose="020B0503020204020204" charset="-122"/>
            <a:ea typeface="微软雅黑" panose="020B0503020204020204" charset="-122"/>
          </a:endParaRPr>
        </a:p>
      </dgm:t>
    </dgm:pt>
    <dgm:pt modelId="{28681879-C6D1-4732-8539-ACB10083926C}">
      <dgm:prSet/>
      <dgm:spPr/>
      <dgm:t>
        <a:bodyPr/>
        <a:lstStyle/>
        <a:p>
          <a:pPr rtl="0"/>
          <a:r>
            <a:rPr lang="zh-CN" b="1">
              <a:latin typeface="微软雅黑" panose="020B0503020204020204" charset="-122"/>
              <a:ea typeface="微软雅黑" panose="020B0503020204020204" charset="-122"/>
            </a:rPr>
            <a:t>企业微信</a:t>
          </a:r>
          <a:endParaRPr lang="zh-CN" b="1" dirty="0">
            <a:latin typeface="微软雅黑" panose="020B0503020204020204" charset="-122"/>
            <a:ea typeface="微软雅黑" panose="020B0503020204020204" charset="-122"/>
          </a:endParaRPr>
        </a:p>
      </dgm:t>
    </dgm:pt>
    <dgm:pt modelId="{40B7EC55-6786-4177-83B1-9605CED39495}" type="parTrans" cxnId="{8B02DF0E-CD0E-4BB9-894B-5571E588D073}">
      <dgm:prSet/>
      <dgm:spPr/>
      <dgm:t>
        <a:bodyPr/>
        <a:lstStyle/>
        <a:p>
          <a:endParaRPr lang="zh-CN" altLang="en-US" b="1">
            <a:latin typeface="微软雅黑" panose="020B0503020204020204" charset="-122"/>
            <a:ea typeface="微软雅黑" panose="020B0503020204020204" charset="-122"/>
          </a:endParaRPr>
        </a:p>
      </dgm:t>
    </dgm:pt>
    <dgm:pt modelId="{693BB144-6711-4C6A-8E30-B14A857B7A32}" type="sibTrans" cxnId="{8B02DF0E-CD0E-4BB9-894B-5571E588D073}">
      <dgm:prSet/>
      <dgm:spPr/>
      <dgm:t>
        <a:bodyPr/>
        <a:lstStyle/>
        <a:p>
          <a:endParaRPr lang="zh-CN" altLang="en-US" b="1">
            <a:latin typeface="微软雅黑" panose="020B0503020204020204" charset="-122"/>
            <a:ea typeface="微软雅黑" panose="020B0503020204020204" charset="-122"/>
          </a:endParaRPr>
        </a:p>
      </dgm:t>
    </dgm:pt>
    <dgm:pt modelId="{15DA62D9-DF3C-4DBF-9D5E-0E992E84C1D2}">
      <dgm:prSet/>
      <dgm:spPr/>
      <dgm:t>
        <a:bodyPr/>
        <a:lstStyle/>
        <a:p>
          <a:pPr rtl="0"/>
          <a:r>
            <a:rPr lang="zh-CN" b="1" dirty="0">
              <a:latin typeface="微软雅黑" panose="020B0503020204020204" charset="-122"/>
              <a:ea typeface="微软雅黑" panose="020B0503020204020204" charset="-122"/>
            </a:rPr>
            <a:t>HR</a:t>
          </a:r>
          <a:r>
            <a:rPr lang="en-US" altLang="zh-CN" b="1" dirty="0">
              <a:latin typeface="微软雅黑" panose="020B0503020204020204" charset="-122"/>
              <a:ea typeface="微软雅黑" panose="020B0503020204020204" charset="-122"/>
            </a:rPr>
            <a:t> </a:t>
          </a:r>
          <a:r>
            <a:rPr lang="zh-CN" b="1" dirty="0">
              <a:latin typeface="微软雅黑" panose="020B0503020204020204" charset="-122"/>
              <a:ea typeface="微软雅黑" panose="020B0503020204020204" charset="-122"/>
            </a:rPr>
            <a:t>系统</a:t>
          </a:r>
        </a:p>
      </dgm:t>
    </dgm:pt>
    <dgm:pt modelId="{733E536F-54B1-415F-8518-8DFE85927721}" type="parTrans" cxnId="{14ABBD78-C7F0-44F2-A60A-144CFBC37B5D}">
      <dgm:prSet/>
      <dgm:spPr/>
      <dgm:t>
        <a:bodyPr/>
        <a:lstStyle/>
        <a:p>
          <a:endParaRPr lang="zh-CN" altLang="en-US" b="1">
            <a:latin typeface="微软雅黑" panose="020B0503020204020204" charset="-122"/>
            <a:ea typeface="微软雅黑" panose="020B0503020204020204" charset="-122"/>
          </a:endParaRPr>
        </a:p>
      </dgm:t>
    </dgm:pt>
    <dgm:pt modelId="{B84BC60E-C896-4B40-A802-6F265E68B50A}" type="sibTrans" cxnId="{14ABBD78-C7F0-44F2-A60A-144CFBC37B5D}">
      <dgm:prSet/>
      <dgm:spPr/>
      <dgm:t>
        <a:bodyPr/>
        <a:lstStyle/>
        <a:p>
          <a:endParaRPr lang="zh-CN" altLang="en-US" b="1">
            <a:latin typeface="微软雅黑" panose="020B0503020204020204" charset="-122"/>
            <a:ea typeface="微软雅黑" panose="020B0503020204020204" charset="-122"/>
          </a:endParaRPr>
        </a:p>
      </dgm:t>
    </dgm:pt>
    <dgm:pt modelId="{0539FA3D-3C44-4795-8FBC-57420C7892CA}">
      <dgm:prSet/>
      <dgm:spPr/>
      <dgm:t>
        <a:bodyPr/>
        <a:lstStyle/>
        <a:p>
          <a:pPr rtl="0"/>
          <a:r>
            <a:rPr lang="zh-CN" b="1" dirty="0">
              <a:latin typeface="微软雅黑" panose="020B0503020204020204" charset="-122"/>
              <a:ea typeface="微软雅黑" panose="020B0503020204020204" charset="-122"/>
            </a:rPr>
            <a:t>OA系统</a:t>
          </a:r>
        </a:p>
      </dgm:t>
    </dgm:pt>
    <dgm:pt modelId="{F4E3DE7B-3FA3-44CD-8C23-F8E2531FDF67}" type="parTrans" cxnId="{E3C38773-AA86-4057-9E2A-889E2C1B7704}">
      <dgm:prSet/>
      <dgm:spPr/>
      <dgm:t>
        <a:bodyPr/>
        <a:lstStyle/>
        <a:p>
          <a:endParaRPr lang="zh-CN" altLang="en-US" b="1">
            <a:latin typeface="微软雅黑" panose="020B0503020204020204" charset="-122"/>
            <a:ea typeface="微软雅黑" panose="020B0503020204020204" charset="-122"/>
          </a:endParaRPr>
        </a:p>
      </dgm:t>
    </dgm:pt>
    <dgm:pt modelId="{E3233FE4-B4DE-49E2-9874-F29591BA54E0}" type="sibTrans" cxnId="{E3C38773-AA86-4057-9E2A-889E2C1B7704}">
      <dgm:prSet/>
      <dgm:spPr/>
      <dgm:t>
        <a:bodyPr/>
        <a:lstStyle/>
        <a:p>
          <a:endParaRPr lang="zh-CN" altLang="en-US" b="1">
            <a:latin typeface="微软雅黑" panose="020B0503020204020204" charset="-122"/>
            <a:ea typeface="微软雅黑" panose="020B0503020204020204" charset="-122"/>
          </a:endParaRPr>
        </a:p>
      </dgm:t>
    </dgm:pt>
    <dgm:pt modelId="{187077A7-334C-4CE9-82B2-2B8886583939}">
      <dgm:prSet/>
      <dgm:spPr/>
      <dgm:t>
        <a:bodyPr/>
        <a:lstStyle/>
        <a:p>
          <a:pPr rtl="0"/>
          <a:r>
            <a:rPr lang="zh-CN" b="1">
              <a:latin typeface="微软雅黑" panose="020B0503020204020204" charset="-122"/>
              <a:ea typeface="微软雅黑" panose="020B0503020204020204" charset="-122"/>
            </a:rPr>
            <a:t>投资管理系统</a:t>
          </a:r>
          <a:endParaRPr lang="zh-CN" b="1" dirty="0">
            <a:latin typeface="微软雅黑" panose="020B0503020204020204" charset="-122"/>
            <a:ea typeface="微软雅黑" panose="020B0503020204020204" charset="-122"/>
          </a:endParaRPr>
        </a:p>
      </dgm:t>
    </dgm:pt>
    <dgm:pt modelId="{392BFBE3-0422-4EB7-A471-5966ADCFE1F4}" type="parTrans" cxnId="{85139216-4BE8-4292-B262-77A704BB7718}">
      <dgm:prSet/>
      <dgm:spPr/>
      <dgm:t>
        <a:bodyPr/>
        <a:lstStyle/>
        <a:p>
          <a:endParaRPr lang="zh-CN" altLang="en-US" b="1">
            <a:latin typeface="微软雅黑" panose="020B0503020204020204" charset="-122"/>
            <a:ea typeface="微软雅黑" panose="020B0503020204020204" charset="-122"/>
          </a:endParaRPr>
        </a:p>
      </dgm:t>
    </dgm:pt>
    <dgm:pt modelId="{2500BA47-E2CA-4DBF-AB01-9A0F6C419EAA}" type="sibTrans" cxnId="{85139216-4BE8-4292-B262-77A704BB7718}">
      <dgm:prSet/>
      <dgm:spPr/>
      <dgm:t>
        <a:bodyPr/>
        <a:lstStyle/>
        <a:p>
          <a:endParaRPr lang="zh-CN" altLang="en-US" b="1">
            <a:latin typeface="微软雅黑" panose="020B0503020204020204" charset="-122"/>
            <a:ea typeface="微软雅黑" panose="020B0503020204020204" charset="-122"/>
          </a:endParaRPr>
        </a:p>
      </dgm:t>
    </dgm:pt>
    <dgm:pt modelId="{FCD70F7B-C208-4B51-B881-5996617E9090}">
      <dgm:prSet/>
      <dgm:spPr/>
      <dgm:t>
        <a:bodyPr/>
        <a:lstStyle/>
        <a:p>
          <a:pPr rtl="0"/>
          <a:r>
            <a:rPr lang="zh-CN" b="1">
              <a:latin typeface="微软雅黑" panose="020B0503020204020204" charset="-122"/>
              <a:ea typeface="微软雅黑" panose="020B0503020204020204" charset="-122"/>
            </a:rPr>
            <a:t>风险管理系统</a:t>
          </a:r>
          <a:endParaRPr lang="zh-CN" b="1" dirty="0">
            <a:latin typeface="微软雅黑" panose="020B0503020204020204" charset="-122"/>
            <a:ea typeface="微软雅黑" panose="020B0503020204020204" charset="-122"/>
          </a:endParaRPr>
        </a:p>
      </dgm:t>
    </dgm:pt>
    <dgm:pt modelId="{FFE8C14B-BC19-409B-BBE7-D5B3C37FF9E5}" type="parTrans" cxnId="{BD1A56CF-2726-4D5B-A2D2-5471FA02C75A}">
      <dgm:prSet/>
      <dgm:spPr/>
      <dgm:t>
        <a:bodyPr/>
        <a:lstStyle/>
        <a:p>
          <a:endParaRPr lang="zh-CN" altLang="en-US" b="1">
            <a:latin typeface="微软雅黑" panose="020B0503020204020204" charset="-122"/>
            <a:ea typeface="微软雅黑" panose="020B0503020204020204" charset="-122"/>
          </a:endParaRPr>
        </a:p>
      </dgm:t>
    </dgm:pt>
    <dgm:pt modelId="{3E278DC7-A73E-4174-9F82-B8E8E8B57107}" type="sibTrans" cxnId="{BD1A56CF-2726-4D5B-A2D2-5471FA02C75A}">
      <dgm:prSet/>
      <dgm:spPr/>
      <dgm:t>
        <a:bodyPr/>
        <a:lstStyle/>
        <a:p>
          <a:endParaRPr lang="zh-CN" altLang="en-US" b="1">
            <a:latin typeface="微软雅黑" panose="020B0503020204020204" charset="-122"/>
            <a:ea typeface="微软雅黑" panose="020B0503020204020204" charset="-122"/>
          </a:endParaRPr>
        </a:p>
      </dgm:t>
    </dgm:pt>
    <dgm:pt modelId="{2E9DD917-D9AB-4140-B611-150A132C4667}">
      <dgm:prSet/>
      <dgm:spPr/>
      <dgm:t>
        <a:bodyPr/>
        <a:lstStyle/>
        <a:p>
          <a:pPr rtl="0"/>
          <a:r>
            <a:rPr lang="zh-CN" altLang="en-US" b="1">
              <a:latin typeface="微软雅黑" panose="020B0503020204020204" charset="-122"/>
              <a:ea typeface="微软雅黑" panose="020B0503020204020204" charset="-122"/>
            </a:rPr>
            <a:t>农险系统</a:t>
          </a:r>
          <a:endParaRPr lang="zh-CN" b="1" dirty="0">
            <a:latin typeface="微软雅黑" panose="020B0503020204020204" charset="-122"/>
            <a:ea typeface="微软雅黑" panose="020B0503020204020204" charset="-122"/>
          </a:endParaRPr>
        </a:p>
      </dgm:t>
    </dgm:pt>
    <dgm:pt modelId="{08B148CC-07B7-4C83-9061-A378B2148CB1}" type="parTrans" cxnId="{B94C72B5-9931-44EC-B360-E6267FA05322}">
      <dgm:prSet/>
      <dgm:spPr/>
      <dgm:t>
        <a:bodyPr/>
        <a:lstStyle/>
        <a:p>
          <a:endParaRPr lang="zh-CN" altLang="en-US" b="1"/>
        </a:p>
      </dgm:t>
    </dgm:pt>
    <dgm:pt modelId="{61C7D235-6E84-49D7-AB3D-72893DFF290E}" type="sibTrans" cxnId="{B94C72B5-9931-44EC-B360-E6267FA05322}">
      <dgm:prSet/>
      <dgm:spPr/>
      <dgm:t>
        <a:bodyPr/>
        <a:lstStyle/>
        <a:p>
          <a:endParaRPr lang="zh-CN" altLang="en-US" b="1"/>
        </a:p>
      </dgm:t>
    </dgm:pt>
    <dgm:pt modelId="{5C1ACD3A-855C-449E-A22D-007BC521B882}">
      <dgm:prSet/>
      <dgm:spPr/>
      <dgm:t>
        <a:bodyPr/>
        <a:lstStyle/>
        <a:p>
          <a:pPr rtl="0"/>
          <a:r>
            <a:rPr lang="zh-CN" altLang="en-US" b="1">
              <a:latin typeface="微软雅黑" panose="020B0503020204020204" charset="-122"/>
              <a:ea typeface="微软雅黑" panose="020B0503020204020204" charset="-122"/>
            </a:rPr>
            <a:t>实物资产管理系统</a:t>
          </a:r>
          <a:endParaRPr lang="zh-CN" b="1" dirty="0">
            <a:latin typeface="微软雅黑" panose="020B0503020204020204" charset="-122"/>
            <a:ea typeface="微软雅黑" panose="020B0503020204020204" charset="-122"/>
          </a:endParaRPr>
        </a:p>
      </dgm:t>
    </dgm:pt>
    <dgm:pt modelId="{1024163B-887B-4B79-97A6-2D3D6CC7C857}" type="parTrans" cxnId="{2B705C1B-8672-4E98-8981-38D6EA12AF94}">
      <dgm:prSet/>
      <dgm:spPr/>
      <dgm:t>
        <a:bodyPr/>
        <a:lstStyle/>
        <a:p>
          <a:endParaRPr lang="zh-CN" altLang="en-US" b="1"/>
        </a:p>
      </dgm:t>
    </dgm:pt>
    <dgm:pt modelId="{633FAEB5-E6CF-4B34-9861-C49D74F2E69F}" type="sibTrans" cxnId="{2B705C1B-8672-4E98-8981-38D6EA12AF94}">
      <dgm:prSet/>
      <dgm:spPr/>
      <dgm:t>
        <a:bodyPr/>
        <a:lstStyle/>
        <a:p>
          <a:endParaRPr lang="zh-CN" altLang="en-US" b="1"/>
        </a:p>
      </dgm:t>
    </dgm:pt>
    <dgm:pt modelId="{7895EAD3-BA5F-4F23-B120-610EFB17EB13}">
      <dgm:prSet/>
      <dgm:spPr/>
      <dgm:t>
        <a:bodyPr/>
        <a:lstStyle/>
        <a:p>
          <a:r>
            <a:rPr lang="zh-CN" altLang="en-US" b="1">
              <a:latin typeface="微软雅黑" panose="020B0503020204020204" charset="-122"/>
              <a:ea typeface="微软雅黑" panose="020B0503020204020204" charset="-122"/>
            </a:rPr>
            <a:t>机构管理系统</a:t>
          </a:r>
          <a:endParaRPr lang="zh-CN" altLang="en-US" b="1" dirty="0">
            <a:latin typeface="微软雅黑" panose="020B0503020204020204" charset="-122"/>
            <a:ea typeface="微软雅黑" panose="020B0503020204020204" charset="-122"/>
          </a:endParaRPr>
        </a:p>
      </dgm:t>
    </dgm:pt>
    <dgm:pt modelId="{1C034FAB-B159-471E-88EE-0D25DF7DAE3B}" type="parTrans" cxnId="{4F5AB8DF-4F20-4C0E-87F9-C9156AF776BC}">
      <dgm:prSet/>
      <dgm:spPr/>
      <dgm:t>
        <a:bodyPr/>
        <a:lstStyle/>
        <a:p>
          <a:endParaRPr lang="zh-CN" altLang="en-US" b="1"/>
        </a:p>
      </dgm:t>
    </dgm:pt>
    <dgm:pt modelId="{E00FDDD6-2388-4AF0-AC0D-C9058364F72E}" type="sibTrans" cxnId="{4F5AB8DF-4F20-4C0E-87F9-C9156AF776BC}">
      <dgm:prSet/>
      <dgm:spPr/>
      <dgm:t>
        <a:bodyPr/>
        <a:lstStyle/>
        <a:p>
          <a:endParaRPr lang="zh-CN" altLang="en-US" b="1"/>
        </a:p>
      </dgm:t>
    </dgm:pt>
    <dgm:pt modelId="{085AFB8E-5574-4E15-9F02-BB1EF58473BC}">
      <dgm:prSet/>
      <dgm:spPr/>
      <dgm:t>
        <a:bodyPr/>
        <a:lstStyle/>
        <a:p>
          <a:r>
            <a:rPr lang="zh-CN" altLang="en-US" b="1">
              <a:latin typeface="微软雅黑" panose="020B0503020204020204" charset="-122"/>
              <a:ea typeface="微软雅黑" panose="020B0503020204020204" charset="-122"/>
            </a:rPr>
            <a:t>合同档案管理系统</a:t>
          </a:r>
          <a:endParaRPr lang="zh-CN" altLang="en-US" b="1" dirty="0">
            <a:latin typeface="微软雅黑" panose="020B0503020204020204" charset="-122"/>
            <a:ea typeface="微软雅黑" panose="020B0503020204020204" charset="-122"/>
          </a:endParaRPr>
        </a:p>
      </dgm:t>
    </dgm:pt>
    <dgm:pt modelId="{2A186C72-C635-46BA-AC55-F25249D43872}" type="parTrans" cxnId="{BA4BF76E-DE56-4249-B11A-0F475AE3408F}">
      <dgm:prSet/>
      <dgm:spPr/>
      <dgm:t>
        <a:bodyPr/>
        <a:lstStyle/>
        <a:p>
          <a:endParaRPr lang="zh-CN" altLang="en-US" b="1"/>
        </a:p>
      </dgm:t>
    </dgm:pt>
    <dgm:pt modelId="{75C203F5-F39C-4C86-9E9B-3E17CCE5FB14}" type="sibTrans" cxnId="{BA4BF76E-DE56-4249-B11A-0F475AE3408F}">
      <dgm:prSet/>
      <dgm:spPr/>
      <dgm:t>
        <a:bodyPr/>
        <a:lstStyle/>
        <a:p>
          <a:endParaRPr lang="zh-CN" altLang="en-US" b="1"/>
        </a:p>
      </dgm:t>
    </dgm:pt>
    <dgm:pt modelId="{FFDF6E9D-A983-499D-93A5-5684142D78D2}">
      <dgm:prSet/>
      <dgm:spPr/>
      <dgm:t>
        <a:bodyPr/>
        <a:lstStyle/>
        <a:p>
          <a:r>
            <a:rPr lang="zh-CN" altLang="en-US" b="1">
              <a:latin typeface="微软雅黑" panose="020B0503020204020204" charset="-122"/>
              <a:ea typeface="微软雅黑" panose="020B0503020204020204" charset="-122"/>
            </a:rPr>
            <a:t>投诉处理信息化系统</a:t>
          </a:r>
          <a:endParaRPr lang="zh-CN" altLang="en-US" b="1" dirty="0">
            <a:latin typeface="微软雅黑" panose="020B0503020204020204" charset="-122"/>
            <a:ea typeface="微软雅黑" panose="020B0503020204020204" charset="-122"/>
          </a:endParaRPr>
        </a:p>
      </dgm:t>
    </dgm:pt>
    <dgm:pt modelId="{3BEDEDB2-C9A1-4437-91B1-4CFA2B9DC812}" type="parTrans" cxnId="{5592E51E-ED25-4763-B19B-61C8A9FFEB3D}">
      <dgm:prSet/>
      <dgm:spPr/>
      <dgm:t>
        <a:bodyPr/>
        <a:lstStyle/>
        <a:p>
          <a:endParaRPr lang="zh-CN" altLang="en-US" b="1"/>
        </a:p>
      </dgm:t>
    </dgm:pt>
    <dgm:pt modelId="{A399F928-E4BE-4C0E-BE5A-FA3DCABEFCD4}" type="sibTrans" cxnId="{5592E51E-ED25-4763-B19B-61C8A9FFEB3D}">
      <dgm:prSet/>
      <dgm:spPr/>
      <dgm:t>
        <a:bodyPr/>
        <a:lstStyle/>
        <a:p>
          <a:endParaRPr lang="zh-CN" altLang="en-US" b="1"/>
        </a:p>
      </dgm:t>
    </dgm:pt>
    <dgm:pt modelId="{97591BBE-0A3F-4507-8660-E078A105F6F9}">
      <dgm:prSet/>
      <dgm:spPr/>
      <dgm:t>
        <a:bodyPr/>
        <a:lstStyle/>
        <a:p>
          <a:r>
            <a:rPr lang="zh-CN" b="1" dirty="0">
              <a:latin typeface="微软雅黑" panose="020B0503020204020204" charset="-122"/>
              <a:ea typeface="微软雅黑" panose="020B0503020204020204" charset="-122"/>
            </a:rPr>
            <a:t>BI</a:t>
          </a:r>
          <a:r>
            <a:rPr lang="en-US" altLang="zh-CN" b="1" dirty="0">
              <a:latin typeface="微软雅黑" panose="020B0503020204020204" charset="-122"/>
              <a:ea typeface="微软雅黑" panose="020B0503020204020204" charset="-122"/>
            </a:rPr>
            <a:t> </a:t>
          </a:r>
          <a:r>
            <a:rPr lang="zh-CN" b="1" dirty="0">
              <a:latin typeface="微软雅黑" panose="020B0503020204020204" charset="-122"/>
              <a:ea typeface="微软雅黑" panose="020B0503020204020204" charset="-122"/>
            </a:rPr>
            <a:t>系统</a:t>
          </a:r>
          <a:endParaRPr lang="zh-CN" altLang="en-US" b="1" dirty="0">
            <a:latin typeface="微软雅黑" panose="020B0503020204020204" charset="-122"/>
            <a:ea typeface="微软雅黑" panose="020B0503020204020204" charset="-122"/>
          </a:endParaRPr>
        </a:p>
      </dgm:t>
    </dgm:pt>
    <dgm:pt modelId="{60BBC1ED-9D2C-4830-8C9B-B0E883CA48CA}" type="parTrans" cxnId="{11C36F83-BCBA-4579-B85C-D7D07EEA2BBE}">
      <dgm:prSet/>
      <dgm:spPr/>
      <dgm:t>
        <a:bodyPr/>
        <a:lstStyle/>
        <a:p>
          <a:endParaRPr lang="zh-CN" altLang="en-US" b="1"/>
        </a:p>
      </dgm:t>
    </dgm:pt>
    <dgm:pt modelId="{895ED62D-B8C6-4CD7-893A-815BB6AF4080}" type="sibTrans" cxnId="{11C36F83-BCBA-4579-B85C-D7D07EEA2BBE}">
      <dgm:prSet/>
      <dgm:spPr/>
      <dgm:t>
        <a:bodyPr/>
        <a:lstStyle/>
        <a:p>
          <a:endParaRPr lang="zh-CN" altLang="en-US" b="1"/>
        </a:p>
      </dgm:t>
    </dgm:pt>
    <dgm:pt modelId="{5559A083-8FE1-4829-BE2D-F58B9F5CF2E0}">
      <dgm:prSet/>
      <dgm:spPr/>
      <dgm:t>
        <a:bodyPr/>
        <a:lstStyle/>
        <a:p>
          <a:pPr rtl="0"/>
          <a:r>
            <a:rPr lang="zh-CN" altLang="en-US" b="1">
              <a:latin typeface="微软雅黑" panose="020B0503020204020204" charset="-122"/>
              <a:ea typeface="微软雅黑" panose="020B0503020204020204" charset="-122"/>
            </a:rPr>
            <a:t>快录系统</a:t>
          </a:r>
          <a:endParaRPr lang="zh-CN" b="1" dirty="0">
            <a:latin typeface="微软雅黑" panose="020B0503020204020204" charset="-122"/>
            <a:ea typeface="微软雅黑" panose="020B0503020204020204" charset="-122"/>
          </a:endParaRPr>
        </a:p>
      </dgm:t>
    </dgm:pt>
    <dgm:pt modelId="{564CB972-3E55-40E4-A582-A2B1C905F009}" type="parTrans" cxnId="{53CD1FDB-2ACC-4E3D-BF06-C6C4812BC937}">
      <dgm:prSet/>
      <dgm:spPr/>
      <dgm:t>
        <a:bodyPr/>
        <a:lstStyle/>
        <a:p>
          <a:endParaRPr lang="zh-CN" altLang="en-US" b="1"/>
        </a:p>
      </dgm:t>
    </dgm:pt>
    <dgm:pt modelId="{591C8300-23F3-428F-99A3-AAD2C39D5643}" type="sibTrans" cxnId="{53CD1FDB-2ACC-4E3D-BF06-C6C4812BC937}">
      <dgm:prSet/>
      <dgm:spPr/>
      <dgm:t>
        <a:bodyPr/>
        <a:lstStyle/>
        <a:p>
          <a:endParaRPr lang="zh-CN" altLang="en-US" b="1"/>
        </a:p>
      </dgm:t>
    </dgm:pt>
    <dgm:pt modelId="{9ED96695-5122-4CF8-A5E3-5E552C2038FE}">
      <dgm:prSet/>
      <dgm:spPr/>
      <dgm:t>
        <a:bodyPr/>
        <a:lstStyle/>
        <a:p>
          <a:pPr rtl="0"/>
          <a:r>
            <a:rPr lang="zh-CN" altLang="en-US" b="1">
              <a:latin typeface="微软雅黑" panose="020B0503020204020204" charset="-122"/>
              <a:ea typeface="微软雅黑" panose="020B0503020204020204" charset="-122"/>
              <a:sym typeface="+mn-ea"/>
            </a:rPr>
            <a:t>海峡E学堂系统</a:t>
          </a:r>
          <a:endParaRPr lang="zh-CN" b="1" dirty="0">
            <a:latin typeface="微软雅黑" panose="020B0503020204020204" charset="-122"/>
            <a:ea typeface="微软雅黑" panose="020B0503020204020204" charset="-122"/>
          </a:endParaRPr>
        </a:p>
      </dgm:t>
    </dgm:pt>
    <dgm:pt modelId="{A98B895D-3F25-4EE0-9284-46673FE7595A}" type="parTrans" cxnId="{C53EEF74-9E42-4F90-92CF-00C3E101B24A}">
      <dgm:prSet/>
      <dgm:spPr/>
      <dgm:t>
        <a:bodyPr/>
        <a:lstStyle/>
        <a:p>
          <a:endParaRPr lang="zh-CN" altLang="en-US" b="1"/>
        </a:p>
      </dgm:t>
    </dgm:pt>
    <dgm:pt modelId="{1FCC5104-7112-4E01-91F1-B0565252AB3E}" type="sibTrans" cxnId="{C53EEF74-9E42-4F90-92CF-00C3E101B24A}">
      <dgm:prSet/>
      <dgm:spPr/>
      <dgm:t>
        <a:bodyPr/>
        <a:lstStyle/>
        <a:p>
          <a:endParaRPr lang="zh-CN" altLang="en-US" b="1"/>
        </a:p>
      </dgm:t>
    </dgm:pt>
    <dgm:pt modelId="{D461A2CC-98AB-4784-9BE4-CFD505F11661}">
      <dgm:prSet/>
      <dgm:spPr/>
      <dgm:t>
        <a:bodyPr/>
        <a:lstStyle/>
        <a:p>
          <a:pPr rtl="0"/>
          <a:r>
            <a:rPr lang="zh-CN" altLang="en-US" b="1">
              <a:latin typeface="微软雅黑" panose="020B0503020204020204" charset="-122"/>
              <a:ea typeface="微软雅黑" panose="020B0503020204020204" charset="-122"/>
              <a:sym typeface="+mn-ea"/>
            </a:rPr>
            <a:t>保单登记平台系统</a:t>
          </a:r>
          <a:endParaRPr lang="zh-CN" b="1" dirty="0">
            <a:latin typeface="微软雅黑" panose="020B0503020204020204" charset="-122"/>
            <a:ea typeface="微软雅黑" panose="020B0503020204020204" charset="-122"/>
          </a:endParaRPr>
        </a:p>
      </dgm:t>
    </dgm:pt>
    <dgm:pt modelId="{A3962B98-04F2-4038-BB7B-B3A68E8D638F}" type="parTrans" cxnId="{DD3785DE-CC55-4115-9AD6-D62E07CA5F61}">
      <dgm:prSet/>
      <dgm:spPr/>
      <dgm:t>
        <a:bodyPr/>
        <a:lstStyle/>
        <a:p>
          <a:endParaRPr lang="zh-CN" altLang="en-US" b="1"/>
        </a:p>
      </dgm:t>
    </dgm:pt>
    <dgm:pt modelId="{CFBA7300-5938-453C-A474-CA77C598C1D5}" type="sibTrans" cxnId="{DD3785DE-CC55-4115-9AD6-D62E07CA5F61}">
      <dgm:prSet/>
      <dgm:spPr/>
      <dgm:t>
        <a:bodyPr/>
        <a:lstStyle/>
        <a:p>
          <a:endParaRPr lang="zh-CN" altLang="en-US" b="1"/>
        </a:p>
      </dgm:t>
    </dgm:pt>
    <dgm:pt modelId="{87658EC6-4C59-486E-9E58-026A71CC4EDC}">
      <dgm:prSet/>
      <dgm:spPr/>
      <dgm:t>
        <a:bodyPr/>
        <a:lstStyle/>
        <a:p>
          <a:pPr rtl="0"/>
          <a:r>
            <a:rPr lang="zh-CN" b="1">
              <a:latin typeface="微软雅黑" panose="020B0503020204020204" charset="-122"/>
              <a:ea typeface="微软雅黑" panose="020B0503020204020204" charset="-122"/>
            </a:rPr>
            <a:t>保监会对接系统</a:t>
          </a:r>
          <a:endParaRPr lang="zh-CN" b="1" dirty="0">
            <a:latin typeface="微软雅黑" panose="020B0503020204020204" charset="-122"/>
            <a:ea typeface="微软雅黑" panose="020B0503020204020204" charset="-122"/>
          </a:endParaRPr>
        </a:p>
      </dgm:t>
    </dgm:pt>
    <dgm:pt modelId="{155E4587-9D56-4DA1-B0F6-6F4961B6876E}" type="parTrans" cxnId="{1EAA41E6-E0AA-4FCA-B401-B29AE0553AB7}">
      <dgm:prSet/>
      <dgm:spPr/>
      <dgm:t>
        <a:bodyPr/>
        <a:lstStyle/>
        <a:p>
          <a:endParaRPr lang="zh-CN" altLang="en-US" b="1"/>
        </a:p>
      </dgm:t>
    </dgm:pt>
    <dgm:pt modelId="{8F8A4800-C04D-4A20-830B-83E5D16CB1E5}" type="sibTrans" cxnId="{1EAA41E6-E0AA-4FCA-B401-B29AE0553AB7}">
      <dgm:prSet/>
      <dgm:spPr/>
      <dgm:t>
        <a:bodyPr/>
        <a:lstStyle/>
        <a:p>
          <a:endParaRPr lang="zh-CN" altLang="en-US" b="1"/>
        </a:p>
      </dgm:t>
    </dgm:pt>
    <dgm:pt modelId="{67FC8689-7B6A-4F69-B412-D97AE28C21F4}">
      <dgm:prSet/>
      <dgm:spPr/>
      <dgm:t>
        <a:bodyPr/>
        <a:lstStyle/>
        <a:p>
          <a:pPr rtl="0"/>
          <a:r>
            <a:rPr lang="zh-CN" altLang="en-US" b="1">
              <a:latin typeface="微软雅黑" panose="020B0503020204020204" charset="-122"/>
              <a:ea typeface="微软雅黑" panose="020B0503020204020204" charset="-122"/>
            </a:rPr>
            <a:t>双录系统</a:t>
          </a:r>
          <a:endParaRPr lang="zh-CN" b="1" dirty="0">
            <a:latin typeface="微软雅黑" panose="020B0503020204020204" charset="-122"/>
            <a:ea typeface="微软雅黑" panose="020B0503020204020204" charset="-122"/>
          </a:endParaRPr>
        </a:p>
      </dgm:t>
    </dgm:pt>
    <dgm:pt modelId="{0F4C000E-EE39-4AB7-B09C-C71A138EE5A4}" type="parTrans" cxnId="{7668713B-9509-4D67-AF02-CE8DB2E8D583}">
      <dgm:prSet/>
      <dgm:spPr/>
      <dgm:t>
        <a:bodyPr/>
        <a:lstStyle/>
        <a:p>
          <a:endParaRPr lang="zh-CN" altLang="en-US"/>
        </a:p>
      </dgm:t>
    </dgm:pt>
    <dgm:pt modelId="{E00C4B2C-DD99-461F-BBEF-CEDDCB650764}" type="sibTrans" cxnId="{7668713B-9509-4D67-AF02-CE8DB2E8D583}">
      <dgm:prSet/>
      <dgm:spPr/>
      <dgm:t>
        <a:bodyPr/>
        <a:lstStyle/>
        <a:p>
          <a:endParaRPr lang="zh-CN" altLang="en-US"/>
        </a:p>
      </dgm:t>
    </dgm:pt>
    <dgm:pt modelId="{FF8F67AA-0F87-46AC-A6F4-7DF87A6A7052}">
      <dgm:prSet/>
      <dgm:spPr/>
      <dgm:t>
        <a:bodyPr/>
        <a:lstStyle/>
        <a:p>
          <a:pPr rtl="0"/>
          <a:r>
            <a:rPr lang="zh-CN" altLang="en-US" b="1">
              <a:latin typeface="微软雅黑" panose="020B0503020204020204" charset="-122"/>
              <a:ea typeface="微软雅黑" panose="020B0503020204020204" charset="-122"/>
            </a:rPr>
            <a:t>核心辅助系统</a:t>
          </a:r>
          <a:endParaRPr lang="zh-CN" b="1" dirty="0">
            <a:latin typeface="微软雅黑" panose="020B0503020204020204" charset="-122"/>
            <a:ea typeface="微软雅黑" panose="020B0503020204020204" charset="-122"/>
          </a:endParaRPr>
        </a:p>
      </dgm:t>
    </dgm:pt>
    <dgm:pt modelId="{ECDE5835-23B3-4717-8CC6-619D089782A4}" type="parTrans" cxnId="{2C9F111E-241D-4A8A-97BF-81AD8AC5D25B}">
      <dgm:prSet/>
      <dgm:spPr/>
      <dgm:t>
        <a:bodyPr/>
        <a:lstStyle/>
        <a:p>
          <a:endParaRPr lang="zh-CN" altLang="en-US"/>
        </a:p>
      </dgm:t>
    </dgm:pt>
    <dgm:pt modelId="{2DE0C4E5-B09F-4178-BDDC-D2F6DBBE5C37}" type="sibTrans" cxnId="{2C9F111E-241D-4A8A-97BF-81AD8AC5D25B}">
      <dgm:prSet/>
      <dgm:spPr/>
      <dgm:t>
        <a:bodyPr/>
        <a:lstStyle/>
        <a:p>
          <a:endParaRPr lang="zh-CN" altLang="en-US"/>
        </a:p>
      </dgm:t>
    </dgm:pt>
    <dgm:pt modelId="{7D05FD93-0003-456E-90C2-BD1B924EBA6B}">
      <dgm:prSet/>
      <dgm:spPr/>
      <dgm:t>
        <a:bodyPr/>
        <a:lstStyle/>
        <a:p>
          <a:pPr rtl="0"/>
          <a:r>
            <a:rPr lang="zh-CN" altLang="en-US" b="1">
              <a:latin typeface="微软雅黑" panose="020B0503020204020204" charset="-122"/>
              <a:ea typeface="微软雅黑" panose="020B0503020204020204" charset="-122"/>
            </a:rPr>
            <a:t>银保通</a:t>
          </a:r>
          <a:endParaRPr lang="zh-CN" b="1" dirty="0">
            <a:latin typeface="微软雅黑" panose="020B0503020204020204" charset="-122"/>
            <a:ea typeface="微软雅黑" panose="020B0503020204020204" charset="-122"/>
          </a:endParaRPr>
        </a:p>
      </dgm:t>
    </dgm:pt>
    <dgm:pt modelId="{56A0BB5C-18C4-47F9-931F-DDA2845D2C7B}" type="parTrans" cxnId="{9857C81A-F3AA-4D85-BC6E-F3E4D37D4CB7}">
      <dgm:prSet/>
      <dgm:spPr/>
      <dgm:t>
        <a:bodyPr/>
        <a:lstStyle/>
        <a:p>
          <a:endParaRPr lang="zh-CN" altLang="en-US"/>
        </a:p>
      </dgm:t>
    </dgm:pt>
    <dgm:pt modelId="{E15CD832-3890-41FE-8B4C-85BAA4C0B940}" type="sibTrans" cxnId="{9857C81A-F3AA-4D85-BC6E-F3E4D37D4CB7}">
      <dgm:prSet/>
      <dgm:spPr/>
      <dgm:t>
        <a:bodyPr/>
        <a:lstStyle/>
        <a:p>
          <a:endParaRPr lang="zh-CN" altLang="en-US"/>
        </a:p>
      </dgm:t>
    </dgm:pt>
    <dgm:pt modelId="{841B3D03-9A60-4C02-B8EB-DE85B9BBCB8C}">
      <dgm:prSet custT="1"/>
      <dgm:spPr/>
      <dgm:t>
        <a:bodyPr/>
        <a:lstStyle/>
        <a:p>
          <a:pPr rtl="0"/>
          <a:r>
            <a:rPr lang="zh-CN" sz="2400" b="1" dirty="0">
              <a:latin typeface="微软雅黑" panose="020B0503020204020204" charset="-122"/>
              <a:ea typeface="微软雅黑" panose="020B0503020204020204" charset="-122"/>
            </a:rPr>
            <a:t>基础系统</a:t>
          </a:r>
        </a:p>
      </dgm:t>
    </dgm:pt>
    <dgm:pt modelId="{8335A0AE-B51C-41B0-9EF9-840E5D269EF5}" type="parTrans" cxnId="{055D8AC7-1C02-482B-9C8A-C3D0E2CFEFD4}">
      <dgm:prSet/>
      <dgm:spPr/>
      <dgm:t>
        <a:bodyPr/>
        <a:lstStyle/>
        <a:p>
          <a:endParaRPr lang="zh-CN" altLang="en-US"/>
        </a:p>
      </dgm:t>
    </dgm:pt>
    <dgm:pt modelId="{7B023B83-49DC-408C-A4DD-D9720C871ED5}" type="sibTrans" cxnId="{055D8AC7-1C02-482B-9C8A-C3D0E2CFEFD4}">
      <dgm:prSet/>
      <dgm:spPr/>
      <dgm:t>
        <a:bodyPr/>
        <a:lstStyle/>
        <a:p>
          <a:endParaRPr lang="zh-CN" altLang="en-US"/>
        </a:p>
      </dgm:t>
    </dgm:pt>
    <dgm:pt modelId="{B70DF79F-EFDB-4C58-8C80-406ECE571F28}">
      <dgm:prSet/>
      <dgm:spPr/>
      <dgm:t>
        <a:bodyPr/>
        <a:lstStyle/>
        <a:p>
          <a:pPr rtl="0"/>
          <a:r>
            <a:rPr lang="zh-CN" b="1">
              <a:latin typeface="微软雅黑" panose="020B0503020204020204" charset="-122"/>
              <a:ea typeface="微软雅黑" panose="020B0503020204020204" charset="-122"/>
            </a:rPr>
            <a:t>影像系统</a:t>
          </a:r>
          <a:endParaRPr lang="zh-CN" b="1" dirty="0">
            <a:latin typeface="微软雅黑" panose="020B0503020204020204" charset="-122"/>
            <a:ea typeface="微软雅黑" panose="020B0503020204020204" charset="-122"/>
          </a:endParaRPr>
        </a:p>
      </dgm:t>
    </dgm:pt>
    <dgm:pt modelId="{82BEFB9E-5C9E-4EB8-AFCD-84DA4607CBA8}" type="parTrans" cxnId="{78E7BEC4-FAF2-439C-99ED-25FCE1ACBD44}">
      <dgm:prSet/>
      <dgm:spPr/>
      <dgm:t>
        <a:bodyPr/>
        <a:lstStyle/>
        <a:p>
          <a:endParaRPr lang="zh-CN" altLang="en-US"/>
        </a:p>
      </dgm:t>
    </dgm:pt>
    <dgm:pt modelId="{87BE4B23-6B55-4B98-9997-DC20515BF59A}" type="sibTrans" cxnId="{78E7BEC4-FAF2-439C-99ED-25FCE1ACBD44}">
      <dgm:prSet/>
      <dgm:spPr/>
      <dgm:t>
        <a:bodyPr/>
        <a:lstStyle/>
        <a:p>
          <a:endParaRPr lang="zh-CN" altLang="en-US"/>
        </a:p>
      </dgm:t>
    </dgm:pt>
    <dgm:pt modelId="{60D1D13B-DD66-4907-9BCC-BC7842AD2656}">
      <dgm:prSet/>
      <dgm:spPr/>
      <dgm:t>
        <a:bodyPr/>
        <a:lstStyle/>
        <a:p>
          <a:pPr rtl="0"/>
          <a:r>
            <a:rPr lang="zh-CN" b="1">
              <a:latin typeface="微软雅黑" panose="020B0503020204020204" charset="-122"/>
              <a:ea typeface="微软雅黑" panose="020B0503020204020204" charset="-122"/>
            </a:rPr>
            <a:t>电子印章及打印系统</a:t>
          </a:r>
          <a:endParaRPr lang="zh-CN" b="1" dirty="0">
            <a:latin typeface="微软雅黑" panose="020B0503020204020204" charset="-122"/>
            <a:ea typeface="微软雅黑" panose="020B0503020204020204" charset="-122"/>
          </a:endParaRPr>
        </a:p>
      </dgm:t>
    </dgm:pt>
    <dgm:pt modelId="{2502F63F-34FE-440A-AF0E-FECFEDAB52AF}" type="parTrans" cxnId="{BF2E8CC6-90B7-4EF7-8FC1-1B8EB0E97A5D}">
      <dgm:prSet/>
      <dgm:spPr/>
      <dgm:t>
        <a:bodyPr/>
        <a:lstStyle/>
        <a:p>
          <a:endParaRPr lang="zh-CN" altLang="en-US"/>
        </a:p>
      </dgm:t>
    </dgm:pt>
    <dgm:pt modelId="{40B42096-4C5F-4C84-8E16-EB95C9F60FAE}" type="sibTrans" cxnId="{BF2E8CC6-90B7-4EF7-8FC1-1B8EB0E97A5D}">
      <dgm:prSet/>
      <dgm:spPr/>
      <dgm:t>
        <a:bodyPr/>
        <a:lstStyle/>
        <a:p>
          <a:endParaRPr lang="zh-CN" altLang="en-US"/>
        </a:p>
      </dgm:t>
    </dgm:pt>
    <dgm:pt modelId="{4D876ACB-D0D9-4F64-A5DC-F408A8254EF5}">
      <dgm:prSet/>
      <dgm:spPr/>
      <dgm:t>
        <a:bodyPr/>
        <a:lstStyle/>
        <a:p>
          <a:pPr rtl="0"/>
          <a:r>
            <a:rPr lang="zh-CN" b="1">
              <a:latin typeface="微软雅黑" panose="020B0503020204020204" charset="-122"/>
              <a:ea typeface="微软雅黑" panose="020B0503020204020204" charset="-122"/>
            </a:rPr>
            <a:t>ESB企业服务总线系统</a:t>
          </a:r>
          <a:endParaRPr lang="zh-CN" b="1" dirty="0">
            <a:latin typeface="微软雅黑" panose="020B0503020204020204" charset="-122"/>
            <a:ea typeface="微软雅黑" panose="020B0503020204020204" charset="-122"/>
          </a:endParaRPr>
        </a:p>
      </dgm:t>
    </dgm:pt>
    <dgm:pt modelId="{DF8DA160-F529-4F56-BDB7-3696383C2102}" type="parTrans" cxnId="{0606C9C9-8247-4CBC-9FC8-30D46048F279}">
      <dgm:prSet/>
      <dgm:spPr/>
      <dgm:t>
        <a:bodyPr/>
        <a:lstStyle/>
        <a:p>
          <a:endParaRPr lang="zh-CN" altLang="en-US"/>
        </a:p>
      </dgm:t>
    </dgm:pt>
    <dgm:pt modelId="{AB2AEB86-C7A7-4837-84FB-BD32586D888A}" type="sibTrans" cxnId="{0606C9C9-8247-4CBC-9FC8-30D46048F279}">
      <dgm:prSet/>
      <dgm:spPr/>
      <dgm:t>
        <a:bodyPr/>
        <a:lstStyle/>
        <a:p>
          <a:endParaRPr lang="zh-CN" altLang="en-US"/>
        </a:p>
      </dgm:t>
    </dgm:pt>
    <dgm:pt modelId="{746AD37D-E1A9-4F0D-8FA6-819CD533C613}">
      <dgm:prSet/>
      <dgm:spPr/>
      <dgm:t>
        <a:bodyPr/>
        <a:lstStyle/>
        <a:p>
          <a:pPr rtl="0"/>
          <a:r>
            <a:rPr lang="zh-CN" altLang="en-US" b="1">
              <a:latin typeface="微软雅黑" panose="020B0503020204020204" charset="-122"/>
              <a:ea typeface="微软雅黑" panose="020B0503020204020204" charset="-122"/>
            </a:rPr>
            <a:t>银联支付</a:t>
          </a:r>
          <a:endParaRPr lang="zh-CN" b="1" dirty="0">
            <a:latin typeface="微软雅黑" panose="020B0503020204020204" charset="-122"/>
            <a:ea typeface="微软雅黑" panose="020B0503020204020204" charset="-122"/>
          </a:endParaRPr>
        </a:p>
      </dgm:t>
    </dgm:pt>
    <dgm:pt modelId="{F50A1500-6E6D-4774-AC63-4A4953F4D7D2}" type="parTrans" cxnId="{C52AF9E5-32CB-4D56-9FCF-A43BC494DACF}">
      <dgm:prSet/>
      <dgm:spPr/>
      <dgm:t>
        <a:bodyPr/>
        <a:lstStyle/>
        <a:p>
          <a:endParaRPr lang="zh-CN" altLang="en-US"/>
        </a:p>
      </dgm:t>
    </dgm:pt>
    <dgm:pt modelId="{4A9C47BF-5A27-40E5-9099-B0760F2E1F95}" type="sibTrans" cxnId="{C52AF9E5-32CB-4D56-9FCF-A43BC494DACF}">
      <dgm:prSet/>
      <dgm:spPr/>
      <dgm:t>
        <a:bodyPr/>
        <a:lstStyle/>
        <a:p>
          <a:endParaRPr lang="zh-CN" altLang="en-US"/>
        </a:p>
      </dgm:t>
    </dgm:pt>
    <dgm:pt modelId="{0935F89B-3B92-4DBA-89A4-1EE4DE97B90B}" type="pres">
      <dgm:prSet presAssocID="{76DD1A83-CC7E-4F28-A89F-7B6C8453AA54}" presName="Name0" presStyleCnt="0">
        <dgm:presLayoutVars>
          <dgm:chPref val="1"/>
          <dgm:dir/>
          <dgm:animOne val="branch"/>
          <dgm:animLvl val="lvl"/>
          <dgm:resizeHandles/>
        </dgm:presLayoutVars>
      </dgm:prSet>
      <dgm:spPr/>
    </dgm:pt>
    <dgm:pt modelId="{DA20D538-CD8B-4B2C-8B1F-09B1B1D4A561}" type="pres">
      <dgm:prSet presAssocID="{841B3D03-9A60-4C02-B8EB-DE85B9BBCB8C}" presName="vertOne" presStyleCnt="0"/>
      <dgm:spPr/>
    </dgm:pt>
    <dgm:pt modelId="{16CE893A-59C2-44B6-A2C3-E35226A60723}" type="pres">
      <dgm:prSet presAssocID="{841B3D03-9A60-4C02-B8EB-DE85B9BBCB8C}" presName="txOne" presStyleLbl="node0" presStyleIdx="0" presStyleCnt="4">
        <dgm:presLayoutVars>
          <dgm:chPref val="3"/>
        </dgm:presLayoutVars>
      </dgm:prSet>
      <dgm:spPr/>
    </dgm:pt>
    <dgm:pt modelId="{48741525-B0D5-48F4-AB69-FD95390F8AB5}" type="pres">
      <dgm:prSet presAssocID="{841B3D03-9A60-4C02-B8EB-DE85B9BBCB8C}" presName="parTransOne" presStyleCnt="0"/>
      <dgm:spPr/>
    </dgm:pt>
    <dgm:pt modelId="{3FFB3EAE-A733-45DB-9D27-31DE196BD908}" type="pres">
      <dgm:prSet presAssocID="{841B3D03-9A60-4C02-B8EB-DE85B9BBCB8C}" presName="horzOne" presStyleCnt="0"/>
      <dgm:spPr/>
    </dgm:pt>
    <dgm:pt modelId="{14A6D25B-BABD-4A53-B156-5E5AE14DE4F0}" type="pres">
      <dgm:prSet presAssocID="{B70DF79F-EFDB-4C58-8C80-406ECE571F28}" presName="vertTwo" presStyleCnt="0"/>
      <dgm:spPr/>
    </dgm:pt>
    <dgm:pt modelId="{423827FE-52F6-43F2-87CA-9520636F67A5}" type="pres">
      <dgm:prSet presAssocID="{B70DF79F-EFDB-4C58-8C80-406ECE571F28}" presName="txTwo" presStyleLbl="node2" presStyleIdx="0" presStyleCnt="37">
        <dgm:presLayoutVars>
          <dgm:chPref val="3"/>
        </dgm:presLayoutVars>
      </dgm:prSet>
      <dgm:spPr/>
    </dgm:pt>
    <dgm:pt modelId="{E8592643-6351-4375-B361-FBEF34EEE5F5}" type="pres">
      <dgm:prSet presAssocID="{B70DF79F-EFDB-4C58-8C80-406ECE571F28}" presName="horzTwo" presStyleCnt="0"/>
      <dgm:spPr/>
    </dgm:pt>
    <dgm:pt modelId="{4F6DF1E1-40F1-4E4B-A275-CE6C033A9B46}" type="pres">
      <dgm:prSet presAssocID="{87BE4B23-6B55-4B98-9997-DC20515BF59A}" presName="sibSpaceTwo" presStyleCnt="0"/>
      <dgm:spPr/>
    </dgm:pt>
    <dgm:pt modelId="{907595F8-CA39-4058-A154-834946D0FD40}" type="pres">
      <dgm:prSet presAssocID="{60D1D13B-DD66-4907-9BCC-BC7842AD2656}" presName="vertTwo" presStyleCnt="0"/>
      <dgm:spPr/>
    </dgm:pt>
    <dgm:pt modelId="{57D9C3CE-A5CC-49B0-8DE2-AE25672A0565}" type="pres">
      <dgm:prSet presAssocID="{60D1D13B-DD66-4907-9BCC-BC7842AD2656}" presName="txTwo" presStyleLbl="node2" presStyleIdx="1" presStyleCnt="37">
        <dgm:presLayoutVars>
          <dgm:chPref val="3"/>
        </dgm:presLayoutVars>
      </dgm:prSet>
      <dgm:spPr/>
    </dgm:pt>
    <dgm:pt modelId="{FC2F5314-84D4-4233-9DEF-3F2D1C40EBD9}" type="pres">
      <dgm:prSet presAssocID="{60D1D13B-DD66-4907-9BCC-BC7842AD2656}" presName="horzTwo" presStyleCnt="0"/>
      <dgm:spPr/>
    </dgm:pt>
    <dgm:pt modelId="{EF9E90FF-0E3E-47DD-BC4D-24EFA3E29084}" type="pres">
      <dgm:prSet presAssocID="{40B42096-4C5F-4C84-8E16-EB95C9F60FAE}" presName="sibSpaceTwo" presStyleCnt="0"/>
      <dgm:spPr/>
    </dgm:pt>
    <dgm:pt modelId="{0D8991C5-FEC5-4A72-81F7-35F58E5CD84B}" type="pres">
      <dgm:prSet presAssocID="{4D876ACB-D0D9-4F64-A5DC-F408A8254EF5}" presName="vertTwo" presStyleCnt="0"/>
      <dgm:spPr/>
    </dgm:pt>
    <dgm:pt modelId="{7AB38168-DF20-4972-8A00-4E62C084B158}" type="pres">
      <dgm:prSet presAssocID="{4D876ACB-D0D9-4F64-A5DC-F408A8254EF5}" presName="txTwo" presStyleLbl="node2" presStyleIdx="2" presStyleCnt="37">
        <dgm:presLayoutVars>
          <dgm:chPref val="3"/>
        </dgm:presLayoutVars>
      </dgm:prSet>
      <dgm:spPr/>
    </dgm:pt>
    <dgm:pt modelId="{D206D2CE-3920-400B-B28F-5CFA4AE0A260}" type="pres">
      <dgm:prSet presAssocID="{4D876ACB-D0D9-4F64-A5DC-F408A8254EF5}" presName="horzTwo" presStyleCnt="0"/>
      <dgm:spPr/>
    </dgm:pt>
    <dgm:pt modelId="{DD1EEA85-06AD-4D9A-B8FB-653058CE1105}" type="pres">
      <dgm:prSet presAssocID="{7B023B83-49DC-408C-A4DD-D9720C871ED5}" presName="sibSpaceOne" presStyleCnt="0"/>
      <dgm:spPr/>
    </dgm:pt>
    <dgm:pt modelId="{50F64EA9-4EAA-4620-B383-BFF349424ECD}" type="pres">
      <dgm:prSet presAssocID="{C5D2FA55-D8BE-4B4C-BFFC-26CB4FD7E88D}" presName="vertOne" presStyleCnt="0"/>
      <dgm:spPr/>
    </dgm:pt>
    <dgm:pt modelId="{8537B52E-8509-42D1-A584-88B5F405AE16}" type="pres">
      <dgm:prSet presAssocID="{C5D2FA55-D8BE-4B4C-BFFC-26CB4FD7E88D}" presName="txOne" presStyleLbl="node0" presStyleIdx="1" presStyleCnt="4">
        <dgm:presLayoutVars>
          <dgm:chPref val="3"/>
        </dgm:presLayoutVars>
      </dgm:prSet>
      <dgm:spPr/>
    </dgm:pt>
    <dgm:pt modelId="{7E48B6CF-480D-4533-A35C-401517780484}" type="pres">
      <dgm:prSet presAssocID="{C5D2FA55-D8BE-4B4C-BFFC-26CB4FD7E88D}" presName="parTransOne" presStyleCnt="0"/>
      <dgm:spPr/>
    </dgm:pt>
    <dgm:pt modelId="{F860215B-7CC0-4584-B52C-09625314D16D}" type="pres">
      <dgm:prSet presAssocID="{C5D2FA55-D8BE-4B4C-BFFC-26CB4FD7E88D}" presName="horzOne" presStyleCnt="0"/>
      <dgm:spPr/>
    </dgm:pt>
    <dgm:pt modelId="{A590A364-3D4D-447F-8E85-85AFB097A1CB}" type="pres">
      <dgm:prSet presAssocID="{A434E19C-702A-4B32-96B4-434C6C6371E0}" presName="vertTwo" presStyleCnt="0"/>
      <dgm:spPr/>
    </dgm:pt>
    <dgm:pt modelId="{6A06A51E-D0A1-4BAD-8CD3-B5C1A6BE8DCF}" type="pres">
      <dgm:prSet presAssocID="{A434E19C-702A-4B32-96B4-434C6C6371E0}" presName="txTwo" presStyleLbl="node2" presStyleIdx="3" presStyleCnt="37">
        <dgm:presLayoutVars>
          <dgm:chPref val="3"/>
        </dgm:presLayoutVars>
      </dgm:prSet>
      <dgm:spPr/>
    </dgm:pt>
    <dgm:pt modelId="{1A87B852-1C03-4262-BAD3-587B6EF06299}" type="pres">
      <dgm:prSet presAssocID="{A434E19C-702A-4B32-96B4-434C6C6371E0}" presName="horzTwo" presStyleCnt="0"/>
      <dgm:spPr/>
    </dgm:pt>
    <dgm:pt modelId="{34768464-91B9-4885-9A14-C94EB5A74960}" type="pres">
      <dgm:prSet presAssocID="{106B3CB9-2383-453E-961F-975C00197824}" presName="sibSpaceTwo" presStyleCnt="0"/>
      <dgm:spPr/>
    </dgm:pt>
    <dgm:pt modelId="{08CFB9ED-C362-4104-84FC-7F0C57CDCEA1}" type="pres">
      <dgm:prSet presAssocID="{BCBCCDD6-246B-4648-BDE4-B2CD65808CE9}" presName="vertTwo" presStyleCnt="0"/>
      <dgm:spPr/>
    </dgm:pt>
    <dgm:pt modelId="{58DC12D0-187E-4023-B78D-7C4A25965875}" type="pres">
      <dgm:prSet presAssocID="{BCBCCDD6-246B-4648-BDE4-B2CD65808CE9}" presName="txTwo" presStyleLbl="node2" presStyleIdx="4" presStyleCnt="37">
        <dgm:presLayoutVars>
          <dgm:chPref val="3"/>
        </dgm:presLayoutVars>
      </dgm:prSet>
      <dgm:spPr/>
    </dgm:pt>
    <dgm:pt modelId="{89570F42-7D0F-4247-8D2E-DAB580E17C31}" type="pres">
      <dgm:prSet presAssocID="{BCBCCDD6-246B-4648-BDE4-B2CD65808CE9}" presName="horzTwo" presStyleCnt="0"/>
      <dgm:spPr/>
    </dgm:pt>
    <dgm:pt modelId="{98EC218F-8030-45BA-89FD-E8B89FB42156}" type="pres">
      <dgm:prSet presAssocID="{057A8B90-C782-4532-BE73-3C7E71FCD6F0}" presName="sibSpaceTwo" presStyleCnt="0"/>
      <dgm:spPr/>
    </dgm:pt>
    <dgm:pt modelId="{0FE10801-FADD-446A-8FFE-789EAD0CF57A}" type="pres">
      <dgm:prSet presAssocID="{CB8B6F78-51BE-44D1-8F9C-49CCEEA359BD}" presName="vertTwo" presStyleCnt="0"/>
      <dgm:spPr/>
    </dgm:pt>
    <dgm:pt modelId="{F844FAFC-08C0-4FAB-A6D3-89541C5DDEB4}" type="pres">
      <dgm:prSet presAssocID="{CB8B6F78-51BE-44D1-8F9C-49CCEEA359BD}" presName="txTwo" presStyleLbl="node2" presStyleIdx="5" presStyleCnt="37">
        <dgm:presLayoutVars>
          <dgm:chPref val="3"/>
        </dgm:presLayoutVars>
      </dgm:prSet>
      <dgm:spPr/>
    </dgm:pt>
    <dgm:pt modelId="{228A0017-5093-4CAA-9E68-7C5100BD0CE5}" type="pres">
      <dgm:prSet presAssocID="{CB8B6F78-51BE-44D1-8F9C-49CCEEA359BD}" presName="horzTwo" presStyleCnt="0"/>
      <dgm:spPr/>
    </dgm:pt>
    <dgm:pt modelId="{2737E65E-655D-4D00-94E0-3AECAED4E06B}" type="pres">
      <dgm:prSet presAssocID="{DDB4F6F3-26BC-4F95-99A8-ADAF192BF1F2}" presName="sibSpaceTwo" presStyleCnt="0"/>
      <dgm:spPr/>
    </dgm:pt>
    <dgm:pt modelId="{4E13ADD8-FC66-4CA8-B012-C6ABA37711DF}" type="pres">
      <dgm:prSet presAssocID="{5559A083-8FE1-4829-BE2D-F58B9F5CF2E0}" presName="vertTwo" presStyleCnt="0"/>
      <dgm:spPr/>
    </dgm:pt>
    <dgm:pt modelId="{2B253D3B-452E-414B-A391-054319878F7E}" type="pres">
      <dgm:prSet presAssocID="{5559A083-8FE1-4829-BE2D-F58B9F5CF2E0}" presName="txTwo" presStyleLbl="node2" presStyleIdx="6" presStyleCnt="37">
        <dgm:presLayoutVars>
          <dgm:chPref val="3"/>
        </dgm:presLayoutVars>
      </dgm:prSet>
      <dgm:spPr/>
    </dgm:pt>
    <dgm:pt modelId="{EDD6D290-73F7-4C98-B174-05C1897893B6}" type="pres">
      <dgm:prSet presAssocID="{5559A083-8FE1-4829-BE2D-F58B9F5CF2E0}" presName="horzTwo" presStyleCnt="0"/>
      <dgm:spPr/>
    </dgm:pt>
    <dgm:pt modelId="{5BBF054F-0AB9-4C97-856C-7D7B55A289B4}" type="pres">
      <dgm:prSet presAssocID="{591C8300-23F3-428F-99A3-AAD2C39D5643}" presName="sibSpaceTwo" presStyleCnt="0"/>
      <dgm:spPr/>
    </dgm:pt>
    <dgm:pt modelId="{FD980B9C-EC31-40B9-BF31-C6999B33D219}" type="pres">
      <dgm:prSet presAssocID="{2E9DD917-D9AB-4140-B611-150A132C4667}" presName="vertTwo" presStyleCnt="0"/>
      <dgm:spPr/>
    </dgm:pt>
    <dgm:pt modelId="{1D0FC7C2-9075-41C6-9308-46C867053B49}" type="pres">
      <dgm:prSet presAssocID="{2E9DD917-D9AB-4140-B611-150A132C4667}" presName="txTwo" presStyleLbl="node2" presStyleIdx="7" presStyleCnt="37">
        <dgm:presLayoutVars>
          <dgm:chPref val="3"/>
        </dgm:presLayoutVars>
      </dgm:prSet>
      <dgm:spPr/>
    </dgm:pt>
    <dgm:pt modelId="{5436541A-0575-4A9E-BB31-88850E5CC2E3}" type="pres">
      <dgm:prSet presAssocID="{2E9DD917-D9AB-4140-B611-150A132C4667}" presName="horzTwo" presStyleCnt="0"/>
      <dgm:spPr/>
    </dgm:pt>
    <dgm:pt modelId="{44C7CE0E-A675-4876-9CD2-69DD08F70E0D}" type="pres">
      <dgm:prSet presAssocID="{61C7D235-6E84-49D7-AB3D-72893DFF290E}" presName="sibSpaceTwo" presStyleCnt="0"/>
      <dgm:spPr/>
    </dgm:pt>
    <dgm:pt modelId="{0804DBBB-767E-4E91-B333-7F5019E79705}" type="pres">
      <dgm:prSet presAssocID="{7D05FD93-0003-456E-90C2-BD1B924EBA6B}" presName="vertTwo" presStyleCnt="0"/>
      <dgm:spPr/>
    </dgm:pt>
    <dgm:pt modelId="{C7F18E35-04D2-4602-A607-C738C9F3168F}" type="pres">
      <dgm:prSet presAssocID="{7D05FD93-0003-456E-90C2-BD1B924EBA6B}" presName="txTwo" presStyleLbl="node2" presStyleIdx="8" presStyleCnt="37">
        <dgm:presLayoutVars>
          <dgm:chPref val="3"/>
        </dgm:presLayoutVars>
      </dgm:prSet>
      <dgm:spPr/>
    </dgm:pt>
    <dgm:pt modelId="{4E155516-9125-4550-AA97-8667150B396E}" type="pres">
      <dgm:prSet presAssocID="{7D05FD93-0003-456E-90C2-BD1B924EBA6B}" presName="horzTwo" presStyleCnt="0"/>
      <dgm:spPr/>
    </dgm:pt>
    <dgm:pt modelId="{DB097809-1752-4911-8CB0-5E8603330F04}" type="pres">
      <dgm:prSet presAssocID="{E15CD832-3890-41FE-8B4C-85BAA4C0B940}" presName="sibSpaceTwo" presStyleCnt="0"/>
      <dgm:spPr/>
    </dgm:pt>
    <dgm:pt modelId="{58E90DC9-3B37-41A7-9551-4474E140B470}" type="pres">
      <dgm:prSet presAssocID="{746AD37D-E1A9-4F0D-8FA6-819CD533C613}" presName="vertTwo" presStyleCnt="0"/>
      <dgm:spPr/>
    </dgm:pt>
    <dgm:pt modelId="{5BA9A97A-0EFE-41E7-BF4B-27DEC7175598}" type="pres">
      <dgm:prSet presAssocID="{746AD37D-E1A9-4F0D-8FA6-819CD533C613}" presName="txTwo" presStyleLbl="node2" presStyleIdx="9" presStyleCnt="37">
        <dgm:presLayoutVars>
          <dgm:chPref val="3"/>
        </dgm:presLayoutVars>
      </dgm:prSet>
      <dgm:spPr/>
    </dgm:pt>
    <dgm:pt modelId="{35D72217-C9D4-4C1C-8993-7B3AF4FB68DE}" type="pres">
      <dgm:prSet presAssocID="{746AD37D-E1A9-4F0D-8FA6-819CD533C613}" presName="horzTwo" presStyleCnt="0"/>
      <dgm:spPr/>
    </dgm:pt>
    <dgm:pt modelId="{596F61C1-982B-42B8-935A-7615849DC8B9}" type="pres">
      <dgm:prSet presAssocID="{4A9C47BF-5A27-40E5-9099-B0760F2E1F95}" presName="sibSpaceTwo" presStyleCnt="0"/>
      <dgm:spPr/>
    </dgm:pt>
    <dgm:pt modelId="{5FB1843E-6011-4419-995C-629D9CD31E0C}" type="pres">
      <dgm:prSet presAssocID="{05BE886F-BE00-4A32-9504-34FB02E359BA}" presName="vertTwo" presStyleCnt="0"/>
      <dgm:spPr/>
    </dgm:pt>
    <dgm:pt modelId="{C66BAB46-07FF-40A5-B397-DC37FFFDE4C2}" type="pres">
      <dgm:prSet presAssocID="{05BE886F-BE00-4A32-9504-34FB02E359BA}" presName="txTwo" presStyleLbl="node2" presStyleIdx="10" presStyleCnt="37">
        <dgm:presLayoutVars>
          <dgm:chPref val="3"/>
        </dgm:presLayoutVars>
      </dgm:prSet>
      <dgm:spPr/>
    </dgm:pt>
    <dgm:pt modelId="{D76DDF56-2AFB-47BE-A694-EDD8787EA735}" type="pres">
      <dgm:prSet presAssocID="{05BE886F-BE00-4A32-9504-34FB02E359BA}" presName="horzTwo" presStyleCnt="0"/>
      <dgm:spPr/>
    </dgm:pt>
    <dgm:pt modelId="{CC5A2674-8F07-46F4-A77E-37FB022D9529}" type="pres">
      <dgm:prSet presAssocID="{01E984B6-2BE8-4C65-9F9C-A4E625DDF2B1}" presName="sibSpaceTwo" presStyleCnt="0"/>
      <dgm:spPr/>
    </dgm:pt>
    <dgm:pt modelId="{EC03EB81-C630-43AA-B477-910C25A5A7C1}" type="pres">
      <dgm:prSet presAssocID="{728E1F1A-3ACA-4D42-BE6D-419D71DFE9CC}" presName="vertTwo" presStyleCnt="0"/>
      <dgm:spPr/>
    </dgm:pt>
    <dgm:pt modelId="{6768EACE-BD25-4F4C-8782-2068EA02AAA3}" type="pres">
      <dgm:prSet presAssocID="{728E1F1A-3ACA-4D42-BE6D-419D71DFE9CC}" presName="txTwo" presStyleLbl="node2" presStyleIdx="11" presStyleCnt="37">
        <dgm:presLayoutVars>
          <dgm:chPref val="3"/>
        </dgm:presLayoutVars>
      </dgm:prSet>
      <dgm:spPr/>
    </dgm:pt>
    <dgm:pt modelId="{5AA88022-E361-4CDC-B56D-41E394D01AF0}" type="pres">
      <dgm:prSet presAssocID="{728E1F1A-3ACA-4D42-BE6D-419D71DFE9CC}" presName="horzTwo" presStyleCnt="0"/>
      <dgm:spPr/>
    </dgm:pt>
    <dgm:pt modelId="{ABE23CC9-70B5-44A1-8289-5EAD67953066}" type="pres">
      <dgm:prSet presAssocID="{A850D110-DDDC-4258-AFF2-8F336D903085}" presName="sibSpaceTwo" presStyleCnt="0"/>
      <dgm:spPr/>
    </dgm:pt>
    <dgm:pt modelId="{90C9521C-4CF9-4296-B799-F43C41542219}" type="pres">
      <dgm:prSet presAssocID="{DFBFEE6D-304E-4C96-B71B-C7FD453D2755}" presName="vertTwo" presStyleCnt="0"/>
      <dgm:spPr/>
    </dgm:pt>
    <dgm:pt modelId="{36867BEB-F921-4102-AB8E-4CF3A6EEE382}" type="pres">
      <dgm:prSet presAssocID="{DFBFEE6D-304E-4C96-B71B-C7FD453D2755}" presName="txTwo" presStyleLbl="node2" presStyleIdx="12" presStyleCnt="37">
        <dgm:presLayoutVars>
          <dgm:chPref val="3"/>
        </dgm:presLayoutVars>
      </dgm:prSet>
      <dgm:spPr/>
    </dgm:pt>
    <dgm:pt modelId="{C2ED24EA-78E0-4C5D-90B7-8D95BF9CE428}" type="pres">
      <dgm:prSet presAssocID="{DFBFEE6D-304E-4C96-B71B-C7FD453D2755}" presName="horzTwo" presStyleCnt="0"/>
      <dgm:spPr/>
    </dgm:pt>
    <dgm:pt modelId="{7F0312BA-5D59-4BA4-8550-C6D37C9A0E51}" type="pres">
      <dgm:prSet presAssocID="{C6142C04-F79E-4FB7-AE8E-F8C2D8918472}" presName="sibSpaceTwo" presStyleCnt="0"/>
      <dgm:spPr/>
    </dgm:pt>
    <dgm:pt modelId="{56B9F571-BDAE-4E60-BAB8-B1D6129AB623}" type="pres">
      <dgm:prSet presAssocID="{AAF3B780-A40F-4B2C-A27C-8BB3A3D47270}" presName="vertTwo" presStyleCnt="0"/>
      <dgm:spPr/>
    </dgm:pt>
    <dgm:pt modelId="{D8044FA2-A275-4395-B65B-7002F0604F98}" type="pres">
      <dgm:prSet presAssocID="{AAF3B780-A40F-4B2C-A27C-8BB3A3D47270}" presName="txTwo" presStyleLbl="node2" presStyleIdx="13" presStyleCnt="37">
        <dgm:presLayoutVars>
          <dgm:chPref val="3"/>
        </dgm:presLayoutVars>
      </dgm:prSet>
      <dgm:spPr/>
    </dgm:pt>
    <dgm:pt modelId="{A08327F9-5CED-419C-A7AF-861A5CDD7270}" type="pres">
      <dgm:prSet presAssocID="{AAF3B780-A40F-4B2C-A27C-8BB3A3D47270}" presName="horzTwo" presStyleCnt="0"/>
      <dgm:spPr/>
    </dgm:pt>
    <dgm:pt modelId="{81A92E01-4478-4988-83CD-A88C920E076E}" type="pres">
      <dgm:prSet presAssocID="{0258CA54-F3BA-4440-A78E-776AD17CB50C}" presName="sibSpaceTwo" presStyleCnt="0"/>
      <dgm:spPr/>
    </dgm:pt>
    <dgm:pt modelId="{BE122CC9-6B30-445F-B12E-1BAE7C214E71}" type="pres">
      <dgm:prSet presAssocID="{87658EC6-4C59-486E-9E58-026A71CC4EDC}" presName="vertTwo" presStyleCnt="0"/>
      <dgm:spPr/>
    </dgm:pt>
    <dgm:pt modelId="{D39BA3F4-ADBA-4491-9CEF-A5CD31A690C8}" type="pres">
      <dgm:prSet presAssocID="{87658EC6-4C59-486E-9E58-026A71CC4EDC}" presName="txTwo" presStyleLbl="node2" presStyleIdx="14" presStyleCnt="37">
        <dgm:presLayoutVars>
          <dgm:chPref val="3"/>
        </dgm:presLayoutVars>
      </dgm:prSet>
      <dgm:spPr/>
    </dgm:pt>
    <dgm:pt modelId="{45A02819-4763-4CA5-A858-31C3BB57D33A}" type="pres">
      <dgm:prSet presAssocID="{87658EC6-4C59-486E-9E58-026A71CC4EDC}" presName="horzTwo" presStyleCnt="0"/>
      <dgm:spPr/>
    </dgm:pt>
    <dgm:pt modelId="{C7E082F2-A088-4C3C-95C5-5D71CBE5F13A}" type="pres">
      <dgm:prSet presAssocID="{8F8A4800-C04D-4A20-830B-83E5D16CB1E5}" presName="sibSpaceTwo" presStyleCnt="0"/>
      <dgm:spPr/>
    </dgm:pt>
    <dgm:pt modelId="{E8B9721D-A298-412D-8EB5-CFE17E5AFBDE}" type="pres">
      <dgm:prSet presAssocID="{FF8F67AA-0F87-46AC-A6F4-7DF87A6A7052}" presName="vertTwo" presStyleCnt="0"/>
      <dgm:spPr/>
    </dgm:pt>
    <dgm:pt modelId="{77AECC48-B751-4BE0-B037-15A4D2237574}" type="pres">
      <dgm:prSet presAssocID="{FF8F67AA-0F87-46AC-A6F4-7DF87A6A7052}" presName="txTwo" presStyleLbl="node2" presStyleIdx="15" presStyleCnt="37">
        <dgm:presLayoutVars>
          <dgm:chPref val="3"/>
        </dgm:presLayoutVars>
      </dgm:prSet>
      <dgm:spPr/>
    </dgm:pt>
    <dgm:pt modelId="{64DBB617-B7A1-4CFF-9DCE-A5FC096E1949}" type="pres">
      <dgm:prSet presAssocID="{FF8F67AA-0F87-46AC-A6F4-7DF87A6A7052}" presName="horzTwo" presStyleCnt="0"/>
      <dgm:spPr/>
    </dgm:pt>
    <dgm:pt modelId="{D57C5148-D3D7-4805-8249-A8ED51EDD0C2}" type="pres">
      <dgm:prSet presAssocID="{2DE0C4E5-B09F-4178-BDDC-D2F6DBBE5C37}" presName="sibSpaceTwo" presStyleCnt="0"/>
      <dgm:spPr/>
    </dgm:pt>
    <dgm:pt modelId="{1CF7C201-270E-404D-8B83-BF434A9883E3}" type="pres">
      <dgm:prSet presAssocID="{D461A2CC-98AB-4784-9BE4-CFD505F11661}" presName="vertTwo" presStyleCnt="0"/>
      <dgm:spPr/>
    </dgm:pt>
    <dgm:pt modelId="{B1EBCEBF-9E58-4C0F-B271-C570FFE6035C}" type="pres">
      <dgm:prSet presAssocID="{D461A2CC-98AB-4784-9BE4-CFD505F11661}" presName="txTwo" presStyleLbl="node2" presStyleIdx="16" presStyleCnt="37">
        <dgm:presLayoutVars>
          <dgm:chPref val="3"/>
        </dgm:presLayoutVars>
      </dgm:prSet>
      <dgm:spPr/>
    </dgm:pt>
    <dgm:pt modelId="{6B11104D-B6E1-405A-94E4-3687EEF6447D}" type="pres">
      <dgm:prSet presAssocID="{D461A2CC-98AB-4784-9BE4-CFD505F11661}" presName="horzTwo" presStyleCnt="0"/>
      <dgm:spPr/>
    </dgm:pt>
    <dgm:pt modelId="{07E0ED49-F4F2-4777-AADD-F902848A180C}" type="pres">
      <dgm:prSet presAssocID="{CFBA7300-5938-453C-A474-CA77C598C1D5}" presName="sibSpaceTwo" presStyleCnt="0"/>
      <dgm:spPr/>
    </dgm:pt>
    <dgm:pt modelId="{8685DD37-EA3C-433A-A561-021036CB12F2}" type="pres">
      <dgm:prSet presAssocID="{FE660F73-0F41-43C1-AA6F-EE8C179B1EAE}" presName="vertTwo" presStyleCnt="0"/>
      <dgm:spPr/>
    </dgm:pt>
    <dgm:pt modelId="{B741632A-F2E7-49D5-A19D-BCDA5E013B83}" type="pres">
      <dgm:prSet presAssocID="{FE660F73-0F41-43C1-AA6F-EE8C179B1EAE}" presName="txTwo" presStyleLbl="node2" presStyleIdx="17" presStyleCnt="37">
        <dgm:presLayoutVars>
          <dgm:chPref val="3"/>
        </dgm:presLayoutVars>
      </dgm:prSet>
      <dgm:spPr/>
    </dgm:pt>
    <dgm:pt modelId="{91CB9888-8B04-4499-BB64-573475FA3CC2}" type="pres">
      <dgm:prSet presAssocID="{FE660F73-0F41-43C1-AA6F-EE8C179B1EAE}" presName="horzTwo" presStyleCnt="0"/>
      <dgm:spPr/>
    </dgm:pt>
    <dgm:pt modelId="{505DD5B0-7A2A-4888-9EFD-F417FD4C46CC}" type="pres">
      <dgm:prSet presAssocID="{645922A9-06F6-401E-8EDA-166D09A471AC}" presName="sibSpaceTwo" presStyleCnt="0"/>
      <dgm:spPr/>
    </dgm:pt>
    <dgm:pt modelId="{D305E2F4-DAE0-4B29-B905-75132DD3300F}" type="pres">
      <dgm:prSet presAssocID="{EDBB1CC0-7A5B-4F87-9BF9-F3C6B7A9700F}" presName="vertTwo" presStyleCnt="0"/>
      <dgm:spPr/>
    </dgm:pt>
    <dgm:pt modelId="{2353A76A-74CB-41F1-95E4-557330001EB9}" type="pres">
      <dgm:prSet presAssocID="{EDBB1CC0-7A5B-4F87-9BF9-F3C6B7A9700F}" presName="txTwo" presStyleLbl="node2" presStyleIdx="18" presStyleCnt="37">
        <dgm:presLayoutVars>
          <dgm:chPref val="3"/>
        </dgm:presLayoutVars>
      </dgm:prSet>
      <dgm:spPr/>
    </dgm:pt>
    <dgm:pt modelId="{47F5E1FA-FE9D-4129-86CC-0B8B47FA4B0C}" type="pres">
      <dgm:prSet presAssocID="{EDBB1CC0-7A5B-4F87-9BF9-F3C6B7A9700F}" presName="horzTwo" presStyleCnt="0"/>
      <dgm:spPr/>
    </dgm:pt>
    <dgm:pt modelId="{2897DE01-1AB6-4480-9C8C-B4A76B9A5595}" type="pres">
      <dgm:prSet presAssocID="{474C970C-76BF-4C71-A9FE-A4511C61E781}" presName="sibSpaceOne" presStyleCnt="0"/>
      <dgm:spPr/>
    </dgm:pt>
    <dgm:pt modelId="{77D0FA7B-2D84-46C0-93B0-9B475003F4C2}" type="pres">
      <dgm:prSet presAssocID="{AD42E246-82D2-46C1-8E40-4C9301267838}" presName="vertOne" presStyleCnt="0"/>
      <dgm:spPr/>
    </dgm:pt>
    <dgm:pt modelId="{CBF6A6BE-EBF8-4C59-9C89-F1394A2725BE}" type="pres">
      <dgm:prSet presAssocID="{AD42E246-82D2-46C1-8E40-4C9301267838}" presName="txOne" presStyleLbl="node0" presStyleIdx="2" presStyleCnt="4">
        <dgm:presLayoutVars>
          <dgm:chPref val="3"/>
        </dgm:presLayoutVars>
      </dgm:prSet>
      <dgm:spPr/>
    </dgm:pt>
    <dgm:pt modelId="{5AB7D294-5F4B-4D27-AD52-B53B0C10B0CD}" type="pres">
      <dgm:prSet presAssocID="{AD42E246-82D2-46C1-8E40-4C9301267838}" presName="parTransOne" presStyleCnt="0"/>
      <dgm:spPr/>
    </dgm:pt>
    <dgm:pt modelId="{54BF1192-7880-4B04-B7ED-F9687052C767}" type="pres">
      <dgm:prSet presAssocID="{AD42E246-82D2-46C1-8E40-4C9301267838}" presName="horzOne" presStyleCnt="0"/>
      <dgm:spPr/>
    </dgm:pt>
    <dgm:pt modelId="{23FAAA92-AF3F-4FE1-9309-0E915B88346F}" type="pres">
      <dgm:prSet presAssocID="{6D1BBBBB-9C6B-455B-ADF5-61C4E425DFEF}" presName="vertTwo" presStyleCnt="0"/>
      <dgm:spPr/>
    </dgm:pt>
    <dgm:pt modelId="{A4E50253-9B08-4E6D-BF5B-828DAB89F3CD}" type="pres">
      <dgm:prSet presAssocID="{6D1BBBBB-9C6B-455B-ADF5-61C4E425DFEF}" presName="txTwo" presStyleLbl="node2" presStyleIdx="19" presStyleCnt="37">
        <dgm:presLayoutVars>
          <dgm:chPref val="3"/>
        </dgm:presLayoutVars>
      </dgm:prSet>
      <dgm:spPr/>
    </dgm:pt>
    <dgm:pt modelId="{DCA60CB4-F840-452E-8252-32FAA7DCDEF7}" type="pres">
      <dgm:prSet presAssocID="{6D1BBBBB-9C6B-455B-ADF5-61C4E425DFEF}" presName="horzTwo" presStyleCnt="0"/>
      <dgm:spPr/>
    </dgm:pt>
    <dgm:pt modelId="{19D3854E-7C9E-4CD5-ACD8-76DD93FD0CAE}" type="pres">
      <dgm:prSet presAssocID="{EC8936B4-237B-4B34-8E98-177E2EF738E2}" presName="sibSpaceTwo" presStyleCnt="0"/>
      <dgm:spPr/>
    </dgm:pt>
    <dgm:pt modelId="{36929593-059D-4EAD-B75E-0A846259A02D}" type="pres">
      <dgm:prSet presAssocID="{0A605694-5B51-4D7E-B050-5FE02BD265BD}" presName="vertTwo" presStyleCnt="0"/>
      <dgm:spPr/>
    </dgm:pt>
    <dgm:pt modelId="{CA4CE34B-0A5A-44C6-A65D-703ADAF08168}" type="pres">
      <dgm:prSet presAssocID="{0A605694-5B51-4D7E-B050-5FE02BD265BD}" presName="txTwo" presStyleLbl="node2" presStyleIdx="20" presStyleCnt="37">
        <dgm:presLayoutVars>
          <dgm:chPref val="3"/>
        </dgm:presLayoutVars>
      </dgm:prSet>
      <dgm:spPr/>
    </dgm:pt>
    <dgm:pt modelId="{C5978175-9926-434E-86BF-F11BE0FA28F9}" type="pres">
      <dgm:prSet presAssocID="{0A605694-5B51-4D7E-B050-5FE02BD265BD}" presName="horzTwo" presStyleCnt="0"/>
      <dgm:spPr/>
    </dgm:pt>
    <dgm:pt modelId="{CBE34995-361A-40F2-9CE1-3AEBBEEDEF1E}" type="pres">
      <dgm:prSet presAssocID="{76499ED0-EE00-4A2C-8712-AADDB9218D4A}" presName="sibSpaceTwo" presStyleCnt="0"/>
      <dgm:spPr/>
    </dgm:pt>
    <dgm:pt modelId="{A46E91FD-5ECA-4E68-8726-A63076515D20}" type="pres">
      <dgm:prSet presAssocID="{D6525FB0-D339-42A1-A4A2-BE06DEFF6C8C}" presName="vertTwo" presStyleCnt="0"/>
      <dgm:spPr/>
    </dgm:pt>
    <dgm:pt modelId="{DB48EC98-7849-4B57-A445-8D919CAEDE59}" type="pres">
      <dgm:prSet presAssocID="{D6525FB0-D339-42A1-A4A2-BE06DEFF6C8C}" presName="txTwo" presStyleLbl="node2" presStyleIdx="21" presStyleCnt="37">
        <dgm:presLayoutVars>
          <dgm:chPref val="3"/>
        </dgm:presLayoutVars>
      </dgm:prSet>
      <dgm:spPr/>
    </dgm:pt>
    <dgm:pt modelId="{73D5FB58-70A5-402C-8BB4-4A1CAFD0526A}" type="pres">
      <dgm:prSet presAssocID="{D6525FB0-D339-42A1-A4A2-BE06DEFF6C8C}" presName="horzTwo" presStyleCnt="0"/>
      <dgm:spPr/>
    </dgm:pt>
    <dgm:pt modelId="{3FD72AD0-AEAB-4A14-B236-F923FC3F96FE}" type="pres">
      <dgm:prSet presAssocID="{263798C7-ABA0-41B9-816E-35620769813D}" presName="sibSpaceTwo" presStyleCnt="0"/>
      <dgm:spPr/>
    </dgm:pt>
    <dgm:pt modelId="{122A51FD-8565-46BB-9C79-C8154329B688}" type="pres">
      <dgm:prSet presAssocID="{97D6F2D4-7DA6-43C7-A500-4E893F09EA07}" presName="vertTwo" presStyleCnt="0"/>
      <dgm:spPr/>
    </dgm:pt>
    <dgm:pt modelId="{2609596E-D74F-4AF3-BE10-261CD1A715DB}" type="pres">
      <dgm:prSet presAssocID="{97D6F2D4-7DA6-43C7-A500-4E893F09EA07}" presName="txTwo" presStyleLbl="node2" presStyleIdx="22" presStyleCnt="37">
        <dgm:presLayoutVars>
          <dgm:chPref val="3"/>
        </dgm:presLayoutVars>
      </dgm:prSet>
      <dgm:spPr/>
    </dgm:pt>
    <dgm:pt modelId="{AC42D1B6-1CE0-4049-96F7-FBCAA60A9E3A}" type="pres">
      <dgm:prSet presAssocID="{97D6F2D4-7DA6-43C7-A500-4E893F09EA07}" presName="horzTwo" presStyleCnt="0"/>
      <dgm:spPr/>
    </dgm:pt>
    <dgm:pt modelId="{B61C9817-16D5-4B68-9525-8E308340AEFA}" type="pres">
      <dgm:prSet presAssocID="{3E1E302E-23EE-4054-8149-C81DA42EE238}" presName="sibSpaceTwo" presStyleCnt="0"/>
      <dgm:spPr/>
    </dgm:pt>
    <dgm:pt modelId="{71D90489-B7EA-4174-92B6-99018259A43D}" type="pres">
      <dgm:prSet presAssocID="{E52F17D3-EC89-4804-81FC-FB4446925052}" presName="vertTwo" presStyleCnt="0"/>
      <dgm:spPr/>
    </dgm:pt>
    <dgm:pt modelId="{322985A8-8000-4B06-908B-87AC2B4CE1B5}" type="pres">
      <dgm:prSet presAssocID="{E52F17D3-EC89-4804-81FC-FB4446925052}" presName="txTwo" presStyleLbl="node2" presStyleIdx="23" presStyleCnt="37">
        <dgm:presLayoutVars>
          <dgm:chPref val="3"/>
        </dgm:presLayoutVars>
      </dgm:prSet>
      <dgm:spPr/>
    </dgm:pt>
    <dgm:pt modelId="{F287A296-4A13-4BA3-B3B4-19112427E681}" type="pres">
      <dgm:prSet presAssocID="{E52F17D3-EC89-4804-81FC-FB4446925052}" presName="horzTwo" presStyleCnt="0"/>
      <dgm:spPr/>
    </dgm:pt>
    <dgm:pt modelId="{4ECC252A-E4ED-486C-9F5E-AAF0FA40B4B7}" type="pres">
      <dgm:prSet presAssocID="{F1BAB058-EB0B-4AC6-88CF-22013ABB17B6}" presName="sibSpaceTwo" presStyleCnt="0"/>
      <dgm:spPr/>
    </dgm:pt>
    <dgm:pt modelId="{44ED5FB7-5FBE-4110-9B76-2F145C7978C8}" type="pres">
      <dgm:prSet presAssocID="{6826C7FB-473B-4FC0-8C11-EAC58BDE9B7F}" presName="vertTwo" presStyleCnt="0"/>
      <dgm:spPr/>
    </dgm:pt>
    <dgm:pt modelId="{51CF1C9B-8E8B-4487-8D5B-E355E65CA983}" type="pres">
      <dgm:prSet presAssocID="{6826C7FB-473B-4FC0-8C11-EAC58BDE9B7F}" presName="txTwo" presStyleLbl="node2" presStyleIdx="24" presStyleCnt="37">
        <dgm:presLayoutVars>
          <dgm:chPref val="3"/>
        </dgm:presLayoutVars>
      </dgm:prSet>
      <dgm:spPr/>
    </dgm:pt>
    <dgm:pt modelId="{C6B924E3-844D-415B-9334-DA3713720FF0}" type="pres">
      <dgm:prSet presAssocID="{6826C7FB-473B-4FC0-8C11-EAC58BDE9B7F}" presName="horzTwo" presStyleCnt="0"/>
      <dgm:spPr/>
    </dgm:pt>
    <dgm:pt modelId="{B0E6B3C7-329F-41C7-BE22-EA1CB92ED1DF}" type="pres">
      <dgm:prSet presAssocID="{F1197231-789D-4068-AD0C-781E10DFA356}" presName="sibSpaceOne" presStyleCnt="0"/>
      <dgm:spPr/>
    </dgm:pt>
    <dgm:pt modelId="{F23182FD-C06F-40E3-9B42-D6C11A652AA6}" type="pres">
      <dgm:prSet presAssocID="{4CCA7BD9-C412-4683-A5B4-23C7E4778E82}" presName="vertOne" presStyleCnt="0"/>
      <dgm:spPr/>
    </dgm:pt>
    <dgm:pt modelId="{D218C423-2285-4870-AE7E-C9CBCC4B12F5}" type="pres">
      <dgm:prSet presAssocID="{4CCA7BD9-C412-4683-A5B4-23C7E4778E82}" presName="txOne" presStyleLbl="node0" presStyleIdx="3" presStyleCnt="4">
        <dgm:presLayoutVars>
          <dgm:chPref val="3"/>
        </dgm:presLayoutVars>
      </dgm:prSet>
      <dgm:spPr/>
    </dgm:pt>
    <dgm:pt modelId="{33DDE1E7-7FE0-4EF1-BF5D-726262F8D293}" type="pres">
      <dgm:prSet presAssocID="{4CCA7BD9-C412-4683-A5B4-23C7E4778E82}" presName="parTransOne" presStyleCnt="0"/>
      <dgm:spPr/>
    </dgm:pt>
    <dgm:pt modelId="{5DDC803A-ADD3-46C7-9255-9875BC9E8369}" type="pres">
      <dgm:prSet presAssocID="{4CCA7BD9-C412-4683-A5B4-23C7E4778E82}" presName="horzOne" presStyleCnt="0"/>
      <dgm:spPr/>
    </dgm:pt>
    <dgm:pt modelId="{C5FFE1C6-C34E-48EC-94DE-F7E8C6F2E7F2}" type="pres">
      <dgm:prSet presAssocID="{28681879-C6D1-4732-8539-ACB10083926C}" presName="vertTwo" presStyleCnt="0"/>
      <dgm:spPr/>
    </dgm:pt>
    <dgm:pt modelId="{1953537D-FBBC-46AA-91A2-31E54C54E2B8}" type="pres">
      <dgm:prSet presAssocID="{28681879-C6D1-4732-8539-ACB10083926C}" presName="txTwo" presStyleLbl="node2" presStyleIdx="25" presStyleCnt="37">
        <dgm:presLayoutVars>
          <dgm:chPref val="3"/>
        </dgm:presLayoutVars>
      </dgm:prSet>
      <dgm:spPr/>
    </dgm:pt>
    <dgm:pt modelId="{F7FB4D88-3A5F-496A-B0ED-478A09AE0943}" type="pres">
      <dgm:prSet presAssocID="{28681879-C6D1-4732-8539-ACB10083926C}" presName="horzTwo" presStyleCnt="0"/>
      <dgm:spPr/>
    </dgm:pt>
    <dgm:pt modelId="{DDD2FD52-D43F-45C8-A24C-315C054C890F}" type="pres">
      <dgm:prSet presAssocID="{693BB144-6711-4C6A-8E30-B14A857B7A32}" presName="sibSpaceTwo" presStyleCnt="0"/>
      <dgm:spPr/>
    </dgm:pt>
    <dgm:pt modelId="{4401E9F6-CB85-43E4-BB2D-32C3F27297BD}" type="pres">
      <dgm:prSet presAssocID="{67FC8689-7B6A-4F69-B412-D97AE28C21F4}" presName="vertTwo" presStyleCnt="0"/>
      <dgm:spPr/>
    </dgm:pt>
    <dgm:pt modelId="{0CA433E9-CDC8-40BA-9EFA-32627B5A42E6}" type="pres">
      <dgm:prSet presAssocID="{67FC8689-7B6A-4F69-B412-D97AE28C21F4}" presName="txTwo" presStyleLbl="node2" presStyleIdx="26" presStyleCnt="37">
        <dgm:presLayoutVars>
          <dgm:chPref val="3"/>
        </dgm:presLayoutVars>
      </dgm:prSet>
      <dgm:spPr/>
    </dgm:pt>
    <dgm:pt modelId="{3E5DB7AF-9CBD-427B-B245-483ACE1D342E}" type="pres">
      <dgm:prSet presAssocID="{67FC8689-7B6A-4F69-B412-D97AE28C21F4}" presName="horzTwo" presStyleCnt="0"/>
      <dgm:spPr/>
    </dgm:pt>
    <dgm:pt modelId="{9404C909-9267-4951-AADD-E1E89AC18D11}" type="pres">
      <dgm:prSet presAssocID="{E00C4B2C-DD99-461F-BBEF-CEDDCB650764}" presName="sibSpaceTwo" presStyleCnt="0"/>
      <dgm:spPr/>
    </dgm:pt>
    <dgm:pt modelId="{A125B142-908A-406B-AD60-B99192FE09DA}" type="pres">
      <dgm:prSet presAssocID="{15DA62D9-DF3C-4DBF-9D5E-0E992E84C1D2}" presName="vertTwo" presStyleCnt="0"/>
      <dgm:spPr/>
    </dgm:pt>
    <dgm:pt modelId="{657CB434-376E-4924-A0C5-2762DFD08A51}" type="pres">
      <dgm:prSet presAssocID="{15DA62D9-DF3C-4DBF-9D5E-0E992E84C1D2}" presName="txTwo" presStyleLbl="node2" presStyleIdx="27" presStyleCnt="37">
        <dgm:presLayoutVars>
          <dgm:chPref val="3"/>
        </dgm:presLayoutVars>
      </dgm:prSet>
      <dgm:spPr/>
    </dgm:pt>
    <dgm:pt modelId="{956CD9AD-F597-4A61-83AF-B67CBEC2AB01}" type="pres">
      <dgm:prSet presAssocID="{15DA62D9-DF3C-4DBF-9D5E-0E992E84C1D2}" presName="horzTwo" presStyleCnt="0"/>
      <dgm:spPr/>
    </dgm:pt>
    <dgm:pt modelId="{CE712308-84F8-456C-8B0E-096238CCF54A}" type="pres">
      <dgm:prSet presAssocID="{B84BC60E-C896-4B40-A802-6F265E68B50A}" presName="sibSpaceTwo" presStyleCnt="0"/>
      <dgm:spPr/>
    </dgm:pt>
    <dgm:pt modelId="{B0396438-203E-4EDC-B9D3-1AF94AA14C9D}" type="pres">
      <dgm:prSet presAssocID="{0539FA3D-3C44-4795-8FBC-57420C7892CA}" presName="vertTwo" presStyleCnt="0"/>
      <dgm:spPr/>
    </dgm:pt>
    <dgm:pt modelId="{D447B9B0-AD9B-429C-876D-D6893F96A2B2}" type="pres">
      <dgm:prSet presAssocID="{0539FA3D-3C44-4795-8FBC-57420C7892CA}" presName="txTwo" presStyleLbl="node2" presStyleIdx="28" presStyleCnt="37">
        <dgm:presLayoutVars>
          <dgm:chPref val="3"/>
        </dgm:presLayoutVars>
      </dgm:prSet>
      <dgm:spPr/>
    </dgm:pt>
    <dgm:pt modelId="{38E8AF9E-C380-41E5-AC3C-2C4C1716602A}" type="pres">
      <dgm:prSet presAssocID="{0539FA3D-3C44-4795-8FBC-57420C7892CA}" presName="horzTwo" presStyleCnt="0"/>
      <dgm:spPr/>
    </dgm:pt>
    <dgm:pt modelId="{92DBE06F-A092-447F-88F3-25162DA75930}" type="pres">
      <dgm:prSet presAssocID="{E3233FE4-B4DE-49E2-9874-F29591BA54E0}" presName="sibSpaceTwo" presStyleCnt="0"/>
      <dgm:spPr/>
    </dgm:pt>
    <dgm:pt modelId="{5A927A43-52F8-4859-8FE5-43FDBAE160C4}" type="pres">
      <dgm:prSet presAssocID="{5C1ACD3A-855C-449E-A22D-007BC521B882}" presName="vertTwo" presStyleCnt="0"/>
      <dgm:spPr/>
    </dgm:pt>
    <dgm:pt modelId="{F95CFA06-71EC-4C4F-8ACE-B1CF4A9041F2}" type="pres">
      <dgm:prSet presAssocID="{5C1ACD3A-855C-449E-A22D-007BC521B882}" presName="txTwo" presStyleLbl="node2" presStyleIdx="29" presStyleCnt="37">
        <dgm:presLayoutVars>
          <dgm:chPref val="3"/>
        </dgm:presLayoutVars>
      </dgm:prSet>
      <dgm:spPr/>
    </dgm:pt>
    <dgm:pt modelId="{E2F19D3E-39CD-4EBE-9D2C-B467E16BD513}" type="pres">
      <dgm:prSet presAssocID="{5C1ACD3A-855C-449E-A22D-007BC521B882}" presName="horzTwo" presStyleCnt="0"/>
      <dgm:spPr/>
    </dgm:pt>
    <dgm:pt modelId="{01C73FC0-E398-410C-A1E3-3D1CAFC657A0}" type="pres">
      <dgm:prSet presAssocID="{633FAEB5-E6CF-4B34-9861-C49D74F2E69F}" presName="sibSpaceTwo" presStyleCnt="0"/>
      <dgm:spPr/>
    </dgm:pt>
    <dgm:pt modelId="{7B6FD018-DB9C-4FCC-A00D-9CC0FCB8C4AF}" type="pres">
      <dgm:prSet presAssocID="{7895EAD3-BA5F-4F23-B120-610EFB17EB13}" presName="vertTwo" presStyleCnt="0"/>
      <dgm:spPr/>
    </dgm:pt>
    <dgm:pt modelId="{55E1C624-D273-4BBB-9272-6616E0280FE9}" type="pres">
      <dgm:prSet presAssocID="{7895EAD3-BA5F-4F23-B120-610EFB17EB13}" presName="txTwo" presStyleLbl="node2" presStyleIdx="30" presStyleCnt="37">
        <dgm:presLayoutVars>
          <dgm:chPref val="3"/>
        </dgm:presLayoutVars>
      </dgm:prSet>
      <dgm:spPr/>
    </dgm:pt>
    <dgm:pt modelId="{CC89CAF1-7B94-497F-A82B-46D634C164CF}" type="pres">
      <dgm:prSet presAssocID="{7895EAD3-BA5F-4F23-B120-610EFB17EB13}" presName="horzTwo" presStyleCnt="0"/>
      <dgm:spPr/>
    </dgm:pt>
    <dgm:pt modelId="{06B606DE-3855-4555-BB1C-ADCD61A0A250}" type="pres">
      <dgm:prSet presAssocID="{E00FDDD6-2388-4AF0-AC0D-C9058364F72E}" presName="sibSpaceTwo" presStyleCnt="0"/>
      <dgm:spPr/>
    </dgm:pt>
    <dgm:pt modelId="{4BC96127-790B-4039-88DD-C6C1A123BD8D}" type="pres">
      <dgm:prSet presAssocID="{085AFB8E-5574-4E15-9F02-BB1EF58473BC}" presName="vertTwo" presStyleCnt="0"/>
      <dgm:spPr/>
    </dgm:pt>
    <dgm:pt modelId="{66D6019A-0D12-45C4-9D12-C72E0045603F}" type="pres">
      <dgm:prSet presAssocID="{085AFB8E-5574-4E15-9F02-BB1EF58473BC}" presName="txTwo" presStyleLbl="node2" presStyleIdx="31" presStyleCnt="37">
        <dgm:presLayoutVars>
          <dgm:chPref val="3"/>
        </dgm:presLayoutVars>
      </dgm:prSet>
      <dgm:spPr/>
    </dgm:pt>
    <dgm:pt modelId="{69633C98-3FA1-483B-957D-2EAB981FCFFB}" type="pres">
      <dgm:prSet presAssocID="{085AFB8E-5574-4E15-9F02-BB1EF58473BC}" presName="horzTwo" presStyleCnt="0"/>
      <dgm:spPr/>
    </dgm:pt>
    <dgm:pt modelId="{7B5E398F-1C21-4C26-A048-B437E115B973}" type="pres">
      <dgm:prSet presAssocID="{75C203F5-F39C-4C86-9E9B-3E17CCE5FB14}" presName="sibSpaceTwo" presStyleCnt="0"/>
      <dgm:spPr/>
    </dgm:pt>
    <dgm:pt modelId="{2D426927-4950-48EC-B91D-BD30D2734E93}" type="pres">
      <dgm:prSet presAssocID="{FFDF6E9D-A983-499D-93A5-5684142D78D2}" presName="vertTwo" presStyleCnt="0"/>
      <dgm:spPr/>
    </dgm:pt>
    <dgm:pt modelId="{92FF391C-F1FD-4CAE-A94D-78A6B61F1235}" type="pres">
      <dgm:prSet presAssocID="{FFDF6E9D-A983-499D-93A5-5684142D78D2}" presName="txTwo" presStyleLbl="node2" presStyleIdx="32" presStyleCnt="37">
        <dgm:presLayoutVars>
          <dgm:chPref val="3"/>
        </dgm:presLayoutVars>
      </dgm:prSet>
      <dgm:spPr/>
    </dgm:pt>
    <dgm:pt modelId="{2DE966CD-2B79-4F71-AA94-940934D813F7}" type="pres">
      <dgm:prSet presAssocID="{FFDF6E9D-A983-499D-93A5-5684142D78D2}" presName="horzTwo" presStyleCnt="0"/>
      <dgm:spPr/>
    </dgm:pt>
    <dgm:pt modelId="{23B7D0D6-64E0-4542-A1AF-A45521C91FC3}" type="pres">
      <dgm:prSet presAssocID="{A399F928-E4BE-4C0E-BE5A-FA3DCABEFCD4}" presName="sibSpaceTwo" presStyleCnt="0"/>
      <dgm:spPr/>
    </dgm:pt>
    <dgm:pt modelId="{D4F78C14-EEDE-4843-A49C-5B37FD561C61}" type="pres">
      <dgm:prSet presAssocID="{97591BBE-0A3F-4507-8660-E078A105F6F9}" presName="vertTwo" presStyleCnt="0"/>
      <dgm:spPr/>
    </dgm:pt>
    <dgm:pt modelId="{4A7B2176-3AB8-4127-BD53-859C508ACD37}" type="pres">
      <dgm:prSet presAssocID="{97591BBE-0A3F-4507-8660-E078A105F6F9}" presName="txTwo" presStyleLbl="node2" presStyleIdx="33" presStyleCnt="37">
        <dgm:presLayoutVars>
          <dgm:chPref val="3"/>
        </dgm:presLayoutVars>
      </dgm:prSet>
      <dgm:spPr/>
    </dgm:pt>
    <dgm:pt modelId="{23DF573F-B57A-41D6-A0CF-F614C4E624A1}" type="pres">
      <dgm:prSet presAssocID="{97591BBE-0A3F-4507-8660-E078A105F6F9}" presName="horzTwo" presStyleCnt="0"/>
      <dgm:spPr/>
    </dgm:pt>
    <dgm:pt modelId="{AF33F248-6743-4D31-B1F8-830CF5F4EB6A}" type="pres">
      <dgm:prSet presAssocID="{895ED62D-B8C6-4CD7-893A-815BB6AF4080}" presName="sibSpaceTwo" presStyleCnt="0"/>
      <dgm:spPr/>
    </dgm:pt>
    <dgm:pt modelId="{96FAB6D7-83AB-4E9E-BA79-D276219E0023}" type="pres">
      <dgm:prSet presAssocID="{187077A7-334C-4CE9-82B2-2B8886583939}" presName="vertTwo" presStyleCnt="0"/>
      <dgm:spPr/>
    </dgm:pt>
    <dgm:pt modelId="{CB161792-7692-411E-8112-2FB9806D7B3A}" type="pres">
      <dgm:prSet presAssocID="{187077A7-334C-4CE9-82B2-2B8886583939}" presName="txTwo" presStyleLbl="node2" presStyleIdx="34" presStyleCnt="37">
        <dgm:presLayoutVars>
          <dgm:chPref val="3"/>
        </dgm:presLayoutVars>
      </dgm:prSet>
      <dgm:spPr/>
    </dgm:pt>
    <dgm:pt modelId="{F7798A6C-D318-4D13-AFD6-F8301AD526DD}" type="pres">
      <dgm:prSet presAssocID="{187077A7-334C-4CE9-82B2-2B8886583939}" presName="horzTwo" presStyleCnt="0"/>
      <dgm:spPr/>
    </dgm:pt>
    <dgm:pt modelId="{9C0D436B-EB05-4005-A933-D945BA2FF9F0}" type="pres">
      <dgm:prSet presAssocID="{2500BA47-E2CA-4DBF-AB01-9A0F6C419EAA}" presName="sibSpaceTwo" presStyleCnt="0"/>
      <dgm:spPr/>
    </dgm:pt>
    <dgm:pt modelId="{414C5C16-6E9C-4F42-996D-54503D833769}" type="pres">
      <dgm:prSet presAssocID="{FCD70F7B-C208-4B51-B881-5996617E9090}" presName="vertTwo" presStyleCnt="0"/>
      <dgm:spPr/>
    </dgm:pt>
    <dgm:pt modelId="{843D8BA6-2143-42F2-B64C-34916A2ECF7C}" type="pres">
      <dgm:prSet presAssocID="{FCD70F7B-C208-4B51-B881-5996617E9090}" presName="txTwo" presStyleLbl="node2" presStyleIdx="35" presStyleCnt="37">
        <dgm:presLayoutVars>
          <dgm:chPref val="3"/>
        </dgm:presLayoutVars>
      </dgm:prSet>
      <dgm:spPr/>
    </dgm:pt>
    <dgm:pt modelId="{CDD6CBED-5DDD-4095-9729-5BC5310C012D}" type="pres">
      <dgm:prSet presAssocID="{FCD70F7B-C208-4B51-B881-5996617E9090}" presName="horzTwo" presStyleCnt="0"/>
      <dgm:spPr/>
    </dgm:pt>
    <dgm:pt modelId="{45FA2B36-9DB4-4F64-91D0-6D7D48EEA04A}" type="pres">
      <dgm:prSet presAssocID="{3E278DC7-A73E-4174-9F82-B8E8E8B57107}" presName="sibSpaceTwo" presStyleCnt="0"/>
      <dgm:spPr/>
    </dgm:pt>
    <dgm:pt modelId="{55CEB0CA-C8B0-4030-83A3-2A4244AC9147}" type="pres">
      <dgm:prSet presAssocID="{9ED96695-5122-4CF8-A5E3-5E552C2038FE}" presName="vertTwo" presStyleCnt="0"/>
      <dgm:spPr/>
    </dgm:pt>
    <dgm:pt modelId="{28180374-B360-4EC4-BC02-CAACB5811B88}" type="pres">
      <dgm:prSet presAssocID="{9ED96695-5122-4CF8-A5E3-5E552C2038FE}" presName="txTwo" presStyleLbl="node2" presStyleIdx="36" presStyleCnt="37">
        <dgm:presLayoutVars>
          <dgm:chPref val="3"/>
        </dgm:presLayoutVars>
      </dgm:prSet>
      <dgm:spPr/>
    </dgm:pt>
    <dgm:pt modelId="{8BAF718C-48BD-4A1C-82A1-05F067604C07}" type="pres">
      <dgm:prSet presAssocID="{9ED96695-5122-4CF8-A5E3-5E552C2038FE}" presName="horzTwo" presStyleCnt="0"/>
      <dgm:spPr/>
    </dgm:pt>
  </dgm:ptLst>
  <dgm:cxnLst>
    <dgm:cxn modelId="{FD4A2902-E4FF-4B83-8822-678BF75CAED8}" type="presOf" srcId="{97591BBE-0A3F-4507-8660-E078A105F6F9}" destId="{4A7B2176-3AB8-4127-BD53-859C508ACD37}" srcOrd="0" destOrd="0" presId="urn:microsoft.com/office/officeart/2005/8/layout/hierarchy4"/>
    <dgm:cxn modelId="{9EEBC209-ABB6-47D3-9FE6-48426BB6E208}" type="presOf" srcId="{728E1F1A-3ACA-4D42-BE6D-419D71DFE9CC}" destId="{6768EACE-BD25-4F4C-8782-2068EA02AAA3}" srcOrd="0" destOrd="0" presId="urn:microsoft.com/office/officeart/2005/8/layout/hierarchy4"/>
    <dgm:cxn modelId="{3D81B00D-44F7-4C33-90B6-232FFE8FFE84}" type="presOf" srcId="{FFDF6E9D-A983-499D-93A5-5684142D78D2}" destId="{92FF391C-F1FD-4CAE-A94D-78A6B61F1235}" srcOrd="0" destOrd="0" presId="urn:microsoft.com/office/officeart/2005/8/layout/hierarchy4"/>
    <dgm:cxn modelId="{8B02DF0E-CD0E-4BB9-894B-5571E588D073}" srcId="{4CCA7BD9-C412-4683-A5B4-23C7E4778E82}" destId="{28681879-C6D1-4732-8539-ACB10083926C}" srcOrd="0" destOrd="0" parTransId="{40B7EC55-6786-4177-83B1-9605CED39495}" sibTransId="{693BB144-6711-4C6A-8E30-B14A857B7A32}"/>
    <dgm:cxn modelId="{57CAC310-62D8-4E1C-9388-CC2BD988F146}" type="presOf" srcId="{5C1ACD3A-855C-449E-A22D-007BC521B882}" destId="{F95CFA06-71EC-4C4F-8ACE-B1CF4A9041F2}" srcOrd="0" destOrd="0" presId="urn:microsoft.com/office/officeart/2005/8/layout/hierarchy4"/>
    <dgm:cxn modelId="{85139216-4BE8-4292-B262-77A704BB7718}" srcId="{4CCA7BD9-C412-4683-A5B4-23C7E4778E82}" destId="{187077A7-334C-4CE9-82B2-2B8886583939}" srcOrd="9" destOrd="0" parTransId="{392BFBE3-0422-4EB7-A471-5966ADCFE1F4}" sibTransId="{2500BA47-E2CA-4DBF-AB01-9A0F6C419EAA}"/>
    <dgm:cxn modelId="{8012D419-0F42-445B-81F8-B2490A36C076}" srcId="{C5D2FA55-D8BE-4B4C-BFFC-26CB4FD7E88D}" destId="{05BE886F-BE00-4A32-9504-34FB02E359BA}" srcOrd="7" destOrd="0" parTransId="{2F9787B4-9CA8-46F3-A00F-5E60FCE18BCC}" sibTransId="{01E984B6-2BE8-4C65-9F9C-A4E625DDF2B1}"/>
    <dgm:cxn modelId="{9857C81A-F3AA-4D85-BC6E-F3E4D37D4CB7}" srcId="{C5D2FA55-D8BE-4B4C-BFFC-26CB4FD7E88D}" destId="{7D05FD93-0003-456E-90C2-BD1B924EBA6B}" srcOrd="5" destOrd="0" parTransId="{56A0BB5C-18C4-47F9-931F-DDA2845D2C7B}" sibTransId="{E15CD832-3890-41FE-8B4C-85BAA4C0B940}"/>
    <dgm:cxn modelId="{2B705C1B-8672-4E98-8981-38D6EA12AF94}" srcId="{4CCA7BD9-C412-4683-A5B4-23C7E4778E82}" destId="{5C1ACD3A-855C-449E-A22D-007BC521B882}" srcOrd="4" destOrd="0" parTransId="{1024163B-887B-4B79-97A6-2D3D6CC7C857}" sibTransId="{633FAEB5-E6CF-4B34-9861-C49D74F2E69F}"/>
    <dgm:cxn modelId="{CC5B4C1C-5854-4627-BED0-56D7066D5820}" type="presOf" srcId="{15DA62D9-DF3C-4DBF-9D5E-0E992E84C1D2}" destId="{657CB434-376E-4924-A0C5-2762DFD08A51}" srcOrd="0" destOrd="0" presId="urn:microsoft.com/office/officeart/2005/8/layout/hierarchy4"/>
    <dgm:cxn modelId="{2C9F111E-241D-4A8A-97BF-81AD8AC5D25B}" srcId="{C5D2FA55-D8BE-4B4C-BFFC-26CB4FD7E88D}" destId="{FF8F67AA-0F87-46AC-A6F4-7DF87A6A7052}" srcOrd="12" destOrd="0" parTransId="{ECDE5835-23B3-4717-8CC6-619D089782A4}" sibTransId="{2DE0C4E5-B09F-4178-BDDC-D2F6DBBE5C37}"/>
    <dgm:cxn modelId="{1936AB1E-DEDC-42E3-BC6F-7E8F30BB4F92}" type="presOf" srcId="{D6525FB0-D339-42A1-A4A2-BE06DEFF6C8C}" destId="{DB48EC98-7849-4B57-A445-8D919CAEDE59}" srcOrd="0" destOrd="0" presId="urn:microsoft.com/office/officeart/2005/8/layout/hierarchy4"/>
    <dgm:cxn modelId="{5592E51E-ED25-4763-B19B-61C8A9FFEB3D}" srcId="{4CCA7BD9-C412-4683-A5B4-23C7E4778E82}" destId="{FFDF6E9D-A983-499D-93A5-5684142D78D2}" srcOrd="7" destOrd="0" parTransId="{3BEDEDB2-C9A1-4437-91B1-4CFA2B9DC812}" sibTransId="{A399F928-E4BE-4C0E-BE5A-FA3DCABEFCD4}"/>
    <dgm:cxn modelId="{5922AC26-1764-491B-B192-0539B4E6E04A}" type="presOf" srcId="{EDBB1CC0-7A5B-4F87-9BF9-F3C6B7A9700F}" destId="{2353A76A-74CB-41F1-95E4-557330001EB9}" srcOrd="0" destOrd="0" presId="urn:microsoft.com/office/officeart/2005/8/layout/hierarchy4"/>
    <dgm:cxn modelId="{F9CDEA39-5DDD-484A-8B5E-445DD7CD1F23}" type="presOf" srcId="{67FC8689-7B6A-4F69-B412-D97AE28C21F4}" destId="{0CA433E9-CDC8-40BA-9EFA-32627B5A42E6}" srcOrd="0" destOrd="0" presId="urn:microsoft.com/office/officeart/2005/8/layout/hierarchy4"/>
    <dgm:cxn modelId="{7668713B-9509-4D67-AF02-CE8DB2E8D583}" srcId="{4CCA7BD9-C412-4683-A5B4-23C7E4778E82}" destId="{67FC8689-7B6A-4F69-B412-D97AE28C21F4}" srcOrd="1" destOrd="0" parTransId="{0F4C000E-EE39-4AB7-B09C-C71A138EE5A4}" sibTransId="{E00C4B2C-DD99-461F-BBEF-CEDDCB650764}"/>
    <dgm:cxn modelId="{24356B40-902B-4393-BCF1-A4E76F24D529}" srcId="{AD42E246-82D2-46C1-8E40-4C9301267838}" destId="{97D6F2D4-7DA6-43C7-A500-4E893F09EA07}" srcOrd="3" destOrd="0" parTransId="{E425DB39-4778-4EB4-B0C4-51D77BD0EA82}" sibTransId="{3E1E302E-23EE-4054-8149-C81DA42EE238}"/>
    <dgm:cxn modelId="{50F3935D-4592-4AB1-8338-0138BA6D52F5}" type="presOf" srcId="{FF8F67AA-0F87-46AC-A6F4-7DF87A6A7052}" destId="{77AECC48-B751-4BE0-B037-15A4D2237574}" srcOrd="0" destOrd="0" presId="urn:microsoft.com/office/officeart/2005/8/layout/hierarchy4"/>
    <dgm:cxn modelId="{DB0F345E-7CE8-45E0-BD5C-4F1B500C43F2}" type="presOf" srcId="{9ED96695-5122-4CF8-A5E3-5E552C2038FE}" destId="{28180374-B360-4EC4-BC02-CAACB5811B88}" srcOrd="0" destOrd="0" presId="urn:microsoft.com/office/officeart/2005/8/layout/hierarchy4"/>
    <dgm:cxn modelId="{C84E5E60-308B-4D8B-B6FF-0A05E2A73907}" srcId="{76DD1A83-CC7E-4F28-A89F-7B6C8453AA54}" destId="{C5D2FA55-D8BE-4B4C-BFFC-26CB4FD7E88D}" srcOrd="1" destOrd="0" parTransId="{9C221806-DFBD-4F2E-98C2-C9CF90CC4B95}" sibTransId="{474C970C-76BF-4C71-A9FE-A4511C61E781}"/>
    <dgm:cxn modelId="{99A3FA64-CC72-4D8D-AC17-9B4D16997DEB}" srcId="{C5D2FA55-D8BE-4B4C-BFFC-26CB4FD7E88D}" destId="{AAF3B780-A40F-4B2C-A27C-8BB3A3D47270}" srcOrd="10" destOrd="0" parTransId="{27DE79E2-0B8C-43F3-AB64-A68B2096864E}" sibTransId="{0258CA54-F3BA-4440-A78E-776AD17CB50C}"/>
    <dgm:cxn modelId="{BD0CE949-7675-4CF5-8BF2-BABE968FBBD4}" type="presOf" srcId="{4D876ACB-D0D9-4F64-A5DC-F408A8254EF5}" destId="{7AB38168-DF20-4972-8A00-4E62C084B158}" srcOrd="0" destOrd="0" presId="urn:microsoft.com/office/officeart/2005/8/layout/hierarchy4"/>
    <dgm:cxn modelId="{D410376A-114A-4F20-90BC-BD9A344C83A3}" srcId="{AD42E246-82D2-46C1-8E40-4C9301267838}" destId="{D6525FB0-D339-42A1-A4A2-BE06DEFF6C8C}" srcOrd="2" destOrd="0" parTransId="{890E9B1B-F87C-4A6C-B697-E46C272C5E00}" sibTransId="{263798C7-ABA0-41B9-816E-35620769813D}"/>
    <dgm:cxn modelId="{CC1CEA6C-8E82-4429-8AB6-E24934A1E267}" type="presOf" srcId="{FCD70F7B-C208-4B51-B881-5996617E9090}" destId="{843D8BA6-2143-42F2-B64C-34916A2ECF7C}" srcOrd="0" destOrd="0" presId="urn:microsoft.com/office/officeart/2005/8/layout/hierarchy4"/>
    <dgm:cxn modelId="{BA4BF76E-DE56-4249-B11A-0F475AE3408F}" srcId="{4CCA7BD9-C412-4683-A5B4-23C7E4778E82}" destId="{085AFB8E-5574-4E15-9F02-BB1EF58473BC}" srcOrd="6" destOrd="0" parTransId="{2A186C72-C635-46BA-AC55-F25249D43872}" sibTransId="{75C203F5-F39C-4C86-9E9B-3E17CCE5FB14}"/>
    <dgm:cxn modelId="{F1A2484F-38AF-4E1E-912C-3BB5E0E5A60D}" type="presOf" srcId="{4CCA7BD9-C412-4683-A5B4-23C7E4778E82}" destId="{D218C423-2285-4870-AE7E-C9CBCC4B12F5}" srcOrd="0" destOrd="0" presId="urn:microsoft.com/office/officeart/2005/8/layout/hierarchy4"/>
    <dgm:cxn modelId="{E3C38773-AA86-4057-9E2A-889E2C1B7704}" srcId="{4CCA7BD9-C412-4683-A5B4-23C7E4778E82}" destId="{0539FA3D-3C44-4795-8FBC-57420C7892CA}" srcOrd="3" destOrd="0" parTransId="{F4E3DE7B-3FA3-44CD-8C23-F8E2531FDF67}" sibTransId="{E3233FE4-B4DE-49E2-9874-F29591BA54E0}"/>
    <dgm:cxn modelId="{2CA70F74-FAC9-4815-9759-E8F27A85A3FB}" srcId="{C5D2FA55-D8BE-4B4C-BFFC-26CB4FD7E88D}" destId="{DFBFEE6D-304E-4C96-B71B-C7FD453D2755}" srcOrd="9" destOrd="0" parTransId="{236E3BA0-6021-4F1A-905F-DF710248C979}" sibTransId="{C6142C04-F79E-4FB7-AE8E-F8C2D8918472}"/>
    <dgm:cxn modelId="{C53EEF74-9E42-4F90-92CF-00C3E101B24A}" srcId="{4CCA7BD9-C412-4683-A5B4-23C7E4778E82}" destId="{9ED96695-5122-4CF8-A5E3-5E552C2038FE}" srcOrd="11" destOrd="0" parTransId="{A98B895D-3F25-4EE0-9284-46673FE7595A}" sibTransId="{1FCC5104-7112-4E01-91F1-B0565252AB3E}"/>
    <dgm:cxn modelId="{07B08A56-3063-43C9-B1EF-29771C49FFA2}" srcId="{C5D2FA55-D8BE-4B4C-BFFC-26CB4FD7E88D}" destId="{EDBB1CC0-7A5B-4F87-9BF9-F3C6B7A9700F}" srcOrd="15" destOrd="0" parTransId="{D47C8B42-FEEE-4333-A3A0-86F6904510F8}" sibTransId="{8E7A7F04-41DD-4592-A51F-FF73024B80C4}"/>
    <dgm:cxn modelId="{8F747E57-CD58-4521-A101-1A83A0B94A5D}" type="presOf" srcId="{97D6F2D4-7DA6-43C7-A500-4E893F09EA07}" destId="{2609596E-D74F-4AF3-BE10-261CD1A715DB}" srcOrd="0" destOrd="0" presId="urn:microsoft.com/office/officeart/2005/8/layout/hierarchy4"/>
    <dgm:cxn modelId="{9C1B3858-06DF-4BD7-AAE7-6ED89AA44BC8}" type="presOf" srcId="{C5D2FA55-D8BE-4B4C-BFFC-26CB4FD7E88D}" destId="{8537B52E-8509-42D1-A584-88B5F405AE16}" srcOrd="0" destOrd="0" presId="urn:microsoft.com/office/officeart/2005/8/layout/hierarchy4"/>
    <dgm:cxn modelId="{43594B58-E97A-4282-86E1-71A6F8F840DF}" type="presOf" srcId="{6826C7FB-473B-4FC0-8C11-EAC58BDE9B7F}" destId="{51CF1C9B-8E8B-4487-8D5B-E355E65CA983}" srcOrd="0" destOrd="0" presId="urn:microsoft.com/office/officeart/2005/8/layout/hierarchy4"/>
    <dgm:cxn modelId="{14ABBD78-C7F0-44F2-A60A-144CFBC37B5D}" srcId="{4CCA7BD9-C412-4683-A5B4-23C7E4778E82}" destId="{15DA62D9-DF3C-4DBF-9D5E-0E992E84C1D2}" srcOrd="2" destOrd="0" parTransId="{733E536F-54B1-415F-8518-8DFE85927721}" sibTransId="{B84BC60E-C896-4B40-A802-6F265E68B50A}"/>
    <dgm:cxn modelId="{1B88CC79-DC7A-4473-B9F2-C5EEF2B81A5B}" type="presOf" srcId="{0539FA3D-3C44-4795-8FBC-57420C7892CA}" destId="{D447B9B0-AD9B-429C-876D-D6893F96A2B2}" srcOrd="0" destOrd="0" presId="urn:microsoft.com/office/officeart/2005/8/layout/hierarchy4"/>
    <dgm:cxn modelId="{01F0705A-81A4-49C8-BACC-4B6321C516E9}" type="presOf" srcId="{841B3D03-9A60-4C02-B8EB-DE85B9BBCB8C}" destId="{16CE893A-59C2-44B6-A2C3-E35226A60723}" srcOrd="0" destOrd="0" presId="urn:microsoft.com/office/officeart/2005/8/layout/hierarchy4"/>
    <dgm:cxn modelId="{50CA607F-4DAD-44F9-9B1C-5CD9CB1C12C8}" type="presOf" srcId="{CB8B6F78-51BE-44D1-8F9C-49CCEEA359BD}" destId="{F844FAFC-08C0-4FAB-A6D3-89541C5DDEB4}" srcOrd="0" destOrd="0" presId="urn:microsoft.com/office/officeart/2005/8/layout/hierarchy4"/>
    <dgm:cxn modelId="{51E1D580-EE09-470B-9DF8-4DD29AAB6E60}" type="presOf" srcId="{187077A7-334C-4CE9-82B2-2B8886583939}" destId="{CB161792-7692-411E-8112-2FB9806D7B3A}" srcOrd="0" destOrd="0" presId="urn:microsoft.com/office/officeart/2005/8/layout/hierarchy4"/>
    <dgm:cxn modelId="{00C1A781-413E-42AE-8D2B-CC45DDC60B94}" type="presOf" srcId="{05BE886F-BE00-4A32-9504-34FB02E359BA}" destId="{C66BAB46-07FF-40A5-B397-DC37FFFDE4C2}" srcOrd="0" destOrd="0" presId="urn:microsoft.com/office/officeart/2005/8/layout/hierarchy4"/>
    <dgm:cxn modelId="{5046AA81-DE3E-41E6-973E-8FC8B656FEA8}" type="presOf" srcId="{FE660F73-0F41-43C1-AA6F-EE8C179B1EAE}" destId="{B741632A-F2E7-49D5-A19D-BCDA5E013B83}" srcOrd="0" destOrd="0" presId="urn:microsoft.com/office/officeart/2005/8/layout/hierarchy4"/>
    <dgm:cxn modelId="{11C36F83-BCBA-4579-B85C-D7D07EEA2BBE}" srcId="{4CCA7BD9-C412-4683-A5B4-23C7E4778E82}" destId="{97591BBE-0A3F-4507-8660-E078A105F6F9}" srcOrd="8" destOrd="0" parTransId="{60BBC1ED-9D2C-4830-8C9B-B0E883CA48CA}" sibTransId="{895ED62D-B8C6-4CD7-893A-815BB6AF4080}"/>
    <dgm:cxn modelId="{55649283-DCE7-4C65-A0A3-6716ACAFD1F9}" srcId="{C5D2FA55-D8BE-4B4C-BFFC-26CB4FD7E88D}" destId="{CB8B6F78-51BE-44D1-8F9C-49CCEEA359BD}" srcOrd="2" destOrd="0" parTransId="{9D9BBFD1-03A4-4FE8-B2DA-0EE54D3AE877}" sibTransId="{DDB4F6F3-26BC-4F95-99A8-ADAF192BF1F2}"/>
    <dgm:cxn modelId="{EFADAB8A-8BC7-42AD-AC38-7685ED992AB9}" type="presOf" srcId="{7D05FD93-0003-456E-90C2-BD1B924EBA6B}" destId="{C7F18E35-04D2-4602-A607-C738C9F3168F}" srcOrd="0" destOrd="0" presId="urn:microsoft.com/office/officeart/2005/8/layout/hierarchy4"/>
    <dgm:cxn modelId="{18E37D90-CD45-436A-A73C-25E57DF74F9E}" srcId="{AD42E246-82D2-46C1-8E40-4C9301267838}" destId="{0A605694-5B51-4D7E-B050-5FE02BD265BD}" srcOrd="1" destOrd="0" parTransId="{A629F7C3-89BD-4E0E-9F6A-97F5FDA51EB7}" sibTransId="{76499ED0-EE00-4A2C-8712-AADDB9218D4A}"/>
    <dgm:cxn modelId="{1D13BA90-3193-4951-95BE-F296C6C26962}" type="presOf" srcId="{0A605694-5B51-4D7E-B050-5FE02BD265BD}" destId="{CA4CE34B-0A5A-44C6-A65D-703ADAF08168}" srcOrd="0" destOrd="0" presId="urn:microsoft.com/office/officeart/2005/8/layout/hierarchy4"/>
    <dgm:cxn modelId="{26739D97-3323-4DAA-BD7E-B186D50C38F9}" type="presOf" srcId="{746AD37D-E1A9-4F0D-8FA6-819CD533C613}" destId="{5BA9A97A-0EFE-41E7-BF4B-27DEC7175598}" srcOrd="0" destOrd="0" presId="urn:microsoft.com/office/officeart/2005/8/layout/hierarchy4"/>
    <dgm:cxn modelId="{7408B599-B657-4114-BFDA-601D9AD1B420}" type="presOf" srcId="{7895EAD3-BA5F-4F23-B120-610EFB17EB13}" destId="{55E1C624-D273-4BBB-9272-6616E0280FE9}" srcOrd="0" destOrd="0" presId="urn:microsoft.com/office/officeart/2005/8/layout/hierarchy4"/>
    <dgm:cxn modelId="{28FAF69B-272F-4540-9C55-50F349C762A3}" type="presOf" srcId="{E52F17D3-EC89-4804-81FC-FB4446925052}" destId="{322985A8-8000-4B06-908B-87AC2B4CE1B5}" srcOrd="0" destOrd="0" presId="urn:microsoft.com/office/officeart/2005/8/layout/hierarchy4"/>
    <dgm:cxn modelId="{85C5329F-7826-4162-8C82-D041042C5B11}" type="presOf" srcId="{5559A083-8FE1-4829-BE2D-F58B9F5CF2E0}" destId="{2B253D3B-452E-414B-A391-054319878F7E}" srcOrd="0" destOrd="0" presId="urn:microsoft.com/office/officeart/2005/8/layout/hierarchy4"/>
    <dgm:cxn modelId="{62B540B4-6B46-4211-8F22-A292B9150146}" type="presOf" srcId="{085AFB8E-5574-4E15-9F02-BB1EF58473BC}" destId="{66D6019A-0D12-45C4-9D12-C72E0045603F}" srcOrd="0" destOrd="0" presId="urn:microsoft.com/office/officeart/2005/8/layout/hierarchy4"/>
    <dgm:cxn modelId="{B94C72B5-9931-44EC-B360-E6267FA05322}" srcId="{C5D2FA55-D8BE-4B4C-BFFC-26CB4FD7E88D}" destId="{2E9DD917-D9AB-4140-B611-150A132C4667}" srcOrd="4" destOrd="0" parTransId="{08B148CC-07B7-4C83-9061-A378B2148CB1}" sibTransId="{61C7D235-6E84-49D7-AB3D-72893DFF290E}"/>
    <dgm:cxn modelId="{1315FAB6-9316-4038-9861-431850B2463D}" srcId="{C5D2FA55-D8BE-4B4C-BFFC-26CB4FD7E88D}" destId="{BCBCCDD6-246B-4648-BDE4-B2CD65808CE9}" srcOrd="1" destOrd="0" parTransId="{6CDC3855-E7A4-40B1-A9AC-3066E2EB965E}" sibTransId="{057A8B90-C782-4532-BE73-3C7E71FCD6F0}"/>
    <dgm:cxn modelId="{F62D6EB8-B783-4FD6-98E1-E6FEBE31F6E6}" srcId="{AD42E246-82D2-46C1-8E40-4C9301267838}" destId="{6D1BBBBB-9C6B-455B-ADF5-61C4E425DFEF}" srcOrd="0" destOrd="0" parTransId="{1601989A-197C-4D24-9452-1A24EE735C05}" sibTransId="{EC8936B4-237B-4B34-8E98-177E2EF738E2}"/>
    <dgm:cxn modelId="{FDCBE0B9-4BB8-4BA4-9463-EA50E7E2BA6C}" type="presOf" srcId="{AD42E246-82D2-46C1-8E40-4C9301267838}" destId="{CBF6A6BE-EBF8-4C59-9C89-F1394A2725BE}" srcOrd="0" destOrd="0" presId="urn:microsoft.com/office/officeart/2005/8/layout/hierarchy4"/>
    <dgm:cxn modelId="{466540BA-7087-48CE-9729-9A2535760D82}" srcId="{AD42E246-82D2-46C1-8E40-4C9301267838}" destId="{E52F17D3-EC89-4804-81FC-FB4446925052}" srcOrd="4" destOrd="0" parTransId="{E7817470-A5C9-441D-AFC1-8B9B12D96708}" sibTransId="{F1BAB058-EB0B-4AC6-88CF-22013ABB17B6}"/>
    <dgm:cxn modelId="{78E7BEC4-FAF2-439C-99ED-25FCE1ACBD44}" srcId="{841B3D03-9A60-4C02-B8EB-DE85B9BBCB8C}" destId="{B70DF79F-EFDB-4C58-8C80-406ECE571F28}" srcOrd="0" destOrd="0" parTransId="{82BEFB9E-5C9E-4EB8-AFCD-84DA4607CBA8}" sibTransId="{87BE4B23-6B55-4B98-9997-DC20515BF59A}"/>
    <dgm:cxn modelId="{292B5BC6-B2E2-42E7-B485-0D828B92DDAE}" type="presOf" srcId="{DFBFEE6D-304E-4C96-B71B-C7FD453D2755}" destId="{36867BEB-F921-4102-AB8E-4CF3A6EEE382}" srcOrd="0" destOrd="0" presId="urn:microsoft.com/office/officeart/2005/8/layout/hierarchy4"/>
    <dgm:cxn modelId="{BF2E8CC6-90B7-4EF7-8FC1-1B8EB0E97A5D}" srcId="{841B3D03-9A60-4C02-B8EB-DE85B9BBCB8C}" destId="{60D1D13B-DD66-4907-9BCC-BC7842AD2656}" srcOrd="1" destOrd="0" parTransId="{2502F63F-34FE-440A-AF0E-FECFEDAB52AF}" sibTransId="{40B42096-4C5F-4C84-8E16-EB95C9F60FAE}"/>
    <dgm:cxn modelId="{66C39FC6-13BB-4125-97C7-E776251C6699}" type="presOf" srcId="{28681879-C6D1-4732-8539-ACB10083926C}" destId="{1953537D-FBBC-46AA-91A2-31E54C54E2B8}" srcOrd="0" destOrd="0" presId="urn:microsoft.com/office/officeart/2005/8/layout/hierarchy4"/>
    <dgm:cxn modelId="{055D8AC7-1C02-482B-9C8A-C3D0E2CFEFD4}" srcId="{76DD1A83-CC7E-4F28-A89F-7B6C8453AA54}" destId="{841B3D03-9A60-4C02-B8EB-DE85B9BBCB8C}" srcOrd="0" destOrd="0" parTransId="{8335A0AE-B51C-41B0-9EF9-840E5D269EF5}" sibTransId="{7B023B83-49DC-408C-A4DD-D9720C871ED5}"/>
    <dgm:cxn modelId="{0606C9C9-8247-4CBC-9FC8-30D46048F279}" srcId="{841B3D03-9A60-4C02-B8EB-DE85B9BBCB8C}" destId="{4D876ACB-D0D9-4F64-A5DC-F408A8254EF5}" srcOrd="2" destOrd="0" parTransId="{DF8DA160-F529-4F56-BDB7-3696383C2102}" sibTransId="{AB2AEB86-C7A7-4837-84FB-BD32586D888A}"/>
    <dgm:cxn modelId="{BD1A56CF-2726-4D5B-A2D2-5471FA02C75A}" srcId="{4CCA7BD9-C412-4683-A5B4-23C7E4778E82}" destId="{FCD70F7B-C208-4B51-B881-5996617E9090}" srcOrd="10" destOrd="0" parTransId="{FFE8C14B-BC19-409B-BBE7-D5B3C37FF9E5}" sibTransId="{3E278DC7-A73E-4174-9F82-B8E8E8B57107}"/>
    <dgm:cxn modelId="{7C3A0DD3-269F-4245-9B93-614018320DF7}" type="presOf" srcId="{AAF3B780-A40F-4B2C-A27C-8BB3A3D47270}" destId="{D8044FA2-A275-4395-B65B-7002F0604F98}" srcOrd="0" destOrd="0" presId="urn:microsoft.com/office/officeart/2005/8/layout/hierarchy4"/>
    <dgm:cxn modelId="{15BBB8D5-6ED0-4EDD-B356-2BB4023C64D0}" srcId="{76DD1A83-CC7E-4F28-A89F-7B6C8453AA54}" destId="{4CCA7BD9-C412-4683-A5B4-23C7E4778E82}" srcOrd="3" destOrd="0" parTransId="{22516CFA-2CC7-4027-AB6B-3B43F2DCAEE3}" sibTransId="{13ACCF48-51C9-4DD9-80C6-5756BFD4A226}"/>
    <dgm:cxn modelId="{8EEC4DD6-0E8D-4487-836F-0F1EB352EAF8}" type="presOf" srcId="{2E9DD917-D9AB-4140-B611-150A132C4667}" destId="{1D0FC7C2-9075-41C6-9308-46C867053B49}" srcOrd="0" destOrd="0" presId="urn:microsoft.com/office/officeart/2005/8/layout/hierarchy4"/>
    <dgm:cxn modelId="{B359EFD8-48E3-4567-B8EA-06728535B8E0}" type="presOf" srcId="{60D1D13B-DD66-4907-9BCC-BC7842AD2656}" destId="{57D9C3CE-A5CC-49B0-8DE2-AE25672A0565}" srcOrd="0" destOrd="0" presId="urn:microsoft.com/office/officeart/2005/8/layout/hierarchy4"/>
    <dgm:cxn modelId="{2558C9D9-5CD9-4DD6-9B53-AC182D8097D8}" type="presOf" srcId="{BCBCCDD6-246B-4648-BDE4-B2CD65808CE9}" destId="{58DC12D0-187E-4023-B78D-7C4A25965875}" srcOrd="0" destOrd="0" presId="urn:microsoft.com/office/officeart/2005/8/layout/hierarchy4"/>
    <dgm:cxn modelId="{53CD1FDB-2ACC-4E3D-BF06-C6C4812BC937}" srcId="{C5D2FA55-D8BE-4B4C-BFFC-26CB4FD7E88D}" destId="{5559A083-8FE1-4829-BE2D-F58B9F5CF2E0}" srcOrd="3" destOrd="0" parTransId="{564CB972-3E55-40E4-A582-A2B1C905F009}" sibTransId="{591C8300-23F3-428F-99A3-AAD2C39D5643}"/>
    <dgm:cxn modelId="{DD3785DE-CC55-4115-9AD6-D62E07CA5F61}" srcId="{C5D2FA55-D8BE-4B4C-BFFC-26CB4FD7E88D}" destId="{D461A2CC-98AB-4784-9BE4-CFD505F11661}" srcOrd="13" destOrd="0" parTransId="{A3962B98-04F2-4038-BB7B-B3A68E8D638F}" sibTransId="{CFBA7300-5938-453C-A474-CA77C598C1D5}"/>
    <dgm:cxn modelId="{4F5AB8DF-4F20-4C0E-87F9-C9156AF776BC}" srcId="{4CCA7BD9-C412-4683-A5B4-23C7E4778E82}" destId="{7895EAD3-BA5F-4F23-B120-610EFB17EB13}" srcOrd="5" destOrd="0" parTransId="{1C034FAB-B159-471E-88EE-0D25DF7DAE3B}" sibTransId="{E00FDDD6-2388-4AF0-AC0D-C9058364F72E}"/>
    <dgm:cxn modelId="{A9FAEFE0-3FD0-41ED-86E6-54D01D8E1E20}" type="presOf" srcId="{6D1BBBBB-9C6B-455B-ADF5-61C4E425DFEF}" destId="{A4E50253-9B08-4E6D-BF5B-828DAB89F3CD}" srcOrd="0" destOrd="0" presId="urn:microsoft.com/office/officeart/2005/8/layout/hierarchy4"/>
    <dgm:cxn modelId="{AA7B8AE1-C80B-4C28-8AD3-7E6FD23A8D45}" type="presOf" srcId="{B70DF79F-EFDB-4C58-8C80-406ECE571F28}" destId="{423827FE-52F6-43F2-87CA-9520636F67A5}" srcOrd="0" destOrd="0" presId="urn:microsoft.com/office/officeart/2005/8/layout/hierarchy4"/>
    <dgm:cxn modelId="{C52AF9E5-32CB-4D56-9FCF-A43BC494DACF}" srcId="{C5D2FA55-D8BE-4B4C-BFFC-26CB4FD7E88D}" destId="{746AD37D-E1A9-4F0D-8FA6-819CD533C613}" srcOrd="6" destOrd="0" parTransId="{F50A1500-6E6D-4774-AC63-4A4953F4D7D2}" sibTransId="{4A9C47BF-5A27-40E5-9099-B0760F2E1F95}"/>
    <dgm:cxn modelId="{1EAA41E6-E0AA-4FCA-B401-B29AE0553AB7}" srcId="{C5D2FA55-D8BE-4B4C-BFFC-26CB4FD7E88D}" destId="{87658EC6-4C59-486E-9E58-026A71CC4EDC}" srcOrd="11" destOrd="0" parTransId="{155E4587-9D56-4DA1-B0F6-6F4961B6876E}" sibTransId="{8F8A4800-C04D-4A20-830B-83E5D16CB1E5}"/>
    <dgm:cxn modelId="{FB28BAE9-D5C5-4348-A7FD-8FE73F8BD82F}" srcId="{C5D2FA55-D8BE-4B4C-BFFC-26CB4FD7E88D}" destId="{FE660F73-0F41-43C1-AA6F-EE8C179B1EAE}" srcOrd="14" destOrd="0" parTransId="{30E379C9-C593-4880-98F7-CC3529E65AF3}" sibTransId="{645922A9-06F6-401E-8EDA-166D09A471AC}"/>
    <dgm:cxn modelId="{2F1103EA-078D-417B-9352-F32D9FC078F7}" type="presOf" srcId="{87658EC6-4C59-486E-9E58-026A71CC4EDC}" destId="{D39BA3F4-ADBA-4491-9CEF-A5CD31A690C8}" srcOrd="0" destOrd="0" presId="urn:microsoft.com/office/officeart/2005/8/layout/hierarchy4"/>
    <dgm:cxn modelId="{77EC1AF0-C941-4AE8-9CFA-66CC04429CDB}" srcId="{AD42E246-82D2-46C1-8E40-4C9301267838}" destId="{6826C7FB-473B-4FC0-8C11-EAC58BDE9B7F}" srcOrd="5" destOrd="0" parTransId="{41A09C0D-75C3-451F-8564-BBC39EA7FA50}" sibTransId="{DC3E2149-BD4D-4AD1-9261-DCADA22A665F}"/>
    <dgm:cxn modelId="{F1BFDFF3-96CF-4A13-80FC-F446EF89266F}" type="presOf" srcId="{D461A2CC-98AB-4784-9BE4-CFD505F11661}" destId="{B1EBCEBF-9E58-4C0F-B271-C570FFE6035C}" srcOrd="0" destOrd="0" presId="urn:microsoft.com/office/officeart/2005/8/layout/hierarchy4"/>
    <dgm:cxn modelId="{6EF7DBF5-D9DE-4596-B89E-FB9EC77740EB}" type="presOf" srcId="{76DD1A83-CC7E-4F28-A89F-7B6C8453AA54}" destId="{0935F89B-3B92-4DBA-89A4-1EE4DE97B90B}" srcOrd="0" destOrd="0" presId="urn:microsoft.com/office/officeart/2005/8/layout/hierarchy4"/>
    <dgm:cxn modelId="{ECB76BF7-FC5D-40EC-9C77-9740A66C6547}" srcId="{76DD1A83-CC7E-4F28-A89F-7B6C8453AA54}" destId="{AD42E246-82D2-46C1-8E40-4C9301267838}" srcOrd="2" destOrd="0" parTransId="{CAD2F281-07E1-4991-B65E-6003E267A835}" sibTransId="{F1197231-789D-4068-AD0C-781E10DFA356}"/>
    <dgm:cxn modelId="{249C34F9-67F4-493E-ACF9-61116F238A41}" srcId="{C5D2FA55-D8BE-4B4C-BFFC-26CB4FD7E88D}" destId="{A434E19C-702A-4B32-96B4-434C6C6371E0}" srcOrd="0" destOrd="0" parTransId="{FDA35763-06EB-4F97-8040-45A57989085A}" sibTransId="{106B3CB9-2383-453E-961F-975C00197824}"/>
    <dgm:cxn modelId="{24BB1CFF-243A-41BB-89A1-6CA4A616DBEF}" srcId="{C5D2FA55-D8BE-4B4C-BFFC-26CB4FD7E88D}" destId="{728E1F1A-3ACA-4D42-BE6D-419D71DFE9CC}" srcOrd="8" destOrd="0" parTransId="{4A9801BE-D81E-4076-8EBE-1C40330405E3}" sibTransId="{A850D110-DDDC-4258-AFF2-8F336D903085}"/>
    <dgm:cxn modelId="{12E166FF-6ED7-4AB6-9834-0AFC202E364D}" type="presOf" srcId="{A434E19C-702A-4B32-96B4-434C6C6371E0}" destId="{6A06A51E-D0A1-4BAD-8CD3-B5C1A6BE8DCF}" srcOrd="0" destOrd="0" presId="urn:microsoft.com/office/officeart/2005/8/layout/hierarchy4"/>
    <dgm:cxn modelId="{B6AD3A58-9D8B-47F2-96A7-E1F1A09220EE}" type="presParOf" srcId="{0935F89B-3B92-4DBA-89A4-1EE4DE97B90B}" destId="{DA20D538-CD8B-4B2C-8B1F-09B1B1D4A561}" srcOrd="0" destOrd="0" presId="urn:microsoft.com/office/officeart/2005/8/layout/hierarchy4"/>
    <dgm:cxn modelId="{1070FD4C-8D65-463E-99C9-479B03B0E253}" type="presParOf" srcId="{DA20D538-CD8B-4B2C-8B1F-09B1B1D4A561}" destId="{16CE893A-59C2-44B6-A2C3-E35226A60723}" srcOrd="0" destOrd="0" presId="urn:microsoft.com/office/officeart/2005/8/layout/hierarchy4"/>
    <dgm:cxn modelId="{7E65DD9E-3CEA-4804-9E0D-0871CFEC9B36}" type="presParOf" srcId="{DA20D538-CD8B-4B2C-8B1F-09B1B1D4A561}" destId="{48741525-B0D5-48F4-AB69-FD95390F8AB5}" srcOrd="1" destOrd="0" presId="urn:microsoft.com/office/officeart/2005/8/layout/hierarchy4"/>
    <dgm:cxn modelId="{6B21142D-4D39-4DC6-ACF4-65B9CD347755}" type="presParOf" srcId="{DA20D538-CD8B-4B2C-8B1F-09B1B1D4A561}" destId="{3FFB3EAE-A733-45DB-9D27-31DE196BD908}" srcOrd="2" destOrd="0" presId="urn:microsoft.com/office/officeart/2005/8/layout/hierarchy4"/>
    <dgm:cxn modelId="{DA2ABE6C-116C-4393-84D9-CC008336622E}" type="presParOf" srcId="{3FFB3EAE-A733-45DB-9D27-31DE196BD908}" destId="{14A6D25B-BABD-4A53-B156-5E5AE14DE4F0}" srcOrd="0" destOrd="0" presId="urn:microsoft.com/office/officeart/2005/8/layout/hierarchy4"/>
    <dgm:cxn modelId="{96E0C683-8637-4197-948F-4A9373265F6C}" type="presParOf" srcId="{14A6D25B-BABD-4A53-B156-5E5AE14DE4F0}" destId="{423827FE-52F6-43F2-87CA-9520636F67A5}" srcOrd="0" destOrd="0" presId="urn:microsoft.com/office/officeart/2005/8/layout/hierarchy4"/>
    <dgm:cxn modelId="{CEC81ECF-3E49-4C38-9AE7-68A73D08B2AC}" type="presParOf" srcId="{14A6D25B-BABD-4A53-B156-5E5AE14DE4F0}" destId="{E8592643-6351-4375-B361-FBEF34EEE5F5}" srcOrd="1" destOrd="0" presId="urn:microsoft.com/office/officeart/2005/8/layout/hierarchy4"/>
    <dgm:cxn modelId="{DEC44688-74F1-4C55-ABED-4F0608941027}" type="presParOf" srcId="{3FFB3EAE-A733-45DB-9D27-31DE196BD908}" destId="{4F6DF1E1-40F1-4E4B-A275-CE6C033A9B46}" srcOrd="1" destOrd="0" presId="urn:microsoft.com/office/officeart/2005/8/layout/hierarchy4"/>
    <dgm:cxn modelId="{D5303641-E5F6-4A76-BFC2-2BD85DBAE2E8}" type="presParOf" srcId="{3FFB3EAE-A733-45DB-9D27-31DE196BD908}" destId="{907595F8-CA39-4058-A154-834946D0FD40}" srcOrd="2" destOrd="0" presId="urn:microsoft.com/office/officeart/2005/8/layout/hierarchy4"/>
    <dgm:cxn modelId="{FBC3D67D-1041-459A-A5AF-0A9BE2917EF3}" type="presParOf" srcId="{907595F8-CA39-4058-A154-834946D0FD40}" destId="{57D9C3CE-A5CC-49B0-8DE2-AE25672A0565}" srcOrd="0" destOrd="0" presId="urn:microsoft.com/office/officeart/2005/8/layout/hierarchy4"/>
    <dgm:cxn modelId="{EE3F4A96-71EE-4044-AED7-B6DC91035F1C}" type="presParOf" srcId="{907595F8-CA39-4058-A154-834946D0FD40}" destId="{FC2F5314-84D4-4233-9DEF-3F2D1C40EBD9}" srcOrd="1" destOrd="0" presId="urn:microsoft.com/office/officeart/2005/8/layout/hierarchy4"/>
    <dgm:cxn modelId="{046FB1A0-4C32-4CFA-AC5D-5720E4E3B9E7}" type="presParOf" srcId="{3FFB3EAE-A733-45DB-9D27-31DE196BD908}" destId="{EF9E90FF-0E3E-47DD-BC4D-24EFA3E29084}" srcOrd="3" destOrd="0" presId="urn:microsoft.com/office/officeart/2005/8/layout/hierarchy4"/>
    <dgm:cxn modelId="{5187E31F-AF0C-46F9-940C-1DCF7F49004B}" type="presParOf" srcId="{3FFB3EAE-A733-45DB-9D27-31DE196BD908}" destId="{0D8991C5-FEC5-4A72-81F7-35F58E5CD84B}" srcOrd="4" destOrd="0" presId="urn:microsoft.com/office/officeart/2005/8/layout/hierarchy4"/>
    <dgm:cxn modelId="{FF8E69B4-FBFC-4724-9656-6C7D07B6CCF1}" type="presParOf" srcId="{0D8991C5-FEC5-4A72-81F7-35F58E5CD84B}" destId="{7AB38168-DF20-4972-8A00-4E62C084B158}" srcOrd="0" destOrd="0" presId="urn:microsoft.com/office/officeart/2005/8/layout/hierarchy4"/>
    <dgm:cxn modelId="{45B80493-0B6F-4F05-A572-61CA4AD6E1CA}" type="presParOf" srcId="{0D8991C5-FEC5-4A72-81F7-35F58E5CD84B}" destId="{D206D2CE-3920-400B-B28F-5CFA4AE0A260}" srcOrd="1" destOrd="0" presId="urn:microsoft.com/office/officeart/2005/8/layout/hierarchy4"/>
    <dgm:cxn modelId="{880FD655-951F-4E9A-8B27-39E42F1C4B6A}" type="presParOf" srcId="{0935F89B-3B92-4DBA-89A4-1EE4DE97B90B}" destId="{DD1EEA85-06AD-4D9A-B8FB-653058CE1105}" srcOrd="1" destOrd="0" presId="urn:microsoft.com/office/officeart/2005/8/layout/hierarchy4"/>
    <dgm:cxn modelId="{BBCF2AB6-4A37-4CFB-A30B-094F0C029E27}" type="presParOf" srcId="{0935F89B-3B92-4DBA-89A4-1EE4DE97B90B}" destId="{50F64EA9-4EAA-4620-B383-BFF349424ECD}" srcOrd="2" destOrd="0" presId="urn:microsoft.com/office/officeart/2005/8/layout/hierarchy4"/>
    <dgm:cxn modelId="{4B27732A-182B-40C4-B763-DADAB62E7202}" type="presParOf" srcId="{50F64EA9-4EAA-4620-B383-BFF349424ECD}" destId="{8537B52E-8509-42D1-A584-88B5F405AE16}" srcOrd="0" destOrd="0" presId="urn:microsoft.com/office/officeart/2005/8/layout/hierarchy4"/>
    <dgm:cxn modelId="{2D68F640-7B7F-42F5-A936-238CA9CDCC89}" type="presParOf" srcId="{50F64EA9-4EAA-4620-B383-BFF349424ECD}" destId="{7E48B6CF-480D-4533-A35C-401517780484}" srcOrd="1" destOrd="0" presId="urn:microsoft.com/office/officeart/2005/8/layout/hierarchy4"/>
    <dgm:cxn modelId="{673DD66E-179E-4318-B45F-39B5DB72850D}" type="presParOf" srcId="{50F64EA9-4EAA-4620-B383-BFF349424ECD}" destId="{F860215B-7CC0-4584-B52C-09625314D16D}" srcOrd="2" destOrd="0" presId="urn:microsoft.com/office/officeart/2005/8/layout/hierarchy4"/>
    <dgm:cxn modelId="{EC219A5C-D9A4-46FE-A7AC-A927064D82BA}" type="presParOf" srcId="{F860215B-7CC0-4584-B52C-09625314D16D}" destId="{A590A364-3D4D-447F-8E85-85AFB097A1CB}" srcOrd="0" destOrd="0" presId="urn:microsoft.com/office/officeart/2005/8/layout/hierarchy4"/>
    <dgm:cxn modelId="{FE7EAA2A-2289-4101-9DF6-CFF42E0335FA}" type="presParOf" srcId="{A590A364-3D4D-447F-8E85-85AFB097A1CB}" destId="{6A06A51E-D0A1-4BAD-8CD3-B5C1A6BE8DCF}" srcOrd="0" destOrd="0" presId="urn:microsoft.com/office/officeart/2005/8/layout/hierarchy4"/>
    <dgm:cxn modelId="{AAAA459F-ED27-46FD-9F4D-1D3B7D7745FB}" type="presParOf" srcId="{A590A364-3D4D-447F-8E85-85AFB097A1CB}" destId="{1A87B852-1C03-4262-BAD3-587B6EF06299}" srcOrd="1" destOrd="0" presId="urn:microsoft.com/office/officeart/2005/8/layout/hierarchy4"/>
    <dgm:cxn modelId="{86705333-316C-4494-9C9F-49EC15651D0B}" type="presParOf" srcId="{F860215B-7CC0-4584-B52C-09625314D16D}" destId="{34768464-91B9-4885-9A14-C94EB5A74960}" srcOrd="1" destOrd="0" presId="urn:microsoft.com/office/officeart/2005/8/layout/hierarchy4"/>
    <dgm:cxn modelId="{6B2646B7-2779-4059-B259-7AF55921D716}" type="presParOf" srcId="{F860215B-7CC0-4584-B52C-09625314D16D}" destId="{08CFB9ED-C362-4104-84FC-7F0C57CDCEA1}" srcOrd="2" destOrd="0" presId="urn:microsoft.com/office/officeart/2005/8/layout/hierarchy4"/>
    <dgm:cxn modelId="{DC101B1B-5518-4F03-BFFD-C883E05883FB}" type="presParOf" srcId="{08CFB9ED-C362-4104-84FC-7F0C57CDCEA1}" destId="{58DC12D0-187E-4023-B78D-7C4A25965875}" srcOrd="0" destOrd="0" presId="urn:microsoft.com/office/officeart/2005/8/layout/hierarchy4"/>
    <dgm:cxn modelId="{45D3120A-97C4-4F06-9028-B78281E16ACD}" type="presParOf" srcId="{08CFB9ED-C362-4104-84FC-7F0C57CDCEA1}" destId="{89570F42-7D0F-4247-8D2E-DAB580E17C31}" srcOrd="1" destOrd="0" presId="urn:microsoft.com/office/officeart/2005/8/layout/hierarchy4"/>
    <dgm:cxn modelId="{E29FADD5-D946-40D5-B682-6539E7E358B7}" type="presParOf" srcId="{F860215B-7CC0-4584-B52C-09625314D16D}" destId="{98EC218F-8030-45BA-89FD-E8B89FB42156}" srcOrd="3" destOrd="0" presId="urn:microsoft.com/office/officeart/2005/8/layout/hierarchy4"/>
    <dgm:cxn modelId="{3C96E088-E92D-4D93-9994-BC20348D483A}" type="presParOf" srcId="{F860215B-7CC0-4584-B52C-09625314D16D}" destId="{0FE10801-FADD-446A-8FFE-789EAD0CF57A}" srcOrd="4" destOrd="0" presId="urn:microsoft.com/office/officeart/2005/8/layout/hierarchy4"/>
    <dgm:cxn modelId="{13503D90-A62F-46A6-BBD8-D6D04DCAB525}" type="presParOf" srcId="{0FE10801-FADD-446A-8FFE-789EAD0CF57A}" destId="{F844FAFC-08C0-4FAB-A6D3-89541C5DDEB4}" srcOrd="0" destOrd="0" presId="urn:microsoft.com/office/officeart/2005/8/layout/hierarchy4"/>
    <dgm:cxn modelId="{0A3E55B5-BD80-4FF8-96D7-9749A45982E2}" type="presParOf" srcId="{0FE10801-FADD-446A-8FFE-789EAD0CF57A}" destId="{228A0017-5093-4CAA-9E68-7C5100BD0CE5}" srcOrd="1" destOrd="0" presId="urn:microsoft.com/office/officeart/2005/8/layout/hierarchy4"/>
    <dgm:cxn modelId="{C293DC64-F32D-457B-8B11-83F3A0E8155C}" type="presParOf" srcId="{F860215B-7CC0-4584-B52C-09625314D16D}" destId="{2737E65E-655D-4D00-94E0-3AECAED4E06B}" srcOrd="5" destOrd="0" presId="urn:microsoft.com/office/officeart/2005/8/layout/hierarchy4"/>
    <dgm:cxn modelId="{2894A242-6134-4289-AC5A-2D083B035317}" type="presParOf" srcId="{F860215B-7CC0-4584-B52C-09625314D16D}" destId="{4E13ADD8-FC66-4CA8-B012-C6ABA37711DF}" srcOrd="6" destOrd="0" presId="urn:microsoft.com/office/officeart/2005/8/layout/hierarchy4"/>
    <dgm:cxn modelId="{5EEAB2F5-FA2C-45E6-A100-F4DAEBD58DC2}" type="presParOf" srcId="{4E13ADD8-FC66-4CA8-B012-C6ABA37711DF}" destId="{2B253D3B-452E-414B-A391-054319878F7E}" srcOrd="0" destOrd="0" presId="urn:microsoft.com/office/officeart/2005/8/layout/hierarchy4"/>
    <dgm:cxn modelId="{93818BD6-2DEB-4A60-A045-F883154FF0BD}" type="presParOf" srcId="{4E13ADD8-FC66-4CA8-B012-C6ABA37711DF}" destId="{EDD6D290-73F7-4C98-B174-05C1897893B6}" srcOrd="1" destOrd="0" presId="urn:microsoft.com/office/officeart/2005/8/layout/hierarchy4"/>
    <dgm:cxn modelId="{7FC5F950-6549-48B1-B6F1-F0FAB937E1DD}" type="presParOf" srcId="{F860215B-7CC0-4584-B52C-09625314D16D}" destId="{5BBF054F-0AB9-4C97-856C-7D7B55A289B4}" srcOrd="7" destOrd="0" presId="urn:microsoft.com/office/officeart/2005/8/layout/hierarchy4"/>
    <dgm:cxn modelId="{F7236C2D-0EA1-4171-AD1A-F4A2B2D41052}" type="presParOf" srcId="{F860215B-7CC0-4584-B52C-09625314D16D}" destId="{FD980B9C-EC31-40B9-BF31-C6999B33D219}" srcOrd="8" destOrd="0" presId="urn:microsoft.com/office/officeart/2005/8/layout/hierarchy4"/>
    <dgm:cxn modelId="{32D00A6C-065C-4A9D-9D3A-8AF9A4FA2A1A}" type="presParOf" srcId="{FD980B9C-EC31-40B9-BF31-C6999B33D219}" destId="{1D0FC7C2-9075-41C6-9308-46C867053B49}" srcOrd="0" destOrd="0" presId="urn:microsoft.com/office/officeart/2005/8/layout/hierarchy4"/>
    <dgm:cxn modelId="{E91417C2-9F47-4622-9FE8-FED8F795F5B4}" type="presParOf" srcId="{FD980B9C-EC31-40B9-BF31-C6999B33D219}" destId="{5436541A-0575-4A9E-BB31-88850E5CC2E3}" srcOrd="1" destOrd="0" presId="urn:microsoft.com/office/officeart/2005/8/layout/hierarchy4"/>
    <dgm:cxn modelId="{3C6F1652-2E8A-4225-A2E9-4AC40CC750AB}" type="presParOf" srcId="{F860215B-7CC0-4584-B52C-09625314D16D}" destId="{44C7CE0E-A675-4876-9CD2-69DD08F70E0D}" srcOrd="9" destOrd="0" presId="urn:microsoft.com/office/officeart/2005/8/layout/hierarchy4"/>
    <dgm:cxn modelId="{30658B62-97E7-40D7-99F2-52FAAA9C45FB}" type="presParOf" srcId="{F860215B-7CC0-4584-B52C-09625314D16D}" destId="{0804DBBB-767E-4E91-B333-7F5019E79705}" srcOrd="10" destOrd="0" presId="urn:microsoft.com/office/officeart/2005/8/layout/hierarchy4"/>
    <dgm:cxn modelId="{95E036E5-77E4-4553-BDD1-8FD47AE87936}" type="presParOf" srcId="{0804DBBB-767E-4E91-B333-7F5019E79705}" destId="{C7F18E35-04D2-4602-A607-C738C9F3168F}" srcOrd="0" destOrd="0" presId="urn:microsoft.com/office/officeart/2005/8/layout/hierarchy4"/>
    <dgm:cxn modelId="{73C4C88D-B88E-4978-AC42-12512899B56B}" type="presParOf" srcId="{0804DBBB-767E-4E91-B333-7F5019E79705}" destId="{4E155516-9125-4550-AA97-8667150B396E}" srcOrd="1" destOrd="0" presId="urn:microsoft.com/office/officeart/2005/8/layout/hierarchy4"/>
    <dgm:cxn modelId="{F8031FB7-2156-4F7E-8CF1-505C1CB7C141}" type="presParOf" srcId="{F860215B-7CC0-4584-B52C-09625314D16D}" destId="{DB097809-1752-4911-8CB0-5E8603330F04}" srcOrd="11" destOrd="0" presId="urn:microsoft.com/office/officeart/2005/8/layout/hierarchy4"/>
    <dgm:cxn modelId="{0D3CDF16-6156-4E15-91B1-7F569AB24B24}" type="presParOf" srcId="{F860215B-7CC0-4584-B52C-09625314D16D}" destId="{58E90DC9-3B37-41A7-9551-4474E140B470}" srcOrd="12" destOrd="0" presId="urn:microsoft.com/office/officeart/2005/8/layout/hierarchy4"/>
    <dgm:cxn modelId="{0432C548-1B43-4103-884E-D7BE8F28F63E}" type="presParOf" srcId="{58E90DC9-3B37-41A7-9551-4474E140B470}" destId="{5BA9A97A-0EFE-41E7-BF4B-27DEC7175598}" srcOrd="0" destOrd="0" presId="urn:microsoft.com/office/officeart/2005/8/layout/hierarchy4"/>
    <dgm:cxn modelId="{00CB1429-E5AC-4EF5-9D3F-EC14E3EF3B95}" type="presParOf" srcId="{58E90DC9-3B37-41A7-9551-4474E140B470}" destId="{35D72217-C9D4-4C1C-8993-7B3AF4FB68DE}" srcOrd="1" destOrd="0" presId="urn:microsoft.com/office/officeart/2005/8/layout/hierarchy4"/>
    <dgm:cxn modelId="{F3B56D6F-D52B-4D32-A4D9-F5EFEE11F20E}" type="presParOf" srcId="{F860215B-7CC0-4584-B52C-09625314D16D}" destId="{596F61C1-982B-42B8-935A-7615849DC8B9}" srcOrd="13" destOrd="0" presId="urn:microsoft.com/office/officeart/2005/8/layout/hierarchy4"/>
    <dgm:cxn modelId="{0419E374-6FDB-4709-A41C-03BCBD953900}" type="presParOf" srcId="{F860215B-7CC0-4584-B52C-09625314D16D}" destId="{5FB1843E-6011-4419-995C-629D9CD31E0C}" srcOrd="14" destOrd="0" presId="urn:microsoft.com/office/officeart/2005/8/layout/hierarchy4"/>
    <dgm:cxn modelId="{8B950765-9479-4E27-BDD5-5E6B6389BC4A}" type="presParOf" srcId="{5FB1843E-6011-4419-995C-629D9CD31E0C}" destId="{C66BAB46-07FF-40A5-B397-DC37FFFDE4C2}" srcOrd="0" destOrd="0" presId="urn:microsoft.com/office/officeart/2005/8/layout/hierarchy4"/>
    <dgm:cxn modelId="{A3D837A8-1F14-48C4-839E-3F4ACBB59CE7}" type="presParOf" srcId="{5FB1843E-6011-4419-995C-629D9CD31E0C}" destId="{D76DDF56-2AFB-47BE-A694-EDD8787EA735}" srcOrd="1" destOrd="0" presId="urn:microsoft.com/office/officeart/2005/8/layout/hierarchy4"/>
    <dgm:cxn modelId="{3CB80F73-6771-4860-AF98-1B31640EC1BA}" type="presParOf" srcId="{F860215B-7CC0-4584-B52C-09625314D16D}" destId="{CC5A2674-8F07-46F4-A77E-37FB022D9529}" srcOrd="15" destOrd="0" presId="urn:microsoft.com/office/officeart/2005/8/layout/hierarchy4"/>
    <dgm:cxn modelId="{39EDE622-B486-41E7-BFB5-22C13FDB0B90}" type="presParOf" srcId="{F860215B-7CC0-4584-B52C-09625314D16D}" destId="{EC03EB81-C630-43AA-B477-910C25A5A7C1}" srcOrd="16" destOrd="0" presId="urn:microsoft.com/office/officeart/2005/8/layout/hierarchy4"/>
    <dgm:cxn modelId="{160727FF-704B-473E-ADEE-25B2330A333C}" type="presParOf" srcId="{EC03EB81-C630-43AA-B477-910C25A5A7C1}" destId="{6768EACE-BD25-4F4C-8782-2068EA02AAA3}" srcOrd="0" destOrd="0" presId="urn:microsoft.com/office/officeart/2005/8/layout/hierarchy4"/>
    <dgm:cxn modelId="{24E64CC9-B325-423A-9A82-FBD48EB23C42}" type="presParOf" srcId="{EC03EB81-C630-43AA-B477-910C25A5A7C1}" destId="{5AA88022-E361-4CDC-B56D-41E394D01AF0}" srcOrd="1" destOrd="0" presId="urn:microsoft.com/office/officeart/2005/8/layout/hierarchy4"/>
    <dgm:cxn modelId="{FFD3C469-18EC-4EB8-BCED-510DBB81A524}" type="presParOf" srcId="{F860215B-7CC0-4584-B52C-09625314D16D}" destId="{ABE23CC9-70B5-44A1-8289-5EAD67953066}" srcOrd="17" destOrd="0" presId="urn:microsoft.com/office/officeart/2005/8/layout/hierarchy4"/>
    <dgm:cxn modelId="{DBB8F353-ED2C-4BA1-A4D8-E3C77C3F174C}" type="presParOf" srcId="{F860215B-7CC0-4584-B52C-09625314D16D}" destId="{90C9521C-4CF9-4296-B799-F43C41542219}" srcOrd="18" destOrd="0" presId="urn:microsoft.com/office/officeart/2005/8/layout/hierarchy4"/>
    <dgm:cxn modelId="{559D0F0F-2608-4565-80D6-5C71DE5B486D}" type="presParOf" srcId="{90C9521C-4CF9-4296-B799-F43C41542219}" destId="{36867BEB-F921-4102-AB8E-4CF3A6EEE382}" srcOrd="0" destOrd="0" presId="urn:microsoft.com/office/officeart/2005/8/layout/hierarchy4"/>
    <dgm:cxn modelId="{86D61D72-F80B-4BCC-859C-2F02D32BE548}" type="presParOf" srcId="{90C9521C-4CF9-4296-B799-F43C41542219}" destId="{C2ED24EA-78E0-4C5D-90B7-8D95BF9CE428}" srcOrd="1" destOrd="0" presId="urn:microsoft.com/office/officeart/2005/8/layout/hierarchy4"/>
    <dgm:cxn modelId="{37F90AE9-A6C5-4C8B-858D-DFD0E09611B0}" type="presParOf" srcId="{F860215B-7CC0-4584-B52C-09625314D16D}" destId="{7F0312BA-5D59-4BA4-8550-C6D37C9A0E51}" srcOrd="19" destOrd="0" presId="urn:microsoft.com/office/officeart/2005/8/layout/hierarchy4"/>
    <dgm:cxn modelId="{DB283A7D-05A8-4E8C-AACD-0B34801484C7}" type="presParOf" srcId="{F860215B-7CC0-4584-B52C-09625314D16D}" destId="{56B9F571-BDAE-4E60-BAB8-B1D6129AB623}" srcOrd="20" destOrd="0" presId="urn:microsoft.com/office/officeart/2005/8/layout/hierarchy4"/>
    <dgm:cxn modelId="{2884FA3A-2C4B-40D6-AADF-874226212A24}" type="presParOf" srcId="{56B9F571-BDAE-4E60-BAB8-B1D6129AB623}" destId="{D8044FA2-A275-4395-B65B-7002F0604F98}" srcOrd="0" destOrd="0" presId="urn:microsoft.com/office/officeart/2005/8/layout/hierarchy4"/>
    <dgm:cxn modelId="{FED5B72F-6C30-42C9-903B-B302A8DAA59C}" type="presParOf" srcId="{56B9F571-BDAE-4E60-BAB8-B1D6129AB623}" destId="{A08327F9-5CED-419C-A7AF-861A5CDD7270}" srcOrd="1" destOrd="0" presId="urn:microsoft.com/office/officeart/2005/8/layout/hierarchy4"/>
    <dgm:cxn modelId="{6BCE6BD6-6A82-430B-BA70-035AD85845EB}" type="presParOf" srcId="{F860215B-7CC0-4584-B52C-09625314D16D}" destId="{81A92E01-4478-4988-83CD-A88C920E076E}" srcOrd="21" destOrd="0" presId="urn:microsoft.com/office/officeart/2005/8/layout/hierarchy4"/>
    <dgm:cxn modelId="{B9E9F11B-C81F-47AA-AB7B-F3A763DADD78}" type="presParOf" srcId="{F860215B-7CC0-4584-B52C-09625314D16D}" destId="{BE122CC9-6B30-445F-B12E-1BAE7C214E71}" srcOrd="22" destOrd="0" presId="urn:microsoft.com/office/officeart/2005/8/layout/hierarchy4"/>
    <dgm:cxn modelId="{65D1E8F2-7102-44C1-AAA0-FB50DFBDA89E}" type="presParOf" srcId="{BE122CC9-6B30-445F-B12E-1BAE7C214E71}" destId="{D39BA3F4-ADBA-4491-9CEF-A5CD31A690C8}" srcOrd="0" destOrd="0" presId="urn:microsoft.com/office/officeart/2005/8/layout/hierarchy4"/>
    <dgm:cxn modelId="{62F45442-9B7F-4E6E-B1B0-21C065921F96}" type="presParOf" srcId="{BE122CC9-6B30-445F-B12E-1BAE7C214E71}" destId="{45A02819-4763-4CA5-A858-31C3BB57D33A}" srcOrd="1" destOrd="0" presId="urn:microsoft.com/office/officeart/2005/8/layout/hierarchy4"/>
    <dgm:cxn modelId="{65F62203-CAB2-413A-A5B7-75208A30AF1C}" type="presParOf" srcId="{F860215B-7CC0-4584-B52C-09625314D16D}" destId="{C7E082F2-A088-4C3C-95C5-5D71CBE5F13A}" srcOrd="23" destOrd="0" presId="urn:microsoft.com/office/officeart/2005/8/layout/hierarchy4"/>
    <dgm:cxn modelId="{29E36EE5-7E1D-41A7-85EF-2C3A333D1D8F}" type="presParOf" srcId="{F860215B-7CC0-4584-B52C-09625314D16D}" destId="{E8B9721D-A298-412D-8EB5-CFE17E5AFBDE}" srcOrd="24" destOrd="0" presId="urn:microsoft.com/office/officeart/2005/8/layout/hierarchy4"/>
    <dgm:cxn modelId="{7D90CD3C-59C6-4F7D-90B3-64664F1F1867}" type="presParOf" srcId="{E8B9721D-A298-412D-8EB5-CFE17E5AFBDE}" destId="{77AECC48-B751-4BE0-B037-15A4D2237574}" srcOrd="0" destOrd="0" presId="urn:microsoft.com/office/officeart/2005/8/layout/hierarchy4"/>
    <dgm:cxn modelId="{3BD89E14-8B24-4F6E-A0E6-B0A4506F1D93}" type="presParOf" srcId="{E8B9721D-A298-412D-8EB5-CFE17E5AFBDE}" destId="{64DBB617-B7A1-4CFF-9DCE-A5FC096E1949}" srcOrd="1" destOrd="0" presId="urn:microsoft.com/office/officeart/2005/8/layout/hierarchy4"/>
    <dgm:cxn modelId="{185C62CD-CAE1-422F-9633-AD876117F717}" type="presParOf" srcId="{F860215B-7CC0-4584-B52C-09625314D16D}" destId="{D57C5148-D3D7-4805-8249-A8ED51EDD0C2}" srcOrd="25" destOrd="0" presId="urn:microsoft.com/office/officeart/2005/8/layout/hierarchy4"/>
    <dgm:cxn modelId="{2F1EDA92-08D9-4B50-A84A-6FCEB003834D}" type="presParOf" srcId="{F860215B-7CC0-4584-B52C-09625314D16D}" destId="{1CF7C201-270E-404D-8B83-BF434A9883E3}" srcOrd="26" destOrd="0" presId="urn:microsoft.com/office/officeart/2005/8/layout/hierarchy4"/>
    <dgm:cxn modelId="{B1DF9B00-340C-42D6-A11E-0EB77F665EFB}" type="presParOf" srcId="{1CF7C201-270E-404D-8B83-BF434A9883E3}" destId="{B1EBCEBF-9E58-4C0F-B271-C570FFE6035C}" srcOrd="0" destOrd="0" presId="urn:microsoft.com/office/officeart/2005/8/layout/hierarchy4"/>
    <dgm:cxn modelId="{80CF83E1-5135-42E3-9B7F-63CF11648163}" type="presParOf" srcId="{1CF7C201-270E-404D-8B83-BF434A9883E3}" destId="{6B11104D-B6E1-405A-94E4-3687EEF6447D}" srcOrd="1" destOrd="0" presId="urn:microsoft.com/office/officeart/2005/8/layout/hierarchy4"/>
    <dgm:cxn modelId="{EFBA4C96-95CD-4C5E-806D-B806DBD76AED}" type="presParOf" srcId="{F860215B-7CC0-4584-B52C-09625314D16D}" destId="{07E0ED49-F4F2-4777-AADD-F902848A180C}" srcOrd="27" destOrd="0" presId="urn:microsoft.com/office/officeart/2005/8/layout/hierarchy4"/>
    <dgm:cxn modelId="{F80735A1-8561-4178-BE44-548E5FA6D77B}" type="presParOf" srcId="{F860215B-7CC0-4584-B52C-09625314D16D}" destId="{8685DD37-EA3C-433A-A561-021036CB12F2}" srcOrd="28" destOrd="0" presId="urn:microsoft.com/office/officeart/2005/8/layout/hierarchy4"/>
    <dgm:cxn modelId="{48ED741B-5C23-4FBC-A40C-606A06388D8A}" type="presParOf" srcId="{8685DD37-EA3C-433A-A561-021036CB12F2}" destId="{B741632A-F2E7-49D5-A19D-BCDA5E013B83}" srcOrd="0" destOrd="0" presId="urn:microsoft.com/office/officeart/2005/8/layout/hierarchy4"/>
    <dgm:cxn modelId="{AA4BDDB9-E2AB-4B28-AF7E-080FE1E18421}" type="presParOf" srcId="{8685DD37-EA3C-433A-A561-021036CB12F2}" destId="{91CB9888-8B04-4499-BB64-573475FA3CC2}" srcOrd="1" destOrd="0" presId="urn:microsoft.com/office/officeart/2005/8/layout/hierarchy4"/>
    <dgm:cxn modelId="{57FA304F-E8A6-4A25-8913-7BF970C10C31}" type="presParOf" srcId="{F860215B-7CC0-4584-B52C-09625314D16D}" destId="{505DD5B0-7A2A-4888-9EFD-F417FD4C46CC}" srcOrd="29" destOrd="0" presId="urn:microsoft.com/office/officeart/2005/8/layout/hierarchy4"/>
    <dgm:cxn modelId="{397401DF-CB14-4685-A229-228DB64C1A1E}" type="presParOf" srcId="{F860215B-7CC0-4584-B52C-09625314D16D}" destId="{D305E2F4-DAE0-4B29-B905-75132DD3300F}" srcOrd="30" destOrd="0" presId="urn:microsoft.com/office/officeart/2005/8/layout/hierarchy4"/>
    <dgm:cxn modelId="{3B018F02-5F12-4D53-A4BE-EECA6A47FD50}" type="presParOf" srcId="{D305E2F4-DAE0-4B29-B905-75132DD3300F}" destId="{2353A76A-74CB-41F1-95E4-557330001EB9}" srcOrd="0" destOrd="0" presId="urn:microsoft.com/office/officeart/2005/8/layout/hierarchy4"/>
    <dgm:cxn modelId="{005F85A3-FC7F-4CC5-AEBE-3E42548B7E4E}" type="presParOf" srcId="{D305E2F4-DAE0-4B29-B905-75132DD3300F}" destId="{47F5E1FA-FE9D-4129-86CC-0B8B47FA4B0C}" srcOrd="1" destOrd="0" presId="urn:microsoft.com/office/officeart/2005/8/layout/hierarchy4"/>
    <dgm:cxn modelId="{FB245E75-461D-4F88-824E-37202315CECD}" type="presParOf" srcId="{0935F89B-3B92-4DBA-89A4-1EE4DE97B90B}" destId="{2897DE01-1AB6-4480-9C8C-B4A76B9A5595}" srcOrd="3" destOrd="0" presId="urn:microsoft.com/office/officeart/2005/8/layout/hierarchy4"/>
    <dgm:cxn modelId="{E1463F31-A6F7-4D5C-B73E-51A460360CA7}" type="presParOf" srcId="{0935F89B-3B92-4DBA-89A4-1EE4DE97B90B}" destId="{77D0FA7B-2D84-46C0-93B0-9B475003F4C2}" srcOrd="4" destOrd="0" presId="urn:microsoft.com/office/officeart/2005/8/layout/hierarchy4"/>
    <dgm:cxn modelId="{BD2D3CD9-4941-4C21-88DD-2847B82D6DE7}" type="presParOf" srcId="{77D0FA7B-2D84-46C0-93B0-9B475003F4C2}" destId="{CBF6A6BE-EBF8-4C59-9C89-F1394A2725BE}" srcOrd="0" destOrd="0" presId="urn:microsoft.com/office/officeart/2005/8/layout/hierarchy4"/>
    <dgm:cxn modelId="{CD3B5446-2589-453A-86FC-F24C2C1EA201}" type="presParOf" srcId="{77D0FA7B-2D84-46C0-93B0-9B475003F4C2}" destId="{5AB7D294-5F4B-4D27-AD52-B53B0C10B0CD}" srcOrd="1" destOrd="0" presId="urn:microsoft.com/office/officeart/2005/8/layout/hierarchy4"/>
    <dgm:cxn modelId="{B3BE6B41-F9BA-4BCA-A47F-9737B1178FC8}" type="presParOf" srcId="{77D0FA7B-2D84-46C0-93B0-9B475003F4C2}" destId="{54BF1192-7880-4B04-B7ED-F9687052C767}" srcOrd="2" destOrd="0" presId="urn:microsoft.com/office/officeart/2005/8/layout/hierarchy4"/>
    <dgm:cxn modelId="{4D6E558D-DD98-4A04-8F9F-D49D664444C9}" type="presParOf" srcId="{54BF1192-7880-4B04-B7ED-F9687052C767}" destId="{23FAAA92-AF3F-4FE1-9309-0E915B88346F}" srcOrd="0" destOrd="0" presId="urn:microsoft.com/office/officeart/2005/8/layout/hierarchy4"/>
    <dgm:cxn modelId="{C851055E-B618-40AB-9A34-B29321813CB2}" type="presParOf" srcId="{23FAAA92-AF3F-4FE1-9309-0E915B88346F}" destId="{A4E50253-9B08-4E6D-BF5B-828DAB89F3CD}" srcOrd="0" destOrd="0" presId="urn:microsoft.com/office/officeart/2005/8/layout/hierarchy4"/>
    <dgm:cxn modelId="{43582838-8B1F-4C80-B847-598A1DEA3304}" type="presParOf" srcId="{23FAAA92-AF3F-4FE1-9309-0E915B88346F}" destId="{DCA60CB4-F840-452E-8252-32FAA7DCDEF7}" srcOrd="1" destOrd="0" presId="urn:microsoft.com/office/officeart/2005/8/layout/hierarchy4"/>
    <dgm:cxn modelId="{A60B0385-776F-416A-B6E9-D70844ABBDA6}" type="presParOf" srcId="{54BF1192-7880-4B04-B7ED-F9687052C767}" destId="{19D3854E-7C9E-4CD5-ACD8-76DD93FD0CAE}" srcOrd="1" destOrd="0" presId="urn:microsoft.com/office/officeart/2005/8/layout/hierarchy4"/>
    <dgm:cxn modelId="{8A48F83C-D4B0-42E1-93D6-93A337064F31}" type="presParOf" srcId="{54BF1192-7880-4B04-B7ED-F9687052C767}" destId="{36929593-059D-4EAD-B75E-0A846259A02D}" srcOrd="2" destOrd="0" presId="urn:microsoft.com/office/officeart/2005/8/layout/hierarchy4"/>
    <dgm:cxn modelId="{D88B40D3-19BE-4A62-ACCC-E269E40531DA}" type="presParOf" srcId="{36929593-059D-4EAD-B75E-0A846259A02D}" destId="{CA4CE34B-0A5A-44C6-A65D-703ADAF08168}" srcOrd="0" destOrd="0" presId="urn:microsoft.com/office/officeart/2005/8/layout/hierarchy4"/>
    <dgm:cxn modelId="{B960E8BA-6755-4292-B433-DD7705BC7BE2}" type="presParOf" srcId="{36929593-059D-4EAD-B75E-0A846259A02D}" destId="{C5978175-9926-434E-86BF-F11BE0FA28F9}" srcOrd="1" destOrd="0" presId="urn:microsoft.com/office/officeart/2005/8/layout/hierarchy4"/>
    <dgm:cxn modelId="{5C2C8209-10CB-4890-BBA1-AE9CCB7B82FB}" type="presParOf" srcId="{54BF1192-7880-4B04-B7ED-F9687052C767}" destId="{CBE34995-361A-40F2-9CE1-3AEBBEEDEF1E}" srcOrd="3" destOrd="0" presId="urn:microsoft.com/office/officeart/2005/8/layout/hierarchy4"/>
    <dgm:cxn modelId="{1278E5FC-3B42-4DC4-BE36-96B9D75AF222}" type="presParOf" srcId="{54BF1192-7880-4B04-B7ED-F9687052C767}" destId="{A46E91FD-5ECA-4E68-8726-A63076515D20}" srcOrd="4" destOrd="0" presId="urn:microsoft.com/office/officeart/2005/8/layout/hierarchy4"/>
    <dgm:cxn modelId="{659ECAE4-F0C6-4DB3-BE21-DD6818E41FCE}" type="presParOf" srcId="{A46E91FD-5ECA-4E68-8726-A63076515D20}" destId="{DB48EC98-7849-4B57-A445-8D919CAEDE59}" srcOrd="0" destOrd="0" presId="urn:microsoft.com/office/officeart/2005/8/layout/hierarchy4"/>
    <dgm:cxn modelId="{66A8F7F3-7865-4CC3-8B93-7286104C46F6}" type="presParOf" srcId="{A46E91FD-5ECA-4E68-8726-A63076515D20}" destId="{73D5FB58-70A5-402C-8BB4-4A1CAFD0526A}" srcOrd="1" destOrd="0" presId="urn:microsoft.com/office/officeart/2005/8/layout/hierarchy4"/>
    <dgm:cxn modelId="{BA5C0623-A239-4534-87F8-13B48E957FA1}" type="presParOf" srcId="{54BF1192-7880-4B04-B7ED-F9687052C767}" destId="{3FD72AD0-AEAB-4A14-B236-F923FC3F96FE}" srcOrd="5" destOrd="0" presId="urn:microsoft.com/office/officeart/2005/8/layout/hierarchy4"/>
    <dgm:cxn modelId="{001C3A36-8DEE-4B05-B52B-A1066F341412}" type="presParOf" srcId="{54BF1192-7880-4B04-B7ED-F9687052C767}" destId="{122A51FD-8565-46BB-9C79-C8154329B688}" srcOrd="6" destOrd="0" presId="urn:microsoft.com/office/officeart/2005/8/layout/hierarchy4"/>
    <dgm:cxn modelId="{701CEAFF-E990-479F-AE71-A908EA2A4082}" type="presParOf" srcId="{122A51FD-8565-46BB-9C79-C8154329B688}" destId="{2609596E-D74F-4AF3-BE10-261CD1A715DB}" srcOrd="0" destOrd="0" presId="urn:microsoft.com/office/officeart/2005/8/layout/hierarchy4"/>
    <dgm:cxn modelId="{B1B0B84F-D4A7-4EFE-A75E-812BE653EFA7}" type="presParOf" srcId="{122A51FD-8565-46BB-9C79-C8154329B688}" destId="{AC42D1B6-1CE0-4049-96F7-FBCAA60A9E3A}" srcOrd="1" destOrd="0" presId="urn:microsoft.com/office/officeart/2005/8/layout/hierarchy4"/>
    <dgm:cxn modelId="{0A7F3F73-1CBF-4A15-B47E-C6421A5EF157}" type="presParOf" srcId="{54BF1192-7880-4B04-B7ED-F9687052C767}" destId="{B61C9817-16D5-4B68-9525-8E308340AEFA}" srcOrd="7" destOrd="0" presId="urn:microsoft.com/office/officeart/2005/8/layout/hierarchy4"/>
    <dgm:cxn modelId="{C49F6A03-AB88-4578-985C-BDB528C06FAD}" type="presParOf" srcId="{54BF1192-7880-4B04-B7ED-F9687052C767}" destId="{71D90489-B7EA-4174-92B6-99018259A43D}" srcOrd="8" destOrd="0" presId="urn:microsoft.com/office/officeart/2005/8/layout/hierarchy4"/>
    <dgm:cxn modelId="{CAB848D9-3E9B-4B22-947D-F42DED338B86}" type="presParOf" srcId="{71D90489-B7EA-4174-92B6-99018259A43D}" destId="{322985A8-8000-4B06-908B-87AC2B4CE1B5}" srcOrd="0" destOrd="0" presId="urn:microsoft.com/office/officeart/2005/8/layout/hierarchy4"/>
    <dgm:cxn modelId="{02869802-0035-4921-A0F3-0135CEEA0B51}" type="presParOf" srcId="{71D90489-B7EA-4174-92B6-99018259A43D}" destId="{F287A296-4A13-4BA3-B3B4-19112427E681}" srcOrd="1" destOrd="0" presId="urn:microsoft.com/office/officeart/2005/8/layout/hierarchy4"/>
    <dgm:cxn modelId="{89CB1890-696C-4951-BD9C-B2DC92CDF23B}" type="presParOf" srcId="{54BF1192-7880-4B04-B7ED-F9687052C767}" destId="{4ECC252A-E4ED-486C-9F5E-AAF0FA40B4B7}" srcOrd="9" destOrd="0" presId="urn:microsoft.com/office/officeart/2005/8/layout/hierarchy4"/>
    <dgm:cxn modelId="{75FB2A68-9B04-4EB0-8F06-C6408FA4436B}" type="presParOf" srcId="{54BF1192-7880-4B04-B7ED-F9687052C767}" destId="{44ED5FB7-5FBE-4110-9B76-2F145C7978C8}" srcOrd="10" destOrd="0" presId="urn:microsoft.com/office/officeart/2005/8/layout/hierarchy4"/>
    <dgm:cxn modelId="{1F9EC046-19DE-4799-B828-38538DC10F37}" type="presParOf" srcId="{44ED5FB7-5FBE-4110-9B76-2F145C7978C8}" destId="{51CF1C9B-8E8B-4487-8D5B-E355E65CA983}" srcOrd="0" destOrd="0" presId="urn:microsoft.com/office/officeart/2005/8/layout/hierarchy4"/>
    <dgm:cxn modelId="{A56AD744-C668-44ED-BBDC-120A1EDD8390}" type="presParOf" srcId="{44ED5FB7-5FBE-4110-9B76-2F145C7978C8}" destId="{C6B924E3-844D-415B-9334-DA3713720FF0}" srcOrd="1" destOrd="0" presId="urn:microsoft.com/office/officeart/2005/8/layout/hierarchy4"/>
    <dgm:cxn modelId="{E7EB53FB-831B-47DE-890F-40E2F82192ED}" type="presParOf" srcId="{0935F89B-3B92-4DBA-89A4-1EE4DE97B90B}" destId="{B0E6B3C7-329F-41C7-BE22-EA1CB92ED1DF}" srcOrd="5" destOrd="0" presId="urn:microsoft.com/office/officeart/2005/8/layout/hierarchy4"/>
    <dgm:cxn modelId="{808C61AE-A1D8-4798-839B-4C727776290F}" type="presParOf" srcId="{0935F89B-3B92-4DBA-89A4-1EE4DE97B90B}" destId="{F23182FD-C06F-40E3-9B42-D6C11A652AA6}" srcOrd="6" destOrd="0" presId="urn:microsoft.com/office/officeart/2005/8/layout/hierarchy4"/>
    <dgm:cxn modelId="{F1420E08-F794-43D8-9640-606802E20E8B}" type="presParOf" srcId="{F23182FD-C06F-40E3-9B42-D6C11A652AA6}" destId="{D218C423-2285-4870-AE7E-C9CBCC4B12F5}" srcOrd="0" destOrd="0" presId="urn:microsoft.com/office/officeart/2005/8/layout/hierarchy4"/>
    <dgm:cxn modelId="{754DE14A-49B5-4EDE-9CDB-5D4425F8674F}" type="presParOf" srcId="{F23182FD-C06F-40E3-9B42-D6C11A652AA6}" destId="{33DDE1E7-7FE0-4EF1-BF5D-726262F8D293}" srcOrd="1" destOrd="0" presId="urn:microsoft.com/office/officeart/2005/8/layout/hierarchy4"/>
    <dgm:cxn modelId="{5EADB510-1FE9-4BF0-AC28-E0F8CDC08653}" type="presParOf" srcId="{F23182FD-C06F-40E3-9B42-D6C11A652AA6}" destId="{5DDC803A-ADD3-46C7-9255-9875BC9E8369}" srcOrd="2" destOrd="0" presId="urn:microsoft.com/office/officeart/2005/8/layout/hierarchy4"/>
    <dgm:cxn modelId="{24C09589-EE88-44BD-B671-578CC9388E34}" type="presParOf" srcId="{5DDC803A-ADD3-46C7-9255-9875BC9E8369}" destId="{C5FFE1C6-C34E-48EC-94DE-F7E8C6F2E7F2}" srcOrd="0" destOrd="0" presId="urn:microsoft.com/office/officeart/2005/8/layout/hierarchy4"/>
    <dgm:cxn modelId="{58200553-DB14-497C-9678-6118BAC79852}" type="presParOf" srcId="{C5FFE1C6-C34E-48EC-94DE-F7E8C6F2E7F2}" destId="{1953537D-FBBC-46AA-91A2-31E54C54E2B8}" srcOrd="0" destOrd="0" presId="urn:microsoft.com/office/officeart/2005/8/layout/hierarchy4"/>
    <dgm:cxn modelId="{DC9EB513-2D6B-417F-B87D-32A9D7264640}" type="presParOf" srcId="{C5FFE1C6-C34E-48EC-94DE-F7E8C6F2E7F2}" destId="{F7FB4D88-3A5F-496A-B0ED-478A09AE0943}" srcOrd="1" destOrd="0" presId="urn:microsoft.com/office/officeart/2005/8/layout/hierarchy4"/>
    <dgm:cxn modelId="{9C57FAED-1659-439F-88A0-4E64CBB10492}" type="presParOf" srcId="{5DDC803A-ADD3-46C7-9255-9875BC9E8369}" destId="{DDD2FD52-D43F-45C8-A24C-315C054C890F}" srcOrd="1" destOrd="0" presId="urn:microsoft.com/office/officeart/2005/8/layout/hierarchy4"/>
    <dgm:cxn modelId="{3CD63FCF-3944-445C-83EF-45D03452F87F}" type="presParOf" srcId="{5DDC803A-ADD3-46C7-9255-9875BC9E8369}" destId="{4401E9F6-CB85-43E4-BB2D-32C3F27297BD}" srcOrd="2" destOrd="0" presId="urn:microsoft.com/office/officeart/2005/8/layout/hierarchy4"/>
    <dgm:cxn modelId="{CC3E07B9-5B7E-468C-9033-06B01BA3F6DC}" type="presParOf" srcId="{4401E9F6-CB85-43E4-BB2D-32C3F27297BD}" destId="{0CA433E9-CDC8-40BA-9EFA-32627B5A42E6}" srcOrd="0" destOrd="0" presId="urn:microsoft.com/office/officeart/2005/8/layout/hierarchy4"/>
    <dgm:cxn modelId="{57A7D270-A518-47CE-B4F9-9A9C52E1B096}" type="presParOf" srcId="{4401E9F6-CB85-43E4-BB2D-32C3F27297BD}" destId="{3E5DB7AF-9CBD-427B-B245-483ACE1D342E}" srcOrd="1" destOrd="0" presId="urn:microsoft.com/office/officeart/2005/8/layout/hierarchy4"/>
    <dgm:cxn modelId="{E20DE3FF-36F0-41CF-A02D-B468FF12A469}" type="presParOf" srcId="{5DDC803A-ADD3-46C7-9255-9875BC9E8369}" destId="{9404C909-9267-4951-AADD-E1E89AC18D11}" srcOrd="3" destOrd="0" presId="urn:microsoft.com/office/officeart/2005/8/layout/hierarchy4"/>
    <dgm:cxn modelId="{C0433391-CEEE-4EE3-BC99-C0B86857CF5F}" type="presParOf" srcId="{5DDC803A-ADD3-46C7-9255-9875BC9E8369}" destId="{A125B142-908A-406B-AD60-B99192FE09DA}" srcOrd="4" destOrd="0" presId="urn:microsoft.com/office/officeart/2005/8/layout/hierarchy4"/>
    <dgm:cxn modelId="{90511574-8318-4C09-AA66-CDF99A0A13D3}" type="presParOf" srcId="{A125B142-908A-406B-AD60-B99192FE09DA}" destId="{657CB434-376E-4924-A0C5-2762DFD08A51}" srcOrd="0" destOrd="0" presId="urn:microsoft.com/office/officeart/2005/8/layout/hierarchy4"/>
    <dgm:cxn modelId="{2D3DE5BC-2B58-4E15-B5D9-D3F49944DDAB}" type="presParOf" srcId="{A125B142-908A-406B-AD60-B99192FE09DA}" destId="{956CD9AD-F597-4A61-83AF-B67CBEC2AB01}" srcOrd="1" destOrd="0" presId="urn:microsoft.com/office/officeart/2005/8/layout/hierarchy4"/>
    <dgm:cxn modelId="{9A8B808E-E25C-46B9-894D-0B187BE29896}" type="presParOf" srcId="{5DDC803A-ADD3-46C7-9255-9875BC9E8369}" destId="{CE712308-84F8-456C-8B0E-096238CCF54A}" srcOrd="5" destOrd="0" presId="urn:microsoft.com/office/officeart/2005/8/layout/hierarchy4"/>
    <dgm:cxn modelId="{A01A6084-7AEC-4C3E-84D3-54D72312F770}" type="presParOf" srcId="{5DDC803A-ADD3-46C7-9255-9875BC9E8369}" destId="{B0396438-203E-4EDC-B9D3-1AF94AA14C9D}" srcOrd="6" destOrd="0" presId="urn:microsoft.com/office/officeart/2005/8/layout/hierarchy4"/>
    <dgm:cxn modelId="{A059B70A-FC16-41AE-8639-69DC9098FB42}" type="presParOf" srcId="{B0396438-203E-4EDC-B9D3-1AF94AA14C9D}" destId="{D447B9B0-AD9B-429C-876D-D6893F96A2B2}" srcOrd="0" destOrd="0" presId="urn:microsoft.com/office/officeart/2005/8/layout/hierarchy4"/>
    <dgm:cxn modelId="{57C49FF2-D56C-40A3-98B8-D5A53667D5E3}" type="presParOf" srcId="{B0396438-203E-4EDC-B9D3-1AF94AA14C9D}" destId="{38E8AF9E-C380-41E5-AC3C-2C4C1716602A}" srcOrd="1" destOrd="0" presId="urn:microsoft.com/office/officeart/2005/8/layout/hierarchy4"/>
    <dgm:cxn modelId="{7316719B-FC99-40E0-ABFE-706D8D8601F3}" type="presParOf" srcId="{5DDC803A-ADD3-46C7-9255-9875BC9E8369}" destId="{92DBE06F-A092-447F-88F3-25162DA75930}" srcOrd="7" destOrd="0" presId="urn:microsoft.com/office/officeart/2005/8/layout/hierarchy4"/>
    <dgm:cxn modelId="{B9771205-5E3C-4177-A70A-63ABDC11CB62}" type="presParOf" srcId="{5DDC803A-ADD3-46C7-9255-9875BC9E8369}" destId="{5A927A43-52F8-4859-8FE5-43FDBAE160C4}" srcOrd="8" destOrd="0" presId="urn:microsoft.com/office/officeart/2005/8/layout/hierarchy4"/>
    <dgm:cxn modelId="{EBC15BF4-FD57-42D4-B69E-631B5FC032DC}" type="presParOf" srcId="{5A927A43-52F8-4859-8FE5-43FDBAE160C4}" destId="{F95CFA06-71EC-4C4F-8ACE-B1CF4A9041F2}" srcOrd="0" destOrd="0" presId="urn:microsoft.com/office/officeart/2005/8/layout/hierarchy4"/>
    <dgm:cxn modelId="{F2C58541-65FE-40CA-B33C-A4D9BF44EC7D}" type="presParOf" srcId="{5A927A43-52F8-4859-8FE5-43FDBAE160C4}" destId="{E2F19D3E-39CD-4EBE-9D2C-B467E16BD513}" srcOrd="1" destOrd="0" presId="urn:microsoft.com/office/officeart/2005/8/layout/hierarchy4"/>
    <dgm:cxn modelId="{C6E6F0DD-203F-49BB-BC1A-66ABE391FAFC}" type="presParOf" srcId="{5DDC803A-ADD3-46C7-9255-9875BC9E8369}" destId="{01C73FC0-E398-410C-A1E3-3D1CAFC657A0}" srcOrd="9" destOrd="0" presId="urn:microsoft.com/office/officeart/2005/8/layout/hierarchy4"/>
    <dgm:cxn modelId="{B941A8F9-9789-4619-A210-798E94860BFD}" type="presParOf" srcId="{5DDC803A-ADD3-46C7-9255-9875BC9E8369}" destId="{7B6FD018-DB9C-4FCC-A00D-9CC0FCB8C4AF}" srcOrd="10" destOrd="0" presId="urn:microsoft.com/office/officeart/2005/8/layout/hierarchy4"/>
    <dgm:cxn modelId="{B6D2BA24-757F-4EFA-8054-FBC167067992}" type="presParOf" srcId="{7B6FD018-DB9C-4FCC-A00D-9CC0FCB8C4AF}" destId="{55E1C624-D273-4BBB-9272-6616E0280FE9}" srcOrd="0" destOrd="0" presId="urn:microsoft.com/office/officeart/2005/8/layout/hierarchy4"/>
    <dgm:cxn modelId="{28E5584C-9B7D-4BE4-BEBC-223623BB0DFE}" type="presParOf" srcId="{7B6FD018-DB9C-4FCC-A00D-9CC0FCB8C4AF}" destId="{CC89CAF1-7B94-497F-A82B-46D634C164CF}" srcOrd="1" destOrd="0" presId="urn:microsoft.com/office/officeart/2005/8/layout/hierarchy4"/>
    <dgm:cxn modelId="{839DAC7A-043A-4B1B-A6C1-42DC2685EA7C}" type="presParOf" srcId="{5DDC803A-ADD3-46C7-9255-9875BC9E8369}" destId="{06B606DE-3855-4555-BB1C-ADCD61A0A250}" srcOrd="11" destOrd="0" presId="urn:microsoft.com/office/officeart/2005/8/layout/hierarchy4"/>
    <dgm:cxn modelId="{7153029B-679B-43E5-8DBA-D09DE563C66A}" type="presParOf" srcId="{5DDC803A-ADD3-46C7-9255-9875BC9E8369}" destId="{4BC96127-790B-4039-88DD-C6C1A123BD8D}" srcOrd="12" destOrd="0" presId="urn:microsoft.com/office/officeart/2005/8/layout/hierarchy4"/>
    <dgm:cxn modelId="{AABA124D-0BF2-4818-8599-E505FA2A9E13}" type="presParOf" srcId="{4BC96127-790B-4039-88DD-C6C1A123BD8D}" destId="{66D6019A-0D12-45C4-9D12-C72E0045603F}" srcOrd="0" destOrd="0" presId="urn:microsoft.com/office/officeart/2005/8/layout/hierarchy4"/>
    <dgm:cxn modelId="{D15E1BDE-E297-4123-8139-5253156A8DC3}" type="presParOf" srcId="{4BC96127-790B-4039-88DD-C6C1A123BD8D}" destId="{69633C98-3FA1-483B-957D-2EAB981FCFFB}" srcOrd="1" destOrd="0" presId="urn:microsoft.com/office/officeart/2005/8/layout/hierarchy4"/>
    <dgm:cxn modelId="{66DE189D-6E67-474C-A8C2-26FF54B72FF5}" type="presParOf" srcId="{5DDC803A-ADD3-46C7-9255-9875BC9E8369}" destId="{7B5E398F-1C21-4C26-A048-B437E115B973}" srcOrd="13" destOrd="0" presId="urn:microsoft.com/office/officeart/2005/8/layout/hierarchy4"/>
    <dgm:cxn modelId="{D88BB460-0E2C-44FC-940A-5F97B760912D}" type="presParOf" srcId="{5DDC803A-ADD3-46C7-9255-9875BC9E8369}" destId="{2D426927-4950-48EC-B91D-BD30D2734E93}" srcOrd="14" destOrd="0" presId="urn:microsoft.com/office/officeart/2005/8/layout/hierarchy4"/>
    <dgm:cxn modelId="{E18F51DF-C144-4E90-ACA4-11E00259304F}" type="presParOf" srcId="{2D426927-4950-48EC-B91D-BD30D2734E93}" destId="{92FF391C-F1FD-4CAE-A94D-78A6B61F1235}" srcOrd="0" destOrd="0" presId="urn:microsoft.com/office/officeart/2005/8/layout/hierarchy4"/>
    <dgm:cxn modelId="{02FBDD23-EEF7-4ED5-BD10-75E847734997}" type="presParOf" srcId="{2D426927-4950-48EC-B91D-BD30D2734E93}" destId="{2DE966CD-2B79-4F71-AA94-940934D813F7}" srcOrd="1" destOrd="0" presId="urn:microsoft.com/office/officeart/2005/8/layout/hierarchy4"/>
    <dgm:cxn modelId="{4144CB1C-652D-45F0-855D-DCA743EF4A61}" type="presParOf" srcId="{5DDC803A-ADD3-46C7-9255-9875BC9E8369}" destId="{23B7D0D6-64E0-4542-A1AF-A45521C91FC3}" srcOrd="15" destOrd="0" presId="urn:microsoft.com/office/officeart/2005/8/layout/hierarchy4"/>
    <dgm:cxn modelId="{B374FDFB-4F32-4FAF-A7A2-63C467806491}" type="presParOf" srcId="{5DDC803A-ADD3-46C7-9255-9875BC9E8369}" destId="{D4F78C14-EEDE-4843-A49C-5B37FD561C61}" srcOrd="16" destOrd="0" presId="urn:microsoft.com/office/officeart/2005/8/layout/hierarchy4"/>
    <dgm:cxn modelId="{73E385B5-7E90-4C7E-9773-577C8A09534D}" type="presParOf" srcId="{D4F78C14-EEDE-4843-A49C-5B37FD561C61}" destId="{4A7B2176-3AB8-4127-BD53-859C508ACD37}" srcOrd="0" destOrd="0" presId="urn:microsoft.com/office/officeart/2005/8/layout/hierarchy4"/>
    <dgm:cxn modelId="{1DE5CD00-CAAB-4AE5-A017-DF7C66E35866}" type="presParOf" srcId="{D4F78C14-EEDE-4843-A49C-5B37FD561C61}" destId="{23DF573F-B57A-41D6-A0CF-F614C4E624A1}" srcOrd="1" destOrd="0" presId="urn:microsoft.com/office/officeart/2005/8/layout/hierarchy4"/>
    <dgm:cxn modelId="{6555F12D-4069-4546-8D4A-B12928A5DCF4}" type="presParOf" srcId="{5DDC803A-ADD3-46C7-9255-9875BC9E8369}" destId="{AF33F248-6743-4D31-B1F8-830CF5F4EB6A}" srcOrd="17" destOrd="0" presId="urn:microsoft.com/office/officeart/2005/8/layout/hierarchy4"/>
    <dgm:cxn modelId="{95D8DB54-5FDB-417C-89C8-DB005DAC53F2}" type="presParOf" srcId="{5DDC803A-ADD3-46C7-9255-9875BC9E8369}" destId="{96FAB6D7-83AB-4E9E-BA79-D276219E0023}" srcOrd="18" destOrd="0" presId="urn:microsoft.com/office/officeart/2005/8/layout/hierarchy4"/>
    <dgm:cxn modelId="{E4DA2D6E-E539-405E-A55E-3BB0773E7019}" type="presParOf" srcId="{96FAB6D7-83AB-4E9E-BA79-D276219E0023}" destId="{CB161792-7692-411E-8112-2FB9806D7B3A}" srcOrd="0" destOrd="0" presId="urn:microsoft.com/office/officeart/2005/8/layout/hierarchy4"/>
    <dgm:cxn modelId="{7C71F363-7699-4C8A-80DA-C94B6DEEE027}" type="presParOf" srcId="{96FAB6D7-83AB-4E9E-BA79-D276219E0023}" destId="{F7798A6C-D318-4D13-AFD6-F8301AD526DD}" srcOrd="1" destOrd="0" presId="urn:microsoft.com/office/officeart/2005/8/layout/hierarchy4"/>
    <dgm:cxn modelId="{709B0AE1-D80D-4C70-8BF8-5313D2F8B407}" type="presParOf" srcId="{5DDC803A-ADD3-46C7-9255-9875BC9E8369}" destId="{9C0D436B-EB05-4005-A933-D945BA2FF9F0}" srcOrd="19" destOrd="0" presId="urn:microsoft.com/office/officeart/2005/8/layout/hierarchy4"/>
    <dgm:cxn modelId="{E1DE1520-F745-4298-9C4A-688953AF24A0}" type="presParOf" srcId="{5DDC803A-ADD3-46C7-9255-9875BC9E8369}" destId="{414C5C16-6E9C-4F42-996D-54503D833769}" srcOrd="20" destOrd="0" presId="urn:microsoft.com/office/officeart/2005/8/layout/hierarchy4"/>
    <dgm:cxn modelId="{78F2201F-97DB-422F-8E66-724AF76E70A2}" type="presParOf" srcId="{414C5C16-6E9C-4F42-996D-54503D833769}" destId="{843D8BA6-2143-42F2-B64C-34916A2ECF7C}" srcOrd="0" destOrd="0" presId="urn:microsoft.com/office/officeart/2005/8/layout/hierarchy4"/>
    <dgm:cxn modelId="{133A5003-833C-4979-8623-042108A89389}" type="presParOf" srcId="{414C5C16-6E9C-4F42-996D-54503D833769}" destId="{CDD6CBED-5DDD-4095-9729-5BC5310C012D}" srcOrd="1" destOrd="0" presId="urn:microsoft.com/office/officeart/2005/8/layout/hierarchy4"/>
    <dgm:cxn modelId="{CC197BF4-2466-4BD8-982F-B60662BD1DE3}" type="presParOf" srcId="{5DDC803A-ADD3-46C7-9255-9875BC9E8369}" destId="{45FA2B36-9DB4-4F64-91D0-6D7D48EEA04A}" srcOrd="21" destOrd="0" presId="urn:microsoft.com/office/officeart/2005/8/layout/hierarchy4"/>
    <dgm:cxn modelId="{9E167F9D-E995-4435-AACF-6466B11D9517}" type="presParOf" srcId="{5DDC803A-ADD3-46C7-9255-9875BC9E8369}" destId="{55CEB0CA-C8B0-4030-83A3-2A4244AC9147}" srcOrd="22" destOrd="0" presId="urn:microsoft.com/office/officeart/2005/8/layout/hierarchy4"/>
    <dgm:cxn modelId="{0BB97548-3D88-4275-9C53-7D7FCBAAF075}" type="presParOf" srcId="{55CEB0CA-C8B0-4030-83A3-2A4244AC9147}" destId="{28180374-B360-4EC4-BC02-CAACB5811B88}" srcOrd="0" destOrd="0" presId="urn:microsoft.com/office/officeart/2005/8/layout/hierarchy4"/>
    <dgm:cxn modelId="{2AA402A5-E81F-47CF-AC68-89F6BD963BC8}" type="presParOf" srcId="{55CEB0CA-C8B0-4030-83A3-2A4244AC9147}" destId="{8BAF718C-48BD-4A1C-82A1-05F067604C07}"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ED371F-4A2F-48A0-ACA1-0B8DF1D4A2CD}" type="doc">
      <dgm:prSet loTypeId="urn:microsoft.com/office/officeart/2005/8/layout/hProcess6" loCatId="process" qsTypeId="urn:microsoft.com/office/officeart/2005/8/quickstyle/simple1#2" qsCatId="simple" csTypeId="urn:microsoft.com/office/officeart/2005/8/colors/accent0_3#1" csCatId="mainScheme" phldr="1"/>
      <dgm:spPr/>
      <dgm:t>
        <a:bodyPr/>
        <a:lstStyle/>
        <a:p>
          <a:endParaRPr lang="zh-CN" altLang="en-US"/>
        </a:p>
      </dgm:t>
    </dgm:pt>
    <dgm:pt modelId="{4745E18A-2A9D-4CD4-9234-F9DA0DE7E53C}">
      <dgm:prSet custT="1"/>
      <dgm:spPr/>
      <dgm:t>
        <a:bodyPr/>
        <a:lstStyle/>
        <a:p>
          <a:r>
            <a:rPr lang="zh-CN" altLang="en-US" sz="1200" b="1" dirty="0">
              <a:latin typeface="微软雅黑" panose="020B0503020204020204" charset="-122"/>
              <a:ea typeface="微软雅黑" panose="020B0503020204020204" charset="-122"/>
            </a:rPr>
            <a:t>优化架构</a:t>
          </a:r>
        </a:p>
      </dgm:t>
    </dgm:pt>
    <dgm:pt modelId="{861DF5D9-8083-4691-BDDC-F9BA6C41D1A5}" type="parTrans" cxnId="{FADFEDE4-0FC5-4C80-B9AD-A5DDE27DEC16}">
      <dgm:prSet/>
      <dgm:spPr/>
      <dgm:t>
        <a:bodyPr/>
        <a:lstStyle/>
        <a:p>
          <a:endParaRPr lang="zh-CN" altLang="en-US" sz="2800" b="1">
            <a:latin typeface="微软雅黑" panose="020B0503020204020204" charset="-122"/>
            <a:ea typeface="微软雅黑" panose="020B0503020204020204" charset="-122"/>
          </a:endParaRPr>
        </a:p>
      </dgm:t>
    </dgm:pt>
    <dgm:pt modelId="{2DCDFB1D-5EB2-48D0-ACD7-7ADB2E51950F}" type="sibTrans" cxnId="{FADFEDE4-0FC5-4C80-B9AD-A5DDE27DEC16}">
      <dgm:prSet/>
      <dgm:spPr/>
      <dgm:t>
        <a:bodyPr/>
        <a:lstStyle/>
        <a:p>
          <a:endParaRPr lang="zh-CN" altLang="en-US" sz="2800" b="1">
            <a:latin typeface="微软雅黑" panose="020B0503020204020204" charset="-122"/>
            <a:ea typeface="微软雅黑" panose="020B0503020204020204" charset="-122"/>
          </a:endParaRPr>
        </a:p>
      </dgm:t>
    </dgm:pt>
    <dgm:pt modelId="{2A50A792-7D23-44EC-83A1-B38ABFBCF305}">
      <dgm:prSet custT="1"/>
      <dgm:spPr/>
      <dgm:t>
        <a:bodyPr/>
        <a:lstStyle/>
        <a:p>
          <a:r>
            <a:rPr lang="zh-CN" altLang="en-US" sz="1200" b="1">
              <a:latin typeface="微软雅黑" panose="020B0503020204020204" charset="-122"/>
              <a:ea typeface="微软雅黑" panose="020B0503020204020204" charset="-122"/>
            </a:rPr>
            <a:t>满足监管</a:t>
          </a:r>
        </a:p>
      </dgm:t>
    </dgm:pt>
    <dgm:pt modelId="{4031CC78-45B6-4AB0-B1B1-F9DE682C528A}" type="parTrans" cxnId="{F90FD2E8-2627-4D7E-B92E-139168500D6D}">
      <dgm:prSet/>
      <dgm:spPr/>
      <dgm:t>
        <a:bodyPr/>
        <a:lstStyle/>
        <a:p>
          <a:endParaRPr lang="zh-CN" altLang="en-US" sz="2800" b="1">
            <a:latin typeface="微软雅黑" panose="020B0503020204020204" charset="-122"/>
            <a:ea typeface="微软雅黑" panose="020B0503020204020204" charset="-122"/>
          </a:endParaRPr>
        </a:p>
      </dgm:t>
    </dgm:pt>
    <dgm:pt modelId="{5DBA6FA1-1085-48D9-B5D6-5C04356980BC}" type="sibTrans" cxnId="{F90FD2E8-2627-4D7E-B92E-139168500D6D}">
      <dgm:prSet/>
      <dgm:spPr/>
      <dgm:t>
        <a:bodyPr/>
        <a:lstStyle/>
        <a:p>
          <a:endParaRPr lang="zh-CN" altLang="en-US" sz="2800" b="1">
            <a:latin typeface="微软雅黑" panose="020B0503020204020204" charset="-122"/>
            <a:ea typeface="微软雅黑" panose="020B0503020204020204" charset="-122"/>
          </a:endParaRPr>
        </a:p>
      </dgm:t>
    </dgm:pt>
    <dgm:pt modelId="{FC607C91-0ADB-4CC8-8EC6-C44D69634BE1}">
      <dgm:prSet custT="1"/>
      <dgm:spPr/>
      <dgm:t>
        <a:bodyPr/>
        <a:lstStyle/>
        <a:p>
          <a:r>
            <a:rPr lang="zh-CN" altLang="en-US" sz="1200" b="1" dirty="0">
              <a:latin typeface="微软雅黑" panose="020B0503020204020204" charset="-122"/>
              <a:ea typeface="微软雅黑" panose="020B0503020204020204" charset="-122"/>
            </a:rPr>
            <a:t>加强管理</a:t>
          </a:r>
        </a:p>
      </dgm:t>
    </dgm:pt>
    <dgm:pt modelId="{1A29168A-C04D-4598-97F8-7E7BD0E13AE7}" type="parTrans" cxnId="{E7E1B85B-5DEB-412E-9F18-19B4B9E5982F}">
      <dgm:prSet/>
      <dgm:spPr/>
      <dgm:t>
        <a:bodyPr/>
        <a:lstStyle/>
        <a:p>
          <a:endParaRPr lang="zh-CN" altLang="en-US" sz="2800" b="1">
            <a:latin typeface="微软雅黑" panose="020B0503020204020204" charset="-122"/>
            <a:ea typeface="微软雅黑" panose="020B0503020204020204" charset="-122"/>
          </a:endParaRPr>
        </a:p>
      </dgm:t>
    </dgm:pt>
    <dgm:pt modelId="{E50B511A-14FB-4A71-9AC3-7512412A900C}" type="sibTrans" cxnId="{E7E1B85B-5DEB-412E-9F18-19B4B9E5982F}">
      <dgm:prSet/>
      <dgm:spPr/>
      <dgm:t>
        <a:bodyPr/>
        <a:lstStyle/>
        <a:p>
          <a:endParaRPr lang="zh-CN" altLang="en-US" sz="2800" b="1">
            <a:latin typeface="微软雅黑" panose="020B0503020204020204" charset="-122"/>
            <a:ea typeface="微软雅黑" panose="020B0503020204020204" charset="-122"/>
          </a:endParaRPr>
        </a:p>
      </dgm:t>
    </dgm:pt>
    <dgm:pt modelId="{B710E49D-470D-414F-A9AB-A472A248F675}">
      <dgm:prSet custT="1"/>
      <dgm:spPr/>
      <dgm:t>
        <a:bodyPr/>
        <a:lstStyle/>
        <a:p>
          <a:r>
            <a:rPr lang="zh-CN" altLang="en-US" sz="1200" b="1">
              <a:latin typeface="微软雅黑" panose="020B0503020204020204" charset="-122"/>
              <a:ea typeface="微软雅黑" panose="020B0503020204020204" charset="-122"/>
            </a:rPr>
            <a:t>提升业务</a:t>
          </a:r>
        </a:p>
      </dgm:t>
    </dgm:pt>
    <dgm:pt modelId="{2ED2606F-211B-4A8D-BB4B-F016BBC5ABAD}" type="parTrans" cxnId="{8BA0620F-66A7-4352-987B-7D5925A43FE2}">
      <dgm:prSet/>
      <dgm:spPr/>
      <dgm:t>
        <a:bodyPr/>
        <a:lstStyle/>
        <a:p>
          <a:endParaRPr lang="zh-CN" altLang="en-US"/>
        </a:p>
      </dgm:t>
    </dgm:pt>
    <dgm:pt modelId="{19FF4F60-4D7D-43E1-BAD4-24EB25F32DF7}" type="sibTrans" cxnId="{8BA0620F-66A7-4352-987B-7D5925A43FE2}">
      <dgm:prSet/>
      <dgm:spPr/>
      <dgm:t>
        <a:bodyPr/>
        <a:lstStyle/>
        <a:p>
          <a:endParaRPr lang="zh-CN" altLang="en-US"/>
        </a:p>
      </dgm:t>
    </dgm:pt>
    <dgm:pt modelId="{467DD18A-45F3-4F18-8DDF-EE7510FF21B8}" type="pres">
      <dgm:prSet presAssocID="{66ED371F-4A2F-48A0-ACA1-0B8DF1D4A2CD}" presName="theList" presStyleCnt="0">
        <dgm:presLayoutVars>
          <dgm:dir/>
          <dgm:animLvl val="lvl"/>
          <dgm:resizeHandles val="exact"/>
        </dgm:presLayoutVars>
      </dgm:prSet>
      <dgm:spPr/>
    </dgm:pt>
    <dgm:pt modelId="{1850414A-7021-4F43-B1A0-23C25683CF38}" type="pres">
      <dgm:prSet presAssocID="{4745E18A-2A9D-4CD4-9234-F9DA0DE7E53C}" presName="compNode" presStyleCnt="0"/>
      <dgm:spPr/>
    </dgm:pt>
    <dgm:pt modelId="{4DACDE36-66A6-4271-9425-794C7E8CA462}" type="pres">
      <dgm:prSet presAssocID="{4745E18A-2A9D-4CD4-9234-F9DA0DE7E53C}" presName="noGeometry" presStyleCnt="0"/>
      <dgm:spPr/>
    </dgm:pt>
    <dgm:pt modelId="{248B9357-B313-4C6D-A6A4-0F30509FA26B}" type="pres">
      <dgm:prSet presAssocID="{4745E18A-2A9D-4CD4-9234-F9DA0DE7E53C}" presName="childTextVisible" presStyleLbl="bgAccFollowNode1" presStyleIdx="0" presStyleCnt="4">
        <dgm:presLayoutVars>
          <dgm:bulletEnabled val="1"/>
        </dgm:presLayoutVars>
      </dgm:prSet>
      <dgm:spPr/>
    </dgm:pt>
    <dgm:pt modelId="{39690703-218D-46D1-8A6D-9BEF08DEF7B1}" type="pres">
      <dgm:prSet presAssocID="{4745E18A-2A9D-4CD4-9234-F9DA0DE7E53C}" presName="childTextHidden" presStyleLbl="bgAccFollowNode1" presStyleIdx="0" presStyleCnt="4"/>
      <dgm:spPr/>
    </dgm:pt>
    <dgm:pt modelId="{38F5B766-6679-4353-AE1E-30F84451CE49}" type="pres">
      <dgm:prSet presAssocID="{4745E18A-2A9D-4CD4-9234-F9DA0DE7E53C}" presName="parentText" presStyleLbl="node1" presStyleIdx="0" presStyleCnt="4">
        <dgm:presLayoutVars>
          <dgm:chMax val="1"/>
          <dgm:bulletEnabled val="1"/>
        </dgm:presLayoutVars>
      </dgm:prSet>
      <dgm:spPr/>
    </dgm:pt>
    <dgm:pt modelId="{9F2C5CF6-95C3-464C-8913-3A28E596B1AE}" type="pres">
      <dgm:prSet presAssocID="{4745E18A-2A9D-4CD4-9234-F9DA0DE7E53C}" presName="aSpace" presStyleCnt="0"/>
      <dgm:spPr/>
    </dgm:pt>
    <dgm:pt modelId="{6AF7361F-BEA8-477C-83AC-B1C911988AD5}" type="pres">
      <dgm:prSet presAssocID="{B710E49D-470D-414F-A9AB-A472A248F675}" presName="compNode" presStyleCnt="0"/>
      <dgm:spPr/>
    </dgm:pt>
    <dgm:pt modelId="{9476A651-0B93-459D-90D6-B00FF43D49C7}" type="pres">
      <dgm:prSet presAssocID="{B710E49D-470D-414F-A9AB-A472A248F675}" presName="noGeometry" presStyleCnt="0"/>
      <dgm:spPr/>
    </dgm:pt>
    <dgm:pt modelId="{E432F169-B6E5-4ED1-9AB9-ECB5B1B43AB2}" type="pres">
      <dgm:prSet presAssocID="{B710E49D-470D-414F-A9AB-A472A248F675}" presName="childTextVisible" presStyleLbl="bgAccFollowNode1" presStyleIdx="1" presStyleCnt="4" custLinFactNeighborX="887" custLinFactNeighborY="5375">
        <dgm:presLayoutVars>
          <dgm:bulletEnabled val="1"/>
        </dgm:presLayoutVars>
      </dgm:prSet>
      <dgm:spPr/>
    </dgm:pt>
    <dgm:pt modelId="{01C3755F-E8CC-40D6-AC06-54D742E75C95}" type="pres">
      <dgm:prSet presAssocID="{B710E49D-470D-414F-A9AB-A472A248F675}" presName="childTextHidden" presStyleLbl="bgAccFollowNode1" presStyleIdx="1" presStyleCnt="4"/>
      <dgm:spPr/>
    </dgm:pt>
    <dgm:pt modelId="{96F00641-1440-4F66-9200-B784270FD276}" type="pres">
      <dgm:prSet presAssocID="{B710E49D-470D-414F-A9AB-A472A248F675}" presName="parentText" presStyleLbl="node1" presStyleIdx="1" presStyleCnt="4">
        <dgm:presLayoutVars>
          <dgm:chMax val="1"/>
          <dgm:bulletEnabled val="1"/>
        </dgm:presLayoutVars>
      </dgm:prSet>
      <dgm:spPr/>
    </dgm:pt>
    <dgm:pt modelId="{0560C929-E781-4C98-8529-44BF24F0D37F}" type="pres">
      <dgm:prSet presAssocID="{B710E49D-470D-414F-A9AB-A472A248F675}" presName="aSpace" presStyleCnt="0"/>
      <dgm:spPr/>
    </dgm:pt>
    <dgm:pt modelId="{02160B8F-EF9B-4CD7-A088-81B56CBBDA24}" type="pres">
      <dgm:prSet presAssocID="{2A50A792-7D23-44EC-83A1-B38ABFBCF305}" presName="compNode" presStyleCnt="0"/>
      <dgm:spPr/>
    </dgm:pt>
    <dgm:pt modelId="{4FD47F77-E683-40EA-B69E-CCA05BECEED1}" type="pres">
      <dgm:prSet presAssocID="{2A50A792-7D23-44EC-83A1-B38ABFBCF305}" presName="noGeometry" presStyleCnt="0"/>
      <dgm:spPr/>
    </dgm:pt>
    <dgm:pt modelId="{7E733D6D-CB8D-40CF-8464-71079997F5A5}" type="pres">
      <dgm:prSet presAssocID="{2A50A792-7D23-44EC-83A1-B38ABFBCF305}" presName="childTextVisible" presStyleLbl="bgAccFollowNode1" presStyleIdx="2" presStyleCnt="4">
        <dgm:presLayoutVars>
          <dgm:bulletEnabled val="1"/>
        </dgm:presLayoutVars>
      </dgm:prSet>
      <dgm:spPr/>
    </dgm:pt>
    <dgm:pt modelId="{B9F507A0-8737-4640-B4A8-6835210B93B9}" type="pres">
      <dgm:prSet presAssocID="{2A50A792-7D23-44EC-83A1-B38ABFBCF305}" presName="childTextHidden" presStyleLbl="bgAccFollowNode1" presStyleIdx="2" presStyleCnt="4"/>
      <dgm:spPr/>
    </dgm:pt>
    <dgm:pt modelId="{CF7EDEE4-4069-49BC-8C3B-F4E4EE9CD286}" type="pres">
      <dgm:prSet presAssocID="{2A50A792-7D23-44EC-83A1-B38ABFBCF305}" presName="parentText" presStyleLbl="node1" presStyleIdx="2" presStyleCnt="4">
        <dgm:presLayoutVars>
          <dgm:chMax val="1"/>
          <dgm:bulletEnabled val="1"/>
        </dgm:presLayoutVars>
      </dgm:prSet>
      <dgm:spPr/>
    </dgm:pt>
    <dgm:pt modelId="{EEFB7326-FFA9-45CE-A59D-C8C5041C69BA}" type="pres">
      <dgm:prSet presAssocID="{2A50A792-7D23-44EC-83A1-B38ABFBCF305}" presName="aSpace" presStyleCnt="0"/>
      <dgm:spPr/>
    </dgm:pt>
    <dgm:pt modelId="{A6848507-08DE-4196-9B43-EB396470B70D}" type="pres">
      <dgm:prSet presAssocID="{FC607C91-0ADB-4CC8-8EC6-C44D69634BE1}" presName="compNode" presStyleCnt="0"/>
      <dgm:spPr/>
    </dgm:pt>
    <dgm:pt modelId="{A0A1E676-8660-44CB-B733-3D1951FC4E98}" type="pres">
      <dgm:prSet presAssocID="{FC607C91-0ADB-4CC8-8EC6-C44D69634BE1}" presName="noGeometry" presStyleCnt="0"/>
      <dgm:spPr/>
    </dgm:pt>
    <dgm:pt modelId="{F4D893A5-23D4-4087-9598-C2F83CF82B7A}" type="pres">
      <dgm:prSet presAssocID="{FC607C91-0ADB-4CC8-8EC6-C44D69634BE1}" presName="childTextVisible" presStyleLbl="bgAccFollowNode1" presStyleIdx="3" presStyleCnt="4">
        <dgm:presLayoutVars>
          <dgm:bulletEnabled val="1"/>
        </dgm:presLayoutVars>
      </dgm:prSet>
      <dgm:spPr/>
    </dgm:pt>
    <dgm:pt modelId="{8490B9E2-FC91-4DE2-BF4B-C153114A1E53}" type="pres">
      <dgm:prSet presAssocID="{FC607C91-0ADB-4CC8-8EC6-C44D69634BE1}" presName="childTextHidden" presStyleLbl="bgAccFollowNode1" presStyleIdx="3" presStyleCnt="4"/>
      <dgm:spPr/>
    </dgm:pt>
    <dgm:pt modelId="{3F82051A-6A89-4F16-9DAB-4B76FEE21712}" type="pres">
      <dgm:prSet presAssocID="{FC607C91-0ADB-4CC8-8EC6-C44D69634BE1}" presName="parentText" presStyleLbl="node1" presStyleIdx="3" presStyleCnt="4">
        <dgm:presLayoutVars>
          <dgm:chMax val="1"/>
          <dgm:bulletEnabled val="1"/>
        </dgm:presLayoutVars>
      </dgm:prSet>
      <dgm:spPr/>
    </dgm:pt>
  </dgm:ptLst>
  <dgm:cxnLst>
    <dgm:cxn modelId="{8BA0620F-66A7-4352-987B-7D5925A43FE2}" srcId="{66ED371F-4A2F-48A0-ACA1-0B8DF1D4A2CD}" destId="{B710E49D-470D-414F-A9AB-A472A248F675}" srcOrd="1" destOrd="0" parTransId="{2ED2606F-211B-4A8D-BB4B-F016BBC5ABAD}" sibTransId="{19FF4F60-4D7D-43E1-BAD4-24EB25F32DF7}"/>
    <dgm:cxn modelId="{E7E1B85B-5DEB-412E-9F18-19B4B9E5982F}" srcId="{66ED371F-4A2F-48A0-ACA1-0B8DF1D4A2CD}" destId="{FC607C91-0ADB-4CC8-8EC6-C44D69634BE1}" srcOrd="3" destOrd="0" parTransId="{1A29168A-C04D-4598-97F8-7E7BD0E13AE7}" sibTransId="{E50B511A-14FB-4A71-9AC3-7512412A900C}"/>
    <dgm:cxn modelId="{569D885D-DA51-4DC2-8080-E081EDD7AE80}" type="presOf" srcId="{B710E49D-470D-414F-A9AB-A472A248F675}" destId="{96F00641-1440-4F66-9200-B784270FD276}" srcOrd="0" destOrd="0" presId="urn:microsoft.com/office/officeart/2005/8/layout/hProcess6"/>
    <dgm:cxn modelId="{61B40E4D-1BBB-4604-823D-1028D29584B3}" type="presOf" srcId="{FC607C91-0ADB-4CC8-8EC6-C44D69634BE1}" destId="{3F82051A-6A89-4F16-9DAB-4B76FEE21712}" srcOrd="0" destOrd="0" presId="urn:microsoft.com/office/officeart/2005/8/layout/hProcess6"/>
    <dgm:cxn modelId="{3D3DD6D5-975D-4669-95DE-F3DA7A1AE4FE}" type="presOf" srcId="{66ED371F-4A2F-48A0-ACA1-0B8DF1D4A2CD}" destId="{467DD18A-45F3-4F18-8DDF-EE7510FF21B8}" srcOrd="0" destOrd="0" presId="urn:microsoft.com/office/officeart/2005/8/layout/hProcess6"/>
    <dgm:cxn modelId="{FADFEDE4-0FC5-4C80-B9AD-A5DDE27DEC16}" srcId="{66ED371F-4A2F-48A0-ACA1-0B8DF1D4A2CD}" destId="{4745E18A-2A9D-4CD4-9234-F9DA0DE7E53C}" srcOrd="0" destOrd="0" parTransId="{861DF5D9-8083-4691-BDDC-F9BA6C41D1A5}" sibTransId="{2DCDFB1D-5EB2-48D0-ACD7-7ADB2E51950F}"/>
    <dgm:cxn modelId="{69D5F0E7-BA01-425C-BA0E-72808550B855}" type="presOf" srcId="{2A50A792-7D23-44EC-83A1-B38ABFBCF305}" destId="{CF7EDEE4-4069-49BC-8C3B-F4E4EE9CD286}" srcOrd="0" destOrd="0" presId="urn:microsoft.com/office/officeart/2005/8/layout/hProcess6"/>
    <dgm:cxn modelId="{F90FD2E8-2627-4D7E-B92E-139168500D6D}" srcId="{66ED371F-4A2F-48A0-ACA1-0B8DF1D4A2CD}" destId="{2A50A792-7D23-44EC-83A1-B38ABFBCF305}" srcOrd="2" destOrd="0" parTransId="{4031CC78-45B6-4AB0-B1B1-F9DE682C528A}" sibTransId="{5DBA6FA1-1085-48D9-B5D6-5C04356980BC}"/>
    <dgm:cxn modelId="{408A92EF-16C7-449F-A91B-030A1538437B}" type="presOf" srcId="{4745E18A-2A9D-4CD4-9234-F9DA0DE7E53C}" destId="{38F5B766-6679-4353-AE1E-30F84451CE49}" srcOrd="0" destOrd="0" presId="urn:microsoft.com/office/officeart/2005/8/layout/hProcess6"/>
    <dgm:cxn modelId="{0A0B56A7-0279-4E62-884B-9C053035AEA5}" type="presParOf" srcId="{467DD18A-45F3-4F18-8DDF-EE7510FF21B8}" destId="{1850414A-7021-4F43-B1A0-23C25683CF38}" srcOrd="0" destOrd="0" presId="urn:microsoft.com/office/officeart/2005/8/layout/hProcess6"/>
    <dgm:cxn modelId="{90A43E32-F12F-4C40-A78F-EFA1001B2F0C}" type="presParOf" srcId="{1850414A-7021-4F43-B1A0-23C25683CF38}" destId="{4DACDE36-66A6-4271-9425-794C7E8CA462}" srcOrd="0" destOrd="0" presId="urn:microsoft.com/office/officeart/2005/8/layout/hProcess6"/>
    <dgm:cxn modelId="{442AB759-F430-44F2-B81E-3334C7111D15}" type="presParOf" srcId="{1850414A-7021-4F43-B1A0-23C25683CF38}" destId="{248B9357-B313-4C6D-A6A4-0F30509FA26B}" srcOrd="1" destOrd="0" presId="urn:microsoft.com/office/officeart/2005/8/layout/hProcess6"/>
    <dgm:cxn modelId="{9CCE9350-8527-409B-BB6F-06CEAE9E107D}" type="presParOf" srcId="{1850414A-7021-4F43-B1A0-23C25683CF38}" destId="{39690703-218D-46D1-8A6D-9BEF08DEF7B1}" srcOrd="2" destOrd="0" presId="urn:microsoft.com/office/officeart/2005/8/layout/hProcess6"/>
    <dgm:cxn modelId="{4596CF3D-BC7B-4061-94CC-6CD19CA79E8A}" type="presParOf" srcId="{1850414A-7021-4F43-B1A0-23C25683CF38}" destId="{38F5B766-6679-4353-AE1E-30F84451CE49}" srcOrd="3" destOrd="0" presId="urn:microsoft.com/office/officeart/2005/8/layout/hProcess6"/>
    <dgm:cxn modelId="{3FE3EDDA-D2DD-4590-B12E-0F6686FF827A}" type="presParOf" srcId="{467DD18A-45F3-4F18-8DDF-EE7510FF21B8}" destId="{9F2C5CF6-95C3-464C-8913-3A28E596B1AE}" srcOrd="1" destOrd="0" presId="urn:microsoft.com/office/officeart/2005/8/layout/hProcess6"/>
    <dgm:cxn modelId="{797BD6C2-5BD0-4B4A-8625-1328A617B44A}" type="presParOf" srcId="{467DD18A-45F3-4F18-8DDF-EE7510FF21B8}" destId="{6AF7361F-BEA8-477C-83AC-B1C911988AD5}" srcOrd="2" destOrd="0" presId="urn:microsoft.com/office/officeart/2005/8/layout/hProcess6"/>
    <dgm:cxn modelId="{FA6D4402-1727-4D8E-842A-912D226F851C}" type="presParOf" srcId="{6AF7361F-BEA8-477C-83AC-B1C911988AD5}" destId="{9476A651-0B93-459D-90D6-B00FF43D49C7}" srcOrd="0" destOrd="0" presId="urn:microsoft.com/office/officeart/2005/8/layout/hProcess6"/>
    <dgm:cxn modelId="{F879E102-C770-4D3D-8CBE-34CB88C2355D}" type="presParOf" srcId="{6AF7361F-BEA8-477C-83AC-B1C911988AD5}" destId="{E432F169-B6E5-4ED1-9AB9-ECB5B1B43AB2}" srcOrd="1" destOrd="0" presId="urn:microsoft.com/office/officeart/2005/8/layout/hProcess6"/>
    <dgm:cxn modelId="{414C282C-0B36-44FE-B156-0C4721FD409D}" type="presParOf" srcId="{6AF7361F-BEA8-477C-83AC-B1C911988AD5}" destId="{01C3755F-E8CC-40D6-AC06-54D742E75C95}" srcOrd="2" destOrd="0" presId="urn:microsoft.com/office/officeart/2005/8/layout/hProcess6"/>
    <dgm:cxn modelId="{3E9EDAB2-ACDD-4C4C-9CA6-923E577FF7E1}" type="presParOf" srcId="{6AF7361F-BEA8-477C-83AC-B1C911988AD5}" destId="{96F00641-1440-4F66-9200-B784270FD276}" srcOrd="3" destOrd="0" presId="urn:microsoft.com/office/officeart/2005/8/layout/hProcess6"/>
    <dgm:cxn modelId="{03E39822-7F10-44D3-A535-092F10B11247}" type="presParOf" srcId="{467DD18A-45F3-4F18-8DDF-EE7510FF21B8}" destId="{0560C929-E781-4C98-8529-44BF24F0D37F}" srcOrd="3" destOrd="0" presId="urn:microsoft.com/office/officeart/2005/8/layout/hProcess6"/>
    <dgm:cxn modelId="{4A736396-C00F-4C4D-B867-63F49A750936}" type="presParOf" srcId="{467DD18A-45F3-4F18-8DDF-EE7510FF21B8}" destId="{02160B8F-EF9B-4CD7-A088-81B56CBBDA24}" srcOrd="4" destOrd="0" presId="urn:microsoft.com/office/officeart/2005/8/layout/hProcess6"/>
    <dgm:cxn modelId="{5EAF5233-EB5F-4122-B368-04C0D4FB9949}" type="presParOf" srcId="{02160B8F-EF9B-4CD7-A088-81B56CBBDA24}" destId="{4FD47F77-E683-40EA-B69E-CCA05BECEED1}" srcOrd="0" destOrd="0" presId="urn:microsoft.com/office/officeart/2005/8/layout/hProcess6"/>
    <dgm:cxn modelId="{C175A159-DD76-43A2-874E-130DE5C9001E}" type="presParOf" srcId="{02160B8F-EF9B-4CD7-A088-81B56CBBDA24}" destId="{7E733D6D-CB8D-40CF-8464-71079997F5A5}" srcOrd="1" destOrd="0" presId="urn:microsoft.com/office/officeart/2005/8/layout/hProcess6"/>
    <dgm:cxn modelId="{AAC292C7-3A3E-445F-95E6-651149CEEC3B}" type="presParOf" srcId="{02160B8F-EF9B-4CD7-A088-81B56CBBDA24}" destId="{B9F507A0-8737-4640-B4A8-6835210B93B9}" srcOrd="2" destOrd="0" presId="urn:microsoft.com/office/officeart/2005/8/layout/hProcess6"/>
    <dgm:cxn modelId="{D35280DC-68F9-42AA-B0A2-A4A37B929D80}" type="presParOf" srcId="{02160B8F-EF9B-4CD7-A088-81B56CBBDA24}" destId="{CF7EDEE4-4069-49BC-8C3B-F4E4EE9CD286}" srcOrd="3" destOrd="0" presId="urn:microsoft.com/office/officeart/2005/8/layout/hProcess6"/>
    <dgm:cxn modelId="{2EFA5C81-74F1-47D4-BA0C-775C5EBE1C1C}" type="presParOf" srcId="{467DD18A-45F3-4F18-8DDF-EE7510FF21B8}" destId="{EEFB7326-FFA9-45CE-A59D-C8C5041C69BA}" srcOrd="5" destOrd="0" presId="urn:microsoft.com/office/officeart/2005/8/layout/hProcess6"/>
    <dgm:cxn modelId="{EC9BCAC7-D938-40FE-AF32-B542F2611B96}" type="presParOf" srcId="{467DD18A-45F3-4F18-8DDF-EE7510FF21B8}" destId="{A6848507-08DE-4196-9B43-EB396470B70D}" srcOrd="6" destOrd="0" presId="urn:microsoft.com/office/officeart/2005/8/layout/hProcess6"/>
    <dgm:cxn modelId="{7070E198-E75D-431F-8C42-FAC7A961B70E}" type="presParOf" srcId="{A6848507-08DE-4196-9B43-EB396470B70D}" destId="{A0A1E676-8660-44CB-B733-3D1951FC4E98}" srcOrd="0" destOrd="0" presId="urn:microsoft.com/office/officeart/2005/8/layout/hProcess6"/>
    <dgm:cxn modelId="{9075851C-9CF9-4317-A447-DA33219191D4}" type="presParOf" srcId="{A6848507-08DE-4196-9B43-EB396470B70D}" destId="{F4D893A5-23D4-4087-9598-C2F83CF82B7A}" srcOrd="1" destOrd="0" presId="urn:microsoft.com/office/officeart/2005/8/layout/hProcess6"/>
    <dgm:cxn modelId="{B5148BCB-7D71-4B3D-BC01-F2FECEFCC475}" type="presParOf" srcId="{A6848507-08DE-4196-9B43-EB396470B70D}" destId="{8490B9E2-FC91-4DE2-BF4B-C153114A1E53}" srcOrd="2" destOrd="0" presId="urn:microsoft.com/office/officeart/2005/8/layout/hProcess6"/>
    <dgm:cxn modelId="{4A182CC1-114E-416E-9AAC-2376616E9120}" type="presParOf" srcId="{A6848507-08DE-4196-9B43-EB396470B70D}" destId="{3F82051A-6A89-4F16-9DAB-4B76FEE21712}" srcOrd="3" destOrd="0" presId="urn:microsoft.com/office/officeart/2005/8/layout/hProcess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879ECE9-57B8-4ED9-BC4C-47DCC9F8C573}"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zh-CN" altLang="en-US"/>
        </a:p>
      </dgm:t>
    </dgm:pt>
    <dgm:pt modelId="{FF6D8B2D-5D6C-441F-9B18-DE05D3DA195D}">
      <dgm:prSet custT="1"/>
      <dgm:spPr/>
      <dgm:t>
        <a:bodyPr/>
        <a:lstStyle/>
        <a:p>
          <a:r>
            <a:rPr lang="zh-CN" altLang="en-US" sz="2000" b="1"/>
            <a:t>收集</a:t>
          </a:r>
        </a:p>
      </dgm:t>
    </dgm:pt>
    <dgm:pt modelId="{6A9AF9B2-AF47-47B6-A4EC-1C8D87CC9535}" type="parTrans" cxnId="{CBD27125-1A1B-4D14-815A-EA561AC1C4B6}">
      <dgm:prSet/>
      <dgm:spPr/>
      <dgm:t>
        <a:bodyPr/>
        <a:lstStyle/>
        <a:p>
          <a:endParaRPr lang="zh-CN" altLang="en-US" sz="2000" b="1"/>
        </a:p>
      </dgm:t>
    </dgm:pt>
    <dgm:pt modelId="{C1FAA758-6B8A-419D-B2D7-F717DDD25C39}" type="sibTrans" cxnId="{CBD27125-1A1B-4D14-815A-EA561AC1C4B6}">
      <dgm:prSet custT="1"/>
      <dgm:spPr/>
      <dgm:t>
        <a:bodyPr/>
        <a:lstStyle/>
        <a:p>
          <a:endParaRPr lang="zh-CN" altLang="en-US" sz="1600" b="1"/>
        </a:p>
      </dgm:t>
    </dgm:pt>
    <dgm:pt modelId="{AA72FA87-9F38-4BF4-A948-9AA30845D64C}">
      <dgm:prSet custT="1"/>
      <dgm:spPr/>
      <dgm:t>
        <a:bodyPr/>
        <a:lstStyle/>
        <a:p>
          <a:r>
            <a:rPr lang="zh-CN" altLang="en-US" sz="1600" b="1"/>
            <a:t>行业合作</a:t>
          </a:r>
        </a:p>
      </dgm:t>
    </dgm:pt>
    <dgm:pt modelId="{0F0CCC5E-C95D-4D7B-8B8B-0F6D9ECDDCB7}" type="parTrans" cxnId="{F4C7DE07-5D4B-457B-95BB-541A56A7762C}">
      <dgm:prSet/>
      <dgm:spPr/>
      <dgm:t>
        <a:bodyPr/>
        <a:lstStyle/>
        <a:p>
          <a:endParaRPr lang="zh-CN" altLang="en-US" sz="2000" b="1"/>
        </a:p>
      </dgm:t>
    </dgm:pt>
    <dgm:pt modelId="{9851D1E4-1E36-4711-9E51-AEEDAF4D683B}" type="sibTrans" cxnId="{F4C7DE07-5D4B-457B-95BB-541A56A7762C}">
      <dgm:prSet/>
      <dgm:spPr/>
      <dgm:t>
        <a:bodyPr/>
        <a:lstStyle/>
        <a:p>
          <a:endParaRPr lang="zh-CN" altLang="en-US" sz="2000" b="1"/>
        </a:p>
      </dgm:t>
    </dgm:pt>
    <dgm:pt modelId="{D0E8E616-F097-42B5-8B13-F8B50FDE002F}">
      <dgm:prSet custT="1"/>
      <dgm:spPr/>
      <dgm:t>
        <a:bodyPr/>
        <a:lstStyle/>
        <a:p>
          <a:r>
            <a:rPr lang="zh-CN" altLang="en-US" sz="1600" b="1"/>
            <a:t>数据平台</a:t>
          </a:r>
        </a:p>
      </dgm:t>
    </dgm:pt>
    <dgm:pt modelId="{5CDE3080-C957-4172-B7F5-65DE872BC483}" type="parTrans" cxnId="{3C73B4D3-437B-4C12-AC69-B9BB5F45C3C5}">
      <dgm:prSet/>
      <dgm:spPr/>
      <dgm:t>
        <a:bodyPr/>
        <a:lstStyle/>
        <a:p>
          <a:endParaRPr lang="zh-CN" altLang="en-US" sz="2000" b="1"/>
        </a:p>
      </dgm:t>
    </dgm:pt>
    <dgm:pt modelId="{7BF8C9C3-5E35-4B53-BE22-1B99DD3E9140}" type="sibTrans" cxnId="{3C73B4D3-437B-4C12-AC69-B9BB5F45C3C5}">
      <dgm:prSet/>
      <dgm:spPr/>
      <dgm:t>
        <a:bodyPr/>
        <a:lstStyle/>
        <a:p>
          <a:endParaRPr lang="zh-CN" altLang="en-US" sz="2000" b="1"/>
        </a:p>
      </dgm:t>
    </dgm:pt>
    <dgm:pt modelId="{5720418A-9550-4F68-BD4B-84044BAD7950}">
      <dgm:prSet custT="1"/>
      <dgm:spPr/>
      <dgm:t>
        <a:bodyPr/>
        <a:lstStyle/>
        <a:p>
          <a:r>
            <a:rPr lang="zh-CN" altLang="en-US" sz="1600" b="1" dirty="0"/>
            <a:t>数据积累</a:t>
          </a:r>
        </a:p>
      </dgm:t>
    </dgm:pt>
    <dgm:pt modelId="{177BFC44-3DB4-4EFF-8EDC-07AB74FEF002}" type="parTrans" cxnId="{89B69F3C-AE6C-48B8-8434-FC257AA3340E}">
      <dgm:prSet/>
      <dgm:spPr/>
      <dgm:t>
        <a:bodyPr/>
        <a:lstStyle/>
        <a:p>
          <a:endParaRPr lang="zh-CN" altLang="en-US" sz="2000" b="1"/>
        </a:p>
      </dgm:t>
    </dgm:pt>
    <dgm:pt modelId="{72B8F6C8-615D-41A9-A011-A7E9DBF9B8C4}" type="sibTrans" cxnId="{89B69F3C-AE6C-48B8-8434-FC257AA3340E}">
      <dgm:prSet/>
      <dgm:spPr/>
      <dgm:t>
        <a:bodyPr/>
        <a:lstStyle/>
        <a:p>
          <a:endParaRPr lang="zh-CN" altLang="en-US" sz="2000" b="1"/>
        </a:p>
      </dgm:t>
    </dgm:pt>
    <dgm:pt modelId="{BDF029F4-BCE0-4A83-8C57-9D494C6233A1}">
      <dgm:prSet custT="1"/>
      <dgm:spPr/>
      <dgm:t>
        <a:bodyPr/>
        <a:lstStyle/>
        <a:p>
          <a:r>
            <a:rPr lang="zh-CN" altLang="en-US" sz="2000" b="1" dirty="0"/>
            <a:t>应用</a:t>
          </a:r>
        </a:p>
      </dgm:t>
    </dgm:pt>
    <dgm:pt modelId="{31CD2116-9430-4A3B-B7D0-5B668524220F}" type="parTrans" cxnId="{40235561-C958-4CFA-95BA-3A1955B4FC51}">
      <dgm:prSet/>
      <dgm:spPr/>
      <dgm:t>
        <a:bodyPr/>
        <a:lstStyle/>
        <a:p>
          <a:endParaRPr lang="zh-CN" altLang="en-US" sz="2000" b="1"/>
        </a:p>
      </dgm:t>
    </dgm:pt>
    <dgm:pt modelId="{BADE3F57-1BB7-48F4-ACA4-B401E81A7284}" type="sibTrans" cxnId="{40235561-C958-4CFA-95BA-3A1955B4FC51}">
      <dgm:prSet custT="1"/>
      <dgm:spPr/>
      <dgm:t>
        <a:bodyPr/>
        <a:lstStyle/>
        <a:p>
          <a:endParaRPr lang="zh-CN" altLang="en-US" sz="1600" b="1"/>
        </a:p>
      </dgm:t>
    </dgm:pt>
    <dgm:pt modelId="{E20D25B3-435B-4EBF-BA07-DE23424B3BB4}">
      <dgm:prSet custT="1"/>
      <dgm:spPr/>
      <dgm:t>
        <a:bodyPr/>
        <a:lstStyle/>
        <a:p>
          <a:r>
            <a:rPr lang="zh-CN" altLang="en-US" sz="1600" b="1" dirty="0"/>
            <a:t>运营分析</a:t>
          </a:r>
        </a:p>
      </dgm:t>
    </dgm:pt>
    <dgm:pt modelId="{C207F454-8F52-4C00-AAD7-ECDD1BD9BF74}" type="parTrans" cxnId="{63D03C13-9DD9-4ABF-B833-66FD453C53A2}">
      <dgm:prSet/>
      <dgm:spPr/>
      <dgm:t>
        <a:bodyPr/>
        <a:lstStyle/>
        <a:p>
          <a:endParaRPr lang="zh-CN" altLang="en-US" sz="2000" b="1"/>
        </a:p>
      </dgm:t>
    </dgm:pt>
    <dgm:pt modelId="{B2004A70-3E34-4293-BD20-E7C6BD007512}" type="sibTrans" cxnId="{63D03C13-9DD9-4ABF-B833-66FD453C53A2}">
      <dgm:prSet/>
      <dgm:spPr/>
      <dgm:t>
        <a:bodyPr/>
        <a:lstStyle/>
        <a:p>
          <a:endParaRPr lang="zh-CN" altLang="en-US" sz="2000" b="1"/>
        </a:p>
      </dgm:t>
    </dgm:pt>
    <dgm:pt modelId="{CFF67E3E-F413-41EB-AAF6-FEF140D7ED2C}">
      <dgm:prSet custT="1"/>
      <dgm:spPr/>
      <dgm:t>
        <a:bodyPr/>
        <a:lstStyle/>
        <a:p>
          <a:r>
            <a:rPr lang="zh-CN" altLang="en-US" sz="1600" b="1" dirty="0"/>
            <a:t>用户画像</a:t>
          </a:r>
        </a:p>
      </dgm:t>
    </dgm:pt>
    <dgm:pt modelId="{22E30F25-595F-4E2E-8036-57A13DA85F5E}" type="parTrans" cxnId="{8CC3A5F6-342C-44FA-99E8-EC9341D91365}">
      <dgm:prSet/>
      <dgm:spPr/>
      <dgm:t>
        <a:bodyPr/>
        <a:lstStyle/>
        <a:p>
          <a:endParaRPr lang="zh-CN" altLang="en-US" sz="2000" b="1"/>
        </a:p>
      </dgm:t>
    </dgm:pt>
    <dgm:pt modelId="{670AC322-7F34-4B12-8156-B4CE534F4085}" type="sibTrans" cxnId="{8CC3A5F6-342C-44FA-99E8-EC9341D91365}">
      <dgm:prSet/>
      <dgm:spPr/>
      <dgm:t>
        <a:bodyPr/>
        <a:lstStyle/>
        <a:p>
          <a:endParaRPr lang="zh-CN" altLang="en-US" sz="2000" b="1"/>
        </a:p>
      </dgm:t>
    </dgm:pt>
    <dgm:pt modelId="{B8A7923E-7085-4D54-A3DD-C8C889668A5F}">
      <dgm:prSet custT="1"/>
      <dgm:spPr/>
      <dgm:t>
        <a:bodyPr/>
        <a:lstStyle/>
        <a:p>
          <a:r>
            <a:rPr lang="zh-CN" altLang="en-US" sz="1600" b="1" dirty="0"/>
            <a:t>数据挖掘</a:t>
          </a:r>
        </a:p>
      </dgm:t>
    </dgm:pt>
    <dgm:pt modelId="{F8B4CD92-1ABF-4E4C-AC53-A1DE83758B64}" type="parTrans" cxnId="{45775661-447E-4D51-AEBD-38C728A61B27}">
      <dgm:prSet/>
      <dgm:spPr/>
      <dgm:t>
        <a:bodyPr/>
        <a:lstStyle/>
        <a:p>
          <a:endParaRPr lang="zh-CN" altLang="en-US" sz="2000" b="1"/>
        </a:p>
      </dgm:t>
    </dgm:pt>
    <dgm:pt modelId="{F8B6E2F0-9CE4-4FED-A708-5D4F378D313C}" type="sibTrans" cxnId="{45775661-447E-4D51-AEBD-38C728A61B27}">
      <dgm:prSet/>
      <dgm:spPr/>
      <dgm:t>
        <a:bodyPr/>
        <a:lstStyle/>
        <a:p>
          <a:endParaRPr lang="zh-CN" altLang="en-US" sz="2000" b="1"/>
        </a:p>
      </dgm:t>
    </dgm:pt>
    <dgm:pt modelId="{03C010D9-0DAF-4C60-BA8E-6F40B02FA594}">
      <dgm:prSet custT="1"/>
      <dgm:spPr/>
      <dgm:t>
        <a:bodyPr/>
        <a:lstStyle/>
        <a:p>
          <a:r>
            <a:rPr lang="zh-CN" altLang="en-US" sz="1600" b="1" dirty="0"/>
            <a:t>相关性分析</a:t>
          </a:r>
        </a:p>
      </dgm:t>
    </dgm:pt>
    <dgm:pt modelId="{414BBFB6-ED5B-460C-B9DE-33B078849D39}" type="parTrans" cxnId="{68190400-458A-4420-A2EA-F2B43967A6FE}">
      <dgm:prSet/>
      <dgm:spPr/>
      <dgm:t>
        <a:bodyPr/>
        <a:lstStyle/>
        <a:p>
          <a:endParaRPr lang="zh-CN" altLang="en-US" sz="2000" b="1"/>
        </a:p>
      </dgm:t>
    </dgm:pt>
    <dgm:pt modelId="{2FFDAF91-C757-4336-85EA-624F032E5C67}" type="sibTrans" cxnId="{68190400-458A-4420-A2EA-F2B43967A6FE}">
      <dgm:prSet/>
      <dgm:spPr/>
      <dgm:t>
        <a:bodyPr/>
        <a:lstStyle/>
        <a:p>
          <a:endParaRPr lang="zh-CN" altLang="en-US" sz="2000" b="1"/>
        </a:p>
      </dgm:t>
    </dgm:pt>
    <dgm:pt modelId="{DB11FCB9-F630-46EB-B59D-9A7CF39DF2C0}">
      <dgm:prSet custT="1"/>
      <dgm:spPr/>
      <dgm:t>
        <a:bodyPr/>
        <a:lstStyle/>
        <a:p>
          <a:r>
            <a:rPr lang="zh-CN" altLang="en-US" sz="2000" b="1" dirty="0"/>
            <a:t>目标</a:t>
          </a:r>
        </a:p>
      </dgm:t>
    </dgm:pt>
    <dgm:pt modelId="{40EBDA5B-C108-44B1-AB62-A649774AEB70}" type="parTrans" cxnId="{3FB91792-679D-4295-A974-1CFA01023FEF}">
      <dgm:prSet/>
      <dgm:spPr/>
      <dgm:t>
        <a:bodyPr/>
        <a:lstStyle/>
        <a:p>
          <a:endParaRPr lang="zh-CN" altLang="en-US" sz="2000" b="1"/>
        </a:p>
      </dgm:t>
    </dgm:pt>
    <dgm:pt modelId="{A4394DA7-D567-4206-A1CD-68AC2543A212}" type="sibTrans" cxnId="{3FB91792-679D-4295-A974-1CFA01023FEF}">
      <dgm:prSet/>
      <dgm:spPr/>
      <dgm:t>
        <a:bodyPr/>
        <a:lstStyle/>
        <a:p>
          <a:endParaRPr lang="zh-CN" altLang="en-US" sz="2000" b="1"/>
        </a:p>
      </dgm:t>
    </dgm:pt>
    <dgm:pt modelId="{5929FF18-D62E-49DE-A60D-37CB383C013A}">
      <dgm:prSet custT="1"/>
      <dgm:spPr/>
      <dgm:t>
        <a:bodyPr/>
        <a:lstStyle/>
        <a:p>
          <a:r>
            <a:rPr lang="zh-CN" altLang="en-US" sz="1600" b="1" dirty="0"/>
            <a:t>营销</a:t>
          </a:r>
        </a:p>
      </dgm:t>
    </dgm:pt>
    <dgm:pt modelId="{7AC58A79-77D2-49EF-A069-C54FB5587A8F}" type="parTrans" cxnId="{4D338FB8-C129-47EF-959D-76C442949AC0}">
      <dgm:prSet/>
      <dgm:spPr/>
      <dgm:t>
        <a:bodyPr/>
        <a:lstStyle/>
        <a:p>
          <a:endParaRPr lang="zh-CN" altLang="en-US" sz="2000" b="1"/>
        </a:p>
      </dgm:t>
    </dgm:pt>
    <dgm:pt modelId="{41B178B5-4A93-432D-9B25-B203A44CDFB6}" type="sibTrans" cxnId="{4D338FB8-C129-47EF-959D-76C442949AC0}">
      <dgm:prSet/>
      <dgm:spPr/>
      <dgm:t>
        <a:bodyPr/>
        <a:lstStyle/>
        <a:p>
          <a:endParaRPr lang="zh-CN" altLang="en-US" sz="2000" b="1"/>
        </a:p>
      </dgm:t>
    </dgm:pt>
    <dgm:pt modelId="{9BE8CE38-C575-47E5-BE39-BF2FE5A4047D}">
      <dgm:prSet custT="1"/>
      <dgm:spPr/>
      <dgm:t>
        <a:bodyPr/>
        <a:lstStyle/>
        <a:p>
          <a:r>
            <a:rPr lang="zh-CN" altLang="en-US" sz="1600" b="1" dirty="0"/>
            <a:t>产品定价</a:t>
          </a:r>
        </a:p>
      </dgm:t>
    </dgm:pt>
    <dgm:pt modelId="{87C97880-A4F9-47E1-A0E0-DB696F53CA1A}" type="parTrans" cxnId="{834D44B6-31F7-4208-9996-C7CFF0D01262}">
      <dgm:prSet/>
      <dgm:spPr/>
      <dgm:t>
        <a:bodyPr/>
        <a:lstStyle/>
        <a:p>
          <a:endParaRPr lang="zh-CN" altLang="en-US" sz="2000" b="1"/>
        </a:p>
      </dgm:t>
    </dgm:pt>
    <dgm:pt modelId="{4FEE4E13-D54C-4EF9-800B-0B204A0F4055}" type="sibTrans" cxnId="{834D44B6-31F7-4208-9996-C7CFF0D01262}">
      <dgm:prSet/>
      <dgm:spPr/>
      <dgm:t>
        <a:bodyPr/>
        <a:lstStyle/>
        <a:p>
          <a:endParaRPr lang="zh-CN" altLang="en-US" sz="2000" b="1"/>
        </a:p>
      </dgm:t>
    </dgm:pt>
    <dgm:pt modelId="{F6D46D3E-2565-4A0F-B604-00481E48E834}">
      <dgm:prSet custT="1"/>
      <dgm:spPr/>
      <dgm:t>
        <a:bodyPr/>
        <a:lstStyle/>
        <a:p>
          <a:r>
            <a:rPr lang="zh-CN" altLang="en-US" sz="1600" b="1" dirty="0"/>
            <a:t>核保风险</a:t>
          </a:r>
        </a:p>
      </dgm:t>
    </dgm:pt>
    <dgm:pt modelId="{EAEBD532-7AA3-4DB9-B087-4E01BEF77ACA}" type="parTrans" cxnId="{106E72D5-E6D3-4E7B-BF19-C7FF9514FCBA}">
      <dgm:prSet/>
      <dgm:spPr/>
      <dgm:t>
        <a:bodyPr/>
        <a:lstStyle/>
        <a:p>
          <a:endParaRPr lang="zh-CN" altLang="en-US" sz="2000" b="1"/>
        </a:p>
      </dgm:t>
    </dgm:pt>
    <dgm:pt modelId="{F3CDCC7E-48DC-44CA-A750-E021BB49F374}" type="sibTrans" cxnId="{106E72D5-E6D3-4E7B-BF19-C7FF9514FCBA}">
      <dgm:prSet/>
      <dgm:spPr/>
      <dgm:t>
        <a:bodyPr/>
        <a:lstStyle/>
        <a:p>
          <a:endParaRPr lang="zh-CN" altLang="en-US" sz="2000" b="1"/>
        </a:p>
      </dgm:t>
    </dgm:pt>
    <dgm:pt modelId="{346DC9C4-2A08-445E-B966-07981C859688}">
      <dgm:prSet custT="1"/>
      <dgm:spPr/>
      <dgm:t>
        <a:bodyPr/>
        <a:lstStyle/>
        <a:p>
          <a:r>
            <a:rPr lang="zh-CN" altLang="en-US" sz="1600" b="1" dirty="0"/>
            <a:t>客户体验</a:t>
          </a:r>
        </a:p>
      </dgm:t>
    </dgm:pt>
    <dgm:pt modelId="{3FE2B6DB-F82B-49D7-82D6-FAD3A57E35E1}" type="parTrans" cxnId="{7954366C-1DFD-46D6-89EF-A7506204C9A4}">
      <dgm:prSet/>
      <dgm:spPr/>
      <dgm:t>
        <a:bodyPr/>
        <a:lstStyle/>
        <a:p>
          <a:endParaRPr lang="zh-CN" altLang="en-US" sz="2000" b="1"/>
        </a:p>
      </dgm:t>
    </dgm:pt>
    <dgm:pt modelId="{81993924-70ED-4CC7-AFD4-BEE8E062D4C7}" type="sibTrans" cxnId="{7954366C-1DFD-46D6-89EF-A7506204C9A4}">
      <dgm:prSet/>
      <dgm:spPr/>
      <dgm:t>
        <a:bodyPr/>
        <a:lstStyle/>
        <a:p>
          <a:endParaRPr lang="zh-CN" altLang="en-US" sz="2000" b="1"/>
        </a:p>
      </dgm:t>
    </dgm:pt>
    <dgm:pt modelId="{F160D7B7-343F-4B2D-A791-A977051A9242}" type="pres">
      <dgm:prSet presAssocID="{3879ECE9-57B8-4ED9-BC4C-47DCC9F8C573}" presName="Name0" presStyleCnt="0">
        <dgm:presLayoutVars>
          <dgm:dir/>
          <dgm:resizeHandles val="exact"/>
        </dgm:presLayoutVars>
      </dgm:prSet>
      <dgm:spPr/>
    </dgm:pt>
    <dgm:pt modelId="{AA770CE0-F5B7-4A2A-8C52-72BCEE11EEB6}" type="pres">
      <dgm:prSet presAssocID="{FF6D8B2D-5D6C-441F-9B18-DE05D3DA195D}" presName="node" presStyleLbl="node1" presStyleIdx="0" presStyleCnt="3">
        <dgm:presLayoutVars>
          <dgm:bulletEnabled val="1"/>
        </dgm:presLayoutVars>
      </dgm:prSet>
      <dgm:spPr/>
    </dgm:pt>
    <dgm:pt modelId="{D651C674-B8AB-49E7-987B-26ED3FBEC68E}" type="pres">
      <dgm:prSet presAssocID="{C1FAA758-6B8A-419D-B2D7-F717DDD25C39}" presName="sibTrans" presStyleLbl="sibTrans2D1" presStyleIdx="0" presStyleCnt="2"/>
      <dgm:spPr/>
    </dgm:pt>
    <dgm:pt modelId="{175EAE4D-BFBE-4403-B1D0-0939555896EE}" type="pres">
      <dgm:prSet presAssocID="{C1FAA758-6B8A-419D-B2D7-F717DDD25C39}" presName="connectorText" presStyleLbl="sibTrans2D1" presStyleIdx="0" presStyleCnt="2"/>
      <dgm:spPr/>
    </dgm:pt>
    <dgm:pt modelId="{47794C44-9672-48FC-A768-F8CFA893E7DE}" type="pres">
      <dgm:prSet presAssocID="{BDF029F4-BCE0-4A83-8C57-9D494C6233A1}" presName="node" presStyleLbl="node1" presStyleIdx="1" presStyleCnt="3">
        <dgm:presLayoutVars>
          <dgm:bulletEnabled val="1"/>
        </dgm:presLayoutVars>
      </dgm:prSet>
      <dgm:spPr/>
    </dgm:pt>
    <dgm:pt modelId="{C9A9E5C0-BFA3-4D9B-80EA-257B9217D75D}" type="pres">
      <dgm:prSet presAssocID="{BADE3F57-1BB7-48F4-ACA4-B401E81A7284}" presName="sibTrans" presStyleLbl="sibTrans2D1" presStyleIdx="1" presStyleCnt="2"/>
      <dgm:spPr/>
    </dgm:pt>
    <dgm:pt modelId="{15BF7176-599F-4AF8-94EC-87EAD45C1191}" type="pres">
      <dgm:prSet presAssocID="{BADE3F57-1BB7-48F4-ACA4-B401E81A7284}" presName="connectorText" presStyleLbl="sibTrans2D1" presStyleIdx="1" presStyleCnt="2"/>
      <dgm:spPr/>
    </dgm:pt>
    <dgm:pt modelId="{07F01E75-78DA-49C2-83B5-31652BF3AE34}" type="pres">
      <dgm:prSet presAssocID="{DB11FCB9-F630-46EB-B59D-9A7CF39DF2C0}" presName="node" presStyleLbl="node1" presStyleIdx="2" presStyleCnt="3">
        <dgm:presLayoutVars>
          <dgm:bulletEnabled val="1"/>
        </dgm:presLayoutVars>
      </dgm:prSet>
      <dgm:spPr/>
    </dgm:pt>
  </dgm:ptLst>
  <dgm:cxnLst>
    <dgm:cxn modelId="{68190400-458A-4420-A2EA-F2B43967A6FE}" srcId="{BDF029F4-BCE0-4A83-8C57-9D494C6233A1}" destId="{03C010D9-0DAF-4C60-BA8E-6F40B02FA594}" srcOrd="3" destOrd="0" parTransId="{414BBFB6-ED5B-460C-B9DE-33B078849D39}" sibTransId="{2FFDAF91-C757-4336-85EA-624F032E5C67}"/>
    <dgm:cxn modelId="{F4C7DE07-5D4B-457B-95BB-541A56A7762C}" srcId="{FF6D8B2D-5D6C-441F-9B18-DE05D3DA195D}" destId="{AA72FA87-9F38-4BF4-A948-9AA30845D64C}" srcOrd="0" destOrd="0" parTransId="{0F0CCC5E-C95D-4D7B-8B8B-0F6D9ECDDCB7}" sibTransId="{9851D1E4-1E36-4711-9E51-AEEDAF4D683B}"/>
    <dgm:cxn modelId="{63D03C13-9DD9-4ABF-B833-66FD453C53A2}" srcId="{BDF029F4-BCE0-4A83-8C57-9D494C6233A1}" destId="{E20D25B3-435B-4EBF-BA07-DE23424B3BB4}" srcOrd="0" destOrd="0" parTransId="{C207F454-8F52-4C00-AAD7-ECDD1BD9BF74}" sibTransId="{B2004A70-3E34-4293-BD20-E7C6BD007512}"/>
    <dgm:cxn modelId="{4E98E319-6AE7-4F8D-8B52-E5AA623C97B9}" type="presOf" srcId="{FF6D8B2D-5D6C-441F-9B18-DE05D3DA195D}" destId="{AA770CE0-F5B7-4A2A-8C52-72BCEE11EEB6}" srcOrd="0" destOrd="0" presId="urn:microsoft.com/office/officeart/2005/8/layout/process1"/>
    <dgm:cxn modelId="{CBD27125-1A1B-4D14-815A-EA561AC1C4B6}" srcId="{3879ECE9-57B8-4ED9-BC4C-47DCC9F8C573}" destId="{FF6D8B2D-5D6C-441F-9B18-DE05D3DA195D}" srcOrd="0" destOrd="0" parTransId="{6A9AF9B2-AF47-47B6-A4EC-1C8D87CC9535}" sibTransId="{C1FAA758-6B8A-419D-B2D7-F717DDD25C39}"/>
    <dgm:cxn modelId="{5D5F5937-C5DF-4153-BE25-3606E0A44734}" type="presOf" srcId="{D0E8E616-F097-42B5-8B13-F8B50FDE002F}" destId="{AA770CE0-F5B7-4A2A-8C52-72BCEE11EEB6}" srcOrd="0" destOrd="2" presId="urn:microsoft.com/office/officeart/2005/8/layout/process1"/>
    <dgm:cxn modelId="{89B69F3C-AE6C-48B8-8434-FC257AA3340E}" srcId="{FF6D8B2D-5D6C-441F-9B18-DE05D3DA195D}" destId="{5720418A-9550-4F68-BD4B-84044BAD7950}" srcOrd="2" destOrd="0" parTransId="{177BFC44-3DB4-4EFF-8EDC-07AB74FEF002}" sibTransId="{72B8F6C8-615D-41A9-A011-A7E9DBF9B8C4}"/>
    <dgm:cxn modelId="{40235561-C958-4CFA-95BA-3A1955B4FC51}" srcId="{3879ECE9-57B8-4ED9-BC4C-47DCC9F8C573}" destId="{BDF029F4-BCE0-4A83-8C57-9D494C6233A1}" srcOrd="1" destOrd="0" parTransId="{31CD2116-9430-4A3B-B7D0-5B668524220F}" sibTransId="{BADE3F57-1BB7-48F4-ACA4-B401E81A7284}"/>
    <dgm:cxn modelId="{45775661-447E-4D51-AEBD-38C728A61B27}" srcId="{BDF029F4-BCE0-4A83-8C57-9D494C6233A1}" destId="{B8A7923E-7085-4D54-A3DD-C8C889668A5F}" srcOrd="2" destOrd="0" parTransId="{F8B4CD92-1ABF-4E4C-AC53-A1DE83758B64}" sibTransId="{F8B6E2F0-9CE4-4FED-A708-5D4F378D313C}"/>
    <dgm:cxn modelId="{CEE48C61-1405-4DD2-B283-C5ACD5C3D572}" type="presOf" srcId="{E20D25B3-435B-4EBF-BA07-DE23424B3BB4}" destId="{47794C44-9672-48FC-A768-F8CFA893E7DE}" srcOrd="0" destOrd="1" presId="urn:microsoft.com/office/officeart/2005/8/layout/process1"/>
    <dgm:cxn modelId="{0B98114A-6037-4D53-A9CF-96B71EE84C64}" type="presOf" srcId="{BDF029F4-BCE0-4A83-8C57-9D494C6233A1}" destId="{47794C44-9672-48FC-A768-F8CFA893E7DE}" srcOrd="0" destOrd="0" presId="urn:microsoft.com/office/officeart/2005/8/layout/process1"/>
    <dgm:cxn modelId="{0829584B-148E-4FD2-A81E-2E9EBFB919E6}" type="presOf" srcId="{03C010D9-0DAF-4C60-BA8E-6F40B02FA594}" destId="{47794C44-9672-48FC-A768-F8CFA893E7DE}" srcOrd="0" destOrd="4" presId="urn:microsoft.com/office/officeart/2005/8/layout/process1"/>
    <dgm:cxn modelId="{7954366C-1DFD-46D6-89EF-A7506204C9A4}" srcId="{DB11FCB9-F630-46EB-B59D-9A7CF39DF2C0}" destId="{346DC9C4-2A08-445E-B966-07981C859688}" srcOrd="3" destOrd="0" parTransId="{3FE2B6DB-F82B-49D7-82D6-FAD3A57E35E1}" sibTransId="{81993924-70ED-4CC7-AFD4-BEE8E062D4C7}"/>
    <dgm:cxn modelId="{27DB4572-8817-447B-8024-7BCB1E031657}" type="presOf" srcId="{C1FAA758-6B8A-419D-B2D7-F717DDD25C39}" destId="{D651C674-B8AB-49E7-987B-26ED3FBEC68E}" srcOrd="0" destOrd="0" presId="urn:microsoft.com/office/officeart/2005/8/layout/process1"/>
    <dgm:cxn modelId="{2223EF79-8AE8-4E3F-972F-2408E652516F}" type="presOf" srcId="{346DC9C4-2A08-445E-B966-07981C859688}" destId="{07F01E75-78DA-49C2-83B5-31652BF3AE34}" srcOrd="0" destOrd="4" presId="urn:microsoft.com/office/officeart/2005/8/layout/process1"/>
    <dgm:cxn modelId="{46C8868A-6080-4CA9-93CC-E7C35FC12499}" type="presOf" srcId="{BADE3F57-1BB7-48F4-ACA4-B401E81A7284}" destId="{C9A9E5C0-BFA3-4D9B-80EA-257B9217D75D}" srcOrd="0" destOrd="0" presId="urn:microsoft.com/office/officeart/2005/8/layout/process1"/>
    <dgm:cxn modelId="{702D988D-83B5-489F-8CC6-D22F19D0D16F}" type="presOf" srcId="{F6D46D3E-2565-4A0F-B604-00481E48E834}" destId="{07F01E75-78DA-49C2-83B5-31652BF3AE34}" srcOrd="0" destOrd="3" presId="urn:microsoft.com/office/officeart/2005/8/layout/process1"/>
    <dgm:cxn modelId="{3FB91792-679D-4295-A974-1CFA01023FEF}" srcId="{3879ECE9-57B8-4ED9-BC4C-47DCC9F8C573}" destId="{DB11FCB9-F630-46EB-B59D-9A7CF39DF2C0}" srcOrd="2" destOrd="0" parTransId="{40EBDA5B-C108-44B1-AB62-A649774AEB70}" sibTransId="{A4394DA7-D567-4206-A1CD-68AC2543A212}"/>
    <dgm:cxn modelId="{D84CCD97-80E1-4517-93B2-3C5427BD1F3B}" type="presOf" srcId="{3879ECE9-57B8-4ED9-BC4C-47DCC9F8C573}" destId="{F160D7B7-343F-4B2D-A791-A977051A9242}" srcOrd="0" destOrd="0" presId="urn:microsoft.com/office/officeart/2005/8/layout/process1"/>
    <dgm:cxn modelId="{E25C6B99-27D0-4EA2-9319-EFB9189529B5}" type="presOf" srcId="{B8A7923E-7085-4D54-A3DD-C8C889668A5F}" destId="{47794C44-9672-48FC-A768-F8CFA893E7DE}" srcOrd="0" destOrd="3" presId="urn:microsoft.com/office/officeart/2005/8/layout/process1"/>
    <dgm:cxn modelId="{BDBC96A2-6DC7-492E-9872-9B068979838C}" type="presOf" srcId="{9BE8CE38-C575-47E5-BE39-BF2FE5A4047D}" destId="{07F01E75-78DA-49C2-83B5-31652BF3AE34}" srcOrd="0" destOrd="2" presId="urn:microsoft.com/office/officeart/2005/8/layout/process1"/>
    <dgm:cxn modelId="{E16BD4A5-02C9-4666-8A86-42954AD3F957}" type="presOf" srcId="{5929FF18-D62E-49DE-A60D-37CB383C013A}" destId="{07F01E75-78DA-49C2-83B5-31652BF3AE34}" srcOrd="0" destOrd="1" presId="urn:microsoft.com/office/officeart/2005/8/layout/process1"/>
    <dgm:cxn modelId="{2EC93FAB-4A8D-443B-AB01-19726E02AFF4}" type="presOf" srcId="{C1FAA758-6B8A-419D-B2D7-F717DDD25C39}" destId="{175EAE4D-BFBE-4403-B1D0-0939555896EE}" srcOrd="1" destOrd="0" presId="urn:microsoft.com/office/officeart/2005/8/layout/process1"/>
    <dgm:cxn modelId="{834D44B6-31F7-4208-9996-C7CFF0D01262}" srcId="{DB11FCB9-F630-46EB-B59D-9A7CF39DF2C0}" destId="{9BE8CE38-C575-47E5-BE39-BF2FE5A4047D}" srcOrd="1" destOrd="0" parTransId="{87C97880-A4F9-47E1-A0E0-DB696F53CA1A}" sibTransId="{4FEE4E13-D54C-4EF9-800B-0B204A0F4055}"/>
    <dgm:cxn modelId="{4D338FB8-C129-47EF-959D-76C442949AC0}" srcId="{DB11FCB9-F630-46EB-B59D-9A7CF39DF2C0}" destId="{5929FF18-D62E-49DE-A60D-37CB383C013A}" srcOrd="0" destOrd="0" parTransId="{7AC58A79-77D2-49EF-A069-C54FB5587A8F}" sibTransId="{41B178B5-4A93-432D-9B25-B203A44CDFB6}"/>
    <dgm:cxn modelId="{2B8FC5B9-AFDD-45D8-920C-2688AFCAAE41}" type="presOf" srcId="{CFF67E3E-F413-41EB-AAF6-FEF140D7ED2C}" destId="{47794C44-9672-48FC-A768-F8CFA893E7DE}" srcOrd="0" destOrd="2" presId="urn:microsoft.com/office/officeart/2005/8/layout/process1"/>
    <dgm:cxn modelId="{E8564DC0-3485-4573-AE2F-08E0B71E86F7}" type="presOf" srcId="{AA72FA87-9F38-4BF4-A948-9AA30845D64C}" destId="{AA770CE0-F5B7-4A2A-8C52-72BCEE11EEB6}" srcOrd="0" destOrd="1" presId="urn:microsoft.com/office/officeart/2005/8/layout/process1"/>
    <dgm:cxn modelId="{3C73B4D3-437B-4C12-AC69-B9BB5F45C3C5}" srcId="{FF6D8B2D-5D6C-441F-9B18-DE05D3DA195D}" destId="{D0E8E616-F097-42B5-8B13-F8B50FDE002F}" srcOrd="1" destOrd="0" parTransId="{5CDE3080-C957-4172-B7F5-65DE872BC483}" sibTransId="{7BF8C9C3-5E35-4B53-BE22-1B99DD3E9140}"/>
    <dgm:cxn modelId="{106E72D5-E6D3-4E7B-BF19-C7FF9514FCBA}" srcId="{DB11FCB9-F630-46EB-B59D-9A7CF39DF2C0}" destId="{F6D46D3E-2565-4A0F-B604-00481E48E834}" srcOrd="2" destOrd="0" parTransId="{EAEBD532-7AA3-4DB9-B087-4E01BEF77ACA}" sibTransId="{F3CDCC7E-48DC-44CA-A750-E021BB49F374}"/>
    <dgm:cxn modelId="{66F25DD6-4BF3-48A1-AC0B-07A4FCD9E9C0}" type="presOf" srcId="{DB11FCB9-F630-46EB-B59D-9A7CF39DF2C0}" destId="{07F01E75-78DA-49C2-83B5-31652BF3AE34}" srcOrd="0" destOrd="0" presId="urn:microsoft.com/office/officeart/2005/8/layout/process1"/>
    <dgm:cxn modelId="{3687C6EA-ADEE-47C9-BDD2-CA305C85C9A3}" type="presOf" srcId="{5720418A-9550-4F68-BD4B-84044BAD7950}" destId="{AA770CE0-F5B7-4A2A-8C52-72BCEE11EEB6}" srcOrd="0" destOrd="3" presId="urn:microsoft.com/office/officeart/2005/8/layout/process1"/>
    <dgm:cxn modelId="{C52CFEF2-ABD6-47BC-BBE5-03DCB9630C19}" type="presOf" srcId="{BADE3F57-1BB7-48F4-ACA4-B401E81A7284}" destId="{15BF7176-599F-4AF8-94EC-87EAD45C1191}" srcOrd="1" destOrd="0" presId="urn:microsoft.com/office/officeart/2005/8/layout/process1"/>
    <dgm:cxn modelId="{8CC3A5F6-342C-44FA-99E8-EC9341D91365}" srcId="{BDF029F4-BCE0-4A83-8C57-9D494C6233A1}" destId="{CFF67E3E-F413-41EB-AAF6-FEF140D7ED2C}" srcOrd="1" destOrd="0" parTransId="{22E30F25-595F-4E2E-8036-57A13DA85F5E}" sibTransId="{670AC322-7F34-4B12-8156-B4CE534F4085}"/>
    <dgm:cxn modelId="{C4F2254E-D46D-4590-BB09-FC086FA26510}" type="presParOf" srcId="{F160D7B7-343F-4B2D-A791-A977051A9242}" destId="{AA770CE0-F5B7-4A2A-8C52-72BCEE11EEB6}" srcOrd="0" destOrd="0" presId="urn:microsoft.com/office/officeart/2005/8/layout/process1"/>
    <dgm:cxn modelId="{EA3D34D8-9D50-4241-9271-47B096090D12}" type="presParOf" srcId="{F160D7B7-343F-4B2D-A791-A977051A9242}" destId="{D651C674-B8AB-49E7-987B-26ED3FBEC68E}" srcOrd="1" destOrd="0" presId="urn:microsoft.com/office/officeart/2005/8/layout/process1"/>
    <dgm:cxn modelId="{62D09F1A-036C-4AB3-BEF2-7CBE26825994}" type="presParOf" srcId="{D651C674-B8AB-49E7-987B-26ED3FBEC68E}" destId="{175EAE4D-BFBE-4403-B1D0-0939555896EE}" srcOrd="0" destOrd="0" presId="urn:microsoft.com/office/officeart/2005/8/layout/process1"/>
    <dgm:cxn modelId="{11FAC544-1FAC-4EC9-AB94-4B7C1576C81A}" type="presParOf" srcId="{F160D7B7-343F-4B2D-A791-A977051A9242}" destId="{47794C44-9672-48FC-A768-F8CFA893E7DE}" srcOrd="2" destOrd="0" presId="urn:microsoft.com/office/officeart/2005/8/layout/process1"/>
    <dgm:cxn modelId="{CDE7FB2A-D0BD-42ED-9B0A-93B73E8AAACB}" type="presParOf" srcId="{F160D7B7-343F-4B2D-A791-A977051A9242}" destId="{C9A9E5C0-BFA3-4D9B-80EA-257B9217D75D}" srcOrd="3" destOrd="0" presId="urn:microsoft.com/office/officeart/2005/8/layout/process1"/>
    <dgm:cxn modelId="{F340ADBE-9A8E-454C-B05C-FC79BD3C38AC}" type="presParOf" srcId="{C9A9E5C0-BFA3-4D9B-80EA-257B9217D75D}" destId="{15BF7176-599F-4AF8-94EC-87EAD45C1191}" srcOrd="0" destOrd="0" presId="urn:microsoft.com/office/officeart/2005/8/layout/process1"/>
    <dgm:cxn modelId="{87A15D90-4A19-4451-968F-9D30389DDB06}" type="presParOf" srcId="{F160D7B7-343F-4B2D-A791-A977051A9242}" destId="{07F01E75-78DA-49C2-83B5-31652BF3AE34}"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F36AE2-15D2-4A91-82D5-0C53371655E5}" type="doc">
      <dgm:prSet loTypeId="urn:microsoft.com/office/officeart/2005/8/layout/hList1" loCatId="list" qsTypeId="urn:microsoft.com/office/officeart/2005/8/quickstyle/simple1" qsCatId="simple" csTypeId="urn:microsoft.com/office/officeart/2005/8/colors/accent1_1" csCatId="accent1"/>
      <dgm:spPr/>
      <dgm:t>
        <a:bodyPr/>
        <a:lstStyle/>
        <a:p>
          <a:endParaRPr lang="zh-CN" altLang="en-US"/>
        </a:p>
      </dgm:t>
    </dgm:pt>
    <dgm:pt modelId="{FEC14E6D-050F-41E6-9DFE-31FA81ECF420}">
      <dgm:prSet/>
      <dgm:spPr/>
      <dgm:t>
        <a:bodyPr/>
        <a:lstStyle/>
        <a:p>
          <a:r>
            <a:rPr lang="zh-CN"/>
            <a:t>大数据平台</a:t>
          </a:r>
        </a:p>
      </dgm:t>
    </dgm:pt>
    <dgm:pt modelId="{70E738A0-A0CB-48EF-925B-70C92F295E09}" type="parTrans" cxnId="{72EF607F-107F-4A94-9B1C-C6682655073B}">
      <dgm:prSet/>
      <dgm:spPr/>
      <dgm:t>
        <a:bodyPr/>
        <a:lstStyle/>
        <a:p>
          <a:endParaRPr lang="zh-CN" altLang="en-US"/>
        </a:p>
      </dgm:t>
    </dgm:pt>
    <dgm:pt modelId="{DDFAED75-194D-45DA-902E-7E7D0A6BEDD4}" type="sibTrans" cxnId="{72EF607F-107F-4A94-9B1C-C6682655073B}">
      <dgm:prSet/>
      <dgm:spPr/>
      <dgm:t>
        <a:bodyPr/>
        <a:lstStyle/>
        <a:p>
          <a:endParaRPr lang="zh-CN" altLang="en-US"/>
        </a:p>
      </dgm:t>
    </dgm:pt>
    <dgm:pt modelId="{A8FEF38B-746C-465E-A16C-B046F8C7B3E7}">
      <dgm:prSet/>
      <dgm:spPr/>
      <dgm:t>
        <a:bodyPr/>
        <a:lstStyle/>
        <a:p>
          <a:r>
            <a:rPr lang="zh-CN"/>
            <a:t>数据存储</a:t>
          </a:r>
        </a:p>
      </dgm:t>
    </dgm:pt>
    <dgm:pt modelId="{DF825631-0E37-426B-A338-4C1F38AB81EF}" type="parTrans" cxnId="{09CB9DA7-AE8B-4DE1-8B33-B1459B6446D3}">
      <dgm:prSet/>
      <dgm:spPr/>
      <dgm:t>
        <a:bodyPr/>
        <a:lstStyle/>
        <a:p>
          <a:endParaRPr lang="zh-CN" altLang="en-US"/>
        </a:p>
      </dgm:t>
    </dgm:pt>
    <dgm:pt modelId="{696CE334-A2C1-4AB7-983F-76AB4D79FE06}" type="sibTrans" cxnId="{09CB9DA7-AE8B-4DE1-8B33-B1459B6446D3}">
      <dgm:prSet/>
      <dgm:spPr/>
      <dgm:t>
        <a:bodyPr/>
        <a:lstStyle/>
        <a:p>
          <a:endParaRPr lang="zh-CN" altLang="en-US"/>
        </a:p>
      </dgm:t>
    </dgm:pt>
    <dgm:pt modelId="{E4684196-3CB5-44A8-9218-38634978FEFD}">
      <dgm:prSet/>
      <dgm:spPr/>
      <dgm:t>
        <a:bodyPr/>
        <a:lstStyle/>
        <a:p>
          <a:r>
            <a:rPr lang="zh-CN"/>
            <a:t>数据分析</a:t>
          </a:r>
        </a:p>
      </dgm:t>
    </dgm:pt>
    <dgm:pt modelId="{9348DBDF-BF88-49E2-8630-75BA7A15DE75}" type="parTrans" cxnId="{E5ECB18E-6232-4664-85A4-136C1F3C41EA}">
      <dgm:prSet/>
      <dgm:spPr/>
      <dgm:t>
        <a:bodyPr/>
        <a:lstStyle/>
        <a:p>
          <a:endParaRPr lang="zh-CN" altLang="en-US"/>
        </a:p>
      </dgm:t>
    </dgm:pt>
    <dgm:pt modelId="{C4796CF5-546B-4583-9BBF-BBF61DC837AF}" type="sibTrans" cxnId="{E5ECB18E-6232-4664-85A4-136C1F3C41EA}">
      <dgm:prSet/>
      <dgm:spPr/>
      <dgm:t>
        <a:bodyPr/>
        <a:lstStyle/>
        <a:p>
          <a:endParaRPr lang="zh-CN" altLang="en-US"/>
        </a:p>
      </dgm:t>
    </dgm:pt>
    <dgm:pt modelId="{E0646318-5343-4E7A-B93F-63F2530DD0FF}">
      <dgm:prSet/>
      <dgm:spPr/>
      <dgm:t>
        <a:bodyPr/>
        <a:lstStyle/>
        <a:p>
          <a:r>
            <a:rPr lang="zh-CN"/>
            <a:t>学习平台</a:t>
          </a:r>
        </a:p>
      </dgm:t>
    </dgm:pt>
    <dgm:pt modelId="{64C55DE1-BDEF-4DE6-80BA-C9B87E0E7E1E}" type="parTrans" cxnId="{038D6977-130E-443B-9DE4-78CBAEB11891}">
      <dgm:prSet/>
      <dgm:spPr/>
      <dgm:t>
        <a:bodyPr/>
        <a:lstStyle/>
        <a:p>
          <a:endParaRPr lang="zh-CN" altLang="en-US"/>
        </a:p>
      </dgm:t>
    </dgm:pt>
    <dgm:pt modelId="{983C6513-3111-4FA2-B5A7-ECFA50ED5F96}" type="sibTrans" cxnId="{038D6977-130E-443B-9DE4-78CBAEB11891}">
      <dgm:prSet/>
      <dgm:spPr/>
      <dgm:t>
        <a:bodyPr/>
        <a:lstStyle/>
        <a:p>
          <a:endParaRPr lang="zh-CN" altLang="en-US"/>
        </a:p>
      </dgm:t>
    </dgm:pt>
    <dgm:pt modelId="{2EA50DF2-3ACA-4894-9527-4C92C3BACFC3}">
      <dgm:prSet/>
      <dgm:spPr/>
      <dgm:t>
        <a:bodyPr/>
        <a:lstStyle/>
        <a:p>
          <a:r>
            <a:rPr lang="zh-CN"/>
            <a:t>机器学习平台</a:t>
          </a:r>
        </a:p>
      </dgm:t>
    </dgm:pt>
    <dgm:pt modelId="{D89BDD75-F945-4C90-9BF3-6AE1F626DF7E}" type="parTrans" cxnId="{4BC08EB5-25CE-49C3-9283-DAF80679EA87}">
      <dgm:prSet/>
      <dgm:spPr/>
      <dgm:t>
        <a:bodyPr/>
        <a:lstStyle/>
        <a:p>
          <a:endParaRPr lang="zh-CN" altLang="en-US"/>
        </a:p>
      </dgm:t>
    </dgm:pt>
    <dgm:pt modelId="{AE83D7FC-502F-4300-875F-A8074E79C823}" type="sibTrans" cxnId="{4BC08EB5-25CE-49C3-9283-DAF80679EA87}">
      <dgm:prSet/>
      <dgm:spPr/>
      <dgm:t>
        <a:bodyPr/>
        <a:lstStyle/>
        <a:p>
          <a:endParaRPr lang="zh-CN" altLang="en-US"/>
        </a:p>
      </dgm:t>
    </dgm:pt>
    <dgm:pt modelId="{E034B03D-6CC9-4FF0-8111-7131D80B0E84}">
      <dgm:prSet/>
      <dgm:spPr/>
      <dgm:t>
        <a:bodyPr/>
        <a:lstStyle/>
        <a:p>
          <a:r>
            <a:rPr lang="zh-CN"/>
            <a:t>一体机</a:t>
          </a:r>
        </a:p>
      </dgm:t>
    </dgm:pt>
    <dgm:pt modelId="{BFFDF479-19CB-497C-A533-74442646B42F}" type="parTrans" cxnId="{71165B5C-2D15-498C-BF54-99E647FFAC15}">
      <dgm:prSet/>
      <dgm:spPr/>
      <dgm:t>
        <a:bodyPr/>
        <a:lstStyle/>
        <a:p>
          <a:endParaRPr lang="zh-CN" altLang="en-US"/>
        </a:p>
      </dgm:t>
    </dgm:pt>
    <dgm:pt modelId="{88A509AD-D782-4EED-9752-60B0BA97E608}" type="sibTrans" cxnId="{71165B5C-2D15-498C-BF54-99E647FFAC15}">
      <dgm:prSet/>
      <dgm:spPr/>
      <dgm:t>
        <a:bodyPr/>
        <a:lstStyle/>
        <a:p>
          <a:endParaRPr lang="zh-CN" altLang="en-US"/>
        </a:p>
      </dgm:t>
    </dgm:pt>
    <dgm:pt modelId="{DA96DDBD-6F05-413A-B58B-A68D4BD41207}">
      <dgm:prSet/>
      <dgm:spPr/>
      <dgm:t>
        <a:bodyPr/>
        <a:lstStyle/>
        <a:p>
          <a:r>
            <a:rPr lang="zh-CN"/>
            <a:t>算法开发与积累</a:t>
          </a:r>
        </a:p>
      </dgm:t>
    </dgm:pt>
    <dgm:pt modelId="{95159FDB-D305-48B2-A777-5F638B06914F}" type="parTrans" cxnId="{C04B126B-B859-4476-824C-26CF289A7A81}">
      <dgm:prSet/>
      <dgm:spPr/>
      <dgm:t>
        <a:bodyPr/>
        <a:lstStyle/>
        <a:p>
          <a:endParaRPr lang="zh-CN" altLang="en-US"/>
        </a:p>
      </dgm:t>
    </dgm:pt>
    <dgm:pt modelId="{7F3DE4EF-B206-4AF0-9437-C96F03CD6634}" type="sibTrans" cxnId="{C04B126B-B859-4476-824C-26CF289A7A81}">
      <dgm:prSet/>
      <dgm:spPr/>
      <dgm:t>
        <a:bodyPr/>
        <a:lstStyle/>
        <a:p>
          <a:endParaRPr lang="zh-CN" altLang="en-US"/>
        </a:p>
      </dgm:t>
    </dgm:pt>
    <dgm:pt modelId="{0AAC5337-D65B-4F6B-861F-D54FF06767E6}">
      <dgm:prSet/>
      <dgm:spPr/>
      <dgm:t>
        <a:bodyPr/>
        <a:lstStyle/>
        <a:p>
          <a:r>
            <a:rPr lang="zh-CN"/>
            <a:t>智能影像</a:t>
          </a:r>
        </a:p>
      </dgm:t>
    </dgm:pt>
    <dgm:pt modelId="{7E4D1141-B149-46F9-9656-AFD51DF0E49E}" type="parTrans" cxnId="{69370349-20EB-4A98-B7D3-C4E682F5BDAC}">
      <dgm:prSet/>
      <dgm:spPr/>
      <dgm:t>
        <a:bodyPr/>
        <a:lstStyle/>
        <a:p>
          <a:endParaRPr lang="zh-CN" altLang="en-US"/>
        </a:p>
      </dgm:t>
    </dgm:pt>
    <dgm:pt modelId="{FF5778E3-8A20-4B2D-8B78-ACA891FF23DC}" type="sibTrans" cxnId="{69370349-20EB-4A98-B7D3-C4E682F5BDAC}">
      <dgm:prSet/>
      <dgm:spPr/>
      <dgm:t>
        <a:bodyPr/>
        <a:lstStyle/>
        <a:p>
          <a:endParaRPr lang="zh-CN" altLang="en-US"/>
        </a:p>
      </dgm:t>
    </dgm:pt>
    <dgm:pt modelId="{CA27D2C1-E0A8-47C8-AE55-4AD25784270C}">
      <dgm:prSet/>
      <dgm:spPr/>
      <dgm:t>
        <a:bodyPr/>
        <a:lstStyle/>
        <a:p>
          <a:r>
            <a:rPr lang="zh-CN"/>
            <a:t>图像识别</a:t>
          </a:r>
        </a:p>
      </dgm:t>
    </dgm:pt>
    <dgm:pt modelId="{BFF585DA-234C-42F0-B3B2-87A350F12155}" type="parTrans" cxnId="{3EDBAF72-AB6C-4E95-8474-58521E08F044}">
      <dgm:prSet/>
      <dgm:spPr/>
      <dgm:t>
        <a:bodyPr/>
        <a:lstStyle/>
        <a:p>
          <a:endParaRPr lang="zh-CN" altLang="en-US"/>
        </a:p>
      </dgm:t>
    </dgm:pt>
    <dgm:pt modelId="{C636D04A-4C6A-4032-9FE5-B0D373155455}" type="sibTrans" cxnId="{3EDBAF72-AB6C-4E95-8474-58521E08F044}">
      <dgm:prSet/>
      <dgm:spPr/>
      <dgm:t>
        <a:bodyPr/>
        <a:lstStyle/>
        <a:p>
          <a:endParaRPr lang="zh-CN" altLang="en-US"/>
        </a:p>
      </dgm:t>
    </dgm:pt>
    <dgm:pt modelId="{DD9F9FB5-CDFE-4DBD-A1FF-A22AFFA39632}">
      <dgm:prSet/>
      <dgm:spPr/>
      <dgm:t>
        <a:bodyPr/>
        <a:lstStyle/>
        <a:p>
          <a:r>
            <a:rPr lang="zh-CN"/>
            <a:t>图像比较</a:t>
          </a:r>
        </a:p>
      </dgm:t>
    </dgm:pt>
    <dgm:pt modelId="{E1835D98-4DDF-4B71-BC2E-6DE2293158D8}" type="parTrans" cxnId="{8ECD9361-6815-4795-93E2-FDD07DD5A619}">
      <dgm:prSet/>
      <dgm:spPr/>
      <dgm:t>
        <a:bodyPr/>
        <a:lstStyle/>
        <a:p>
          <a:endParaRPr lang="zh-CN" altLang="en-US"/>
        </a:p>
      </dgm:t>
    </dgm:pt>
    <dgm:pt modelId="{D89EF5B8-856D-400D-B243-0FECB4E094D0}" type="sibTrans" cxnId="{8ECD9361-6815-4795-93E2-FDD07DD5A619}">
      <dgm:prSet/>
      <dgm:spPr/>
      <dgm:t>
        <a:bodyPr/>
        <a:lstStyle/>
        <a:p>
          <a:endParaRPr lang="zh-CN" altLang="en-US"/>
        </a:p>
      </dgm:t>
    </dgm:pt>
    <dgm:pt modelId="{ECB9FB02-21BA-4B69-B665-652FD90ECFD1}">
      <dgm:prSet/>
      <dgm:spPr/>
      <dgm:t>
        <a:bodyPr/>
        <a:lstStyle/>
        <a:p>
          <a:r>
            <a:rPr lang="zh-CN"/>
            <a:t>模型训练</a:t>
          </a:r>
        </a:p>
      </dgm:t>
    </dgm:pt>
    <dgm:pt modelId="{9A73C4FE-45F4-4717-8411-53F221DE36E8}" type="parTrans" cxnId="{F52E5393-5357-40A8-9ED3-143F8AC7B903}">
      <dgm:prSet/>
      <dgm:spPr/>
      <dgm:t>
        <a:bodyPr/>
        <a:lstStyle/>
        <a:p>
          <a:endParaRPr lang="zh-CN" altLang="en-US"/>
        </a:p>
      </dgm:t>
    </dgm:pt>
    <dgm:pt modelId="{0B3B19EC-5AD0-4A18-A6DA-AB463BE3F8F5}" type="sibTrans" cxnId="{F52E5393-5357-40A8-9ED3-143F8AC7B903}">
      <dgm:prSet/>
      <dgm:spPr/>
      <dgm:t>
        <a:bodyPr/>
        <a:lstStyle/>
        <a:p>
          <a:endParaRPr lang="zh-CN" altLang="en-US"/>
        </a:p>
      </dgm:t>
    </dgm:pt>
    <dgm:pt modelId="{7B5067D0-EBB1-4770-9C9F-091ACA90C3D5}">
      <dgm:prSet/>
      <dgm:spPr/>
      <dgm:t>
        <a:bodyPr/>
        <a:lstStyle/>
        <a:p>
          <a:r>
            <a:rPr lang="en-US"/>
            <a:t>CPU</a:t>
          </a:r>
          <a:r>
            <a:rPr lang="zh-CN"/>
            <a:t>容器调度</a:t>
          </a:r>
        </a:p>
      </dgm:t>
    </dgm:pt>
    <dgm:pt modelId="{B28F6979-B963-45C5-8652-82A0D27FD694}" type="parTrans" cxnId="{EFEDFCA5-DD55-4D9B-BEC1-87A898D0B6D8}">
      <dgm:prSet/>
      <dgm:spPr/>
      <dgm:t>
        <a:bodyPr/>
        <a:lstStyle/>
        <a:p>
          <a:endParaRPr lang="zh-CN" altLang="en-US"/>
        </a:p>
      </dgm:t>
    </dgm:pt>
    <dgm:pt modelId="{EE0EB0AD-20B4-4413-8E12-38000B505E87}" type="sibTrans" cxnId="{EFEDFCA5-DD55-4D9B-BEC1-87A898D0B6D8}">
      <dgm:prSet/>
      <dgm:spPr/>
      <dgm:t>
        <a:bodyPr/>
        <a:lstStyle/>
        <a:p>
          <a:endParaRPr lang="zh-CN" altLang="en-US"/>
        </a:p>
      </dgm:t>
    </dgm:pt>
    <dgm:pt modelId="{C0ABF35F-E242-4B21-871F-959EF9B435B8}">
      <dgm:prSet/>
      <dgm:spPr/>
      <dgm:t>
        <a:bodyPr/>
        <a:lstStyle/>
        <a:p>
          <a:r>
            <a:rPr lang="en-US"/>
            <a:t>GPU</a:t>
          </a:r>
          <a:r>
            <a:rPr lang="zh-CN"/>
            <a:t>平台容器化</a:t>
          </a:r>
        </a:p>
      </dgm:t>
    </dgm:pt>
    <dgm:pt modelId="{43695B5D-2D3F-4E07-9ECD-E2887D706371}" type="parTrans" cxnId="{AD3E7B73-BEB7-4C21-B771-03A32435AB74}">
      <dgm:prSet/>
      <dgm:spPr/>
      <dgm:t>
        <a:bodyPr/>
        <a:lstStyle/>
        <a:p>
          <a:endParaRPr lang="zh-CN" altLang="en-US"/>
        </a:p>
      </dgm:t>
    </dgm:pt>
    <dgm:pt modelId="{F1AA12A7-227E-4366-BA8A-DECF2BE97BF7}" type="sibTrans" cxnId="{AD3E7B73-BEB7-4C21-B771-03A32435AB74}">
      <dgm:prSet/>
      <dgm:spPr/>
      <dgm:t>
        <a:bodyPr/>
        <a:lstStyle/>
        <a:p>
          <a:endParaRPr lang="zh-CN" altLang="en-US"/>
        </a:p>
      </dgm:t>
    </dgm:pt>
    <dgm:pt modelId="{4798F5B2-E0A0-4E43-837F-DDC6B8EDD9AE}">
      <dgm:prSet/>
      <dgm:spPr/>
      <dgm:t>
        <a:bodyPr/>
        <a:lstStyle/>
        <a:p>
          <a:r>
            <a:rPr lang="zh-CN"/>
            <a:t>调度计算</a:t>
          </a:r>
        </a:p>
      </dgm:t>
    </dgm:pt>
    <dgm:pt modelId="{E7929F8F-8310-4D4F-AA23-2BEDB2A59030}" type="parTrans" cxnId="{C625E481-0C23-47C3-B9A4-185EAEF10A95}">
      <dgm:prSet/>
      <dgm:spPr/>
      <dgm:t>
        <a:bodyPr/>
        <a:lstStyle/>
        <a:p>
          <a:endParaRPr lang="zh-CN" altLang="en-US"/>
        </a:p>
      </dgm:t>
    </dgm:pt>
    <dgm:pt modelId="{EA504D7A-15C1-4B8A-939A-C453996A2EC3}" type="sibTrans" cxnId="{C625E481-0C23-47C3-B9A4-185EAEF10A95}">
      <dgm:prSet/>
      <dgm:spPr/>
      <dgm:t>
        <a:bodyPr/>
        <a:lstStyle/>
        <a:p>
          <a:endParaRPr lang="zh-CN" altLang="en-US"/>
        </a:p>
      </dgm:t>
    </dgm:pt>
    <dgm:pt modelId="{A77B5C37-5E83-4DAC-A8A7-B4C25AB19708}" type="pres">
      <dgm:prSet presAssocID="{67F36AE2-15D2-4A91-82D5-0C53371655E5}" presName="Name0" presStyleCnt="0">
        <dgm:presLayoutVars>
          <dgm:dir/>
          <dgm:animLvl val="lvl"/>
          <dgm:resizeHandles val="exact"/>
        </dgm:presLayoutVars>
      </dgm:prSet>
      <dgm:spPr/>
    </dgm:pt>
    <dgm:pt modelId="{F412F16C-6F07-40F1-8A2A-375FA2F503A0}" type="pres">
      <dgm:prSet presAssocID="{FEC14E6D-050F-41E6-9DFE-31FA81ECF420}" presName="composite" presStyleCnt="0"/>
      <dgm:spPr/>
    </dgm:pt>
    <dgm:pt modelId="{EE8B1E99-0EE7-4BAA-A29B-EDA156AF2AEB}" type="pres">
      <dgm:prSet presAssocID="{FEC14E6D-050F-41E6-9DFE-31FA81ECF420}" presName="parTx" presStyleLbl="alignNode1" presStyleIdx="0" presStyleCnt="4">
        <dgm:presLayoutVars>
          <dgm:chMax val="0"/>
          <dgm:chPref val="0"/>
          <dgm:bulletEnabled val="1"/>
        </dgm:presLayoutVars>
      </dgm:prSet>
      <dgm:spPr/>
    </dgm:pt>
    <dgm:pt modelId="{F4C402A6-183C-42FD-89AC-FB0892AD0D66}" type="pres">
      <dgm:prSet presAssocID="{FEC14E6D-050F-41E6-9DFE-31FA81ECF420}" presName="desTx" presStyleLbl="alignAccFollowNode1" presStyleIdx="0" presStyleCnt="4">
        <dgm:presLayoutVars>
          <dgm:bulletEnabled val="1"/>
        </dgm:presLayoutVars>
      </dgm:prSet>
      <dgm:spPr/>
    </dgm:pt>
    <dgm:pt modelId="{EC383E0D-1D0C-4D76-8923-DDA71EB44DFC}" type="pres">
      <dgm:prSet presAssocID="{DDFAED75-194D-45DA-902E-7E7D0A6BEDD4}" presName="space" presStyleCnt="0"/>
      <dgm:spPr/>
    </dgm:pt>
    <dgm:pt modelId="{A33AC78A-3C3E-424A-8216-95BADBF45E53}" type="pres">
      <dgm:prSet presAssocID="{E0646318-5343-4E7A-B93F-63F2530DD0FF}" presName="composite" presStyleCnt="0"/>
      <dgm:spPr/>
    </dgm:pt>
    <dgm:pt modelId="{6D3C7838-AD6A-412B-8A36-001D2E871D3F}" type="pres">
      <dgm:prSet presAssocID="{E0646318-5343-4E7A-B93F-63F2530DD0FF}" presName="parTx" presStyleLbl="alignNode1" presStyleIdx="1" presStyleCnt="4">
        <dgm:presLayoutVars>
          <dgm:chMax val="0"/>
          <dgm:chPref val="0"/>
          <dgm:bulletEnabled val="1"/>
        </dgm:presLayoutVars>
      </dgm:prSet>
      <dgm:spPr/>
    </dgm:pt>
    <dgm:pt modelId="{B7CB9A6E-CC86-41C1-A602-706B24EE488C}" type="pres">
      <dgm:prSet presAssocID="{E0646318-5343-4E7A-B93F-63F2530DD0FF}" presName="desTx" presStyleLbl="alignAccFollowNode1" presStyleIdx="1" presStyleCnt="4">
        <dgm:presLayoutVars>
          <dgm:bulletEnabled val="1"/>
        </dgm:presLayoutVars>
      </dgm:prSet>
      <dgm:spPr/>
    </dgm:pt>
    <dgm:pt modelId="{D46A7EA3-D66F-4D35-877F-673C637B6B61}" type="pres">
      <dgm:prSet presAssocID="{983C6513-3111-4FA2-B5A7-ECFA50ED5F96}" presName="space" presStyleCnt="0"/>
      <dgm:spPr/>
    </dgm:pt>
    <dgm:pt modelId="{6457E358-8E71-41F7-BFBC-CC0DFA6AB205}" type="pres">
      <dgm:prSet presAssocID="{0AAC5337-D65B-4F6B-861F-D54FF06767E6}" presName="composite" presStyleCnt="0"/>
      <dgm:spPr/>
    </dgm:pt>
    <dgm:pt modelId="{5EF26EAA-0354-4CCA-8E53-BFB463F26AE2}" type="pres">
      <dgm:prSet presAssocID="{0AAC5337-D65B-4F6B-861F-D54FF06767E6}" presName="parTx" presStyleLbl="alignNode1" presStyleIdx="2" presStyleCnt="4">
        <dgm:presLayoutVars>
          <dgm:chMax val="0"/>
          <dgm:chPref val="0"/>
          <dgm:bulletEnabled val="1"/>
        </dgm:presLayoutVars>
      </dgm:prSet>
      <dgm:spPr/>
    </dgm:pt>
    <dgm:pt modelId="{4CFFF50C-157B-47CC-AAB4-657318991BF9}" type="pres">
      <dgm:prSet presAssocID="{0AAC5337-D65B-4F6B-861F-D54FF06767E6}" presName="desTx" presStyleLbl="alignAccFollowNode1" presStyleIdx="2" presStyleCnt="4">
        <dgm:presLayoutVars>
          <dgm:bulletEnabled val="1"/>
        </dgm:presLayoutVars>
      </dgm:prSet>
      <dgm:spPr/>
    </dgm:pt>
    <dgm:pt modelId="{89031132-38E6-42AF-8BFD-70B2DD9164CA}" type="pres">
      <dgm:prSet presAssocID="{FF5778E3-8A20-4B2D-8B78-ACA891FF23DC}" presName="space" presStyleCnt="0"/>
      <dgm:spPr/>
    </dgm:pt>
    <dgm:pt modelId="{C68DC7E1-502D-4922-AB38-E4E1E6264F0F}" type="pres">
      <dgm:prSet presAssocID="{7B5067D0-EBB1-4770-9C9F-091ACA90C3D5}" presName="composite" presStyleCnt="0"/>
      <dgm:spPr/>
    </dgm:pt>
    <dgm:pt modelId="{E52FDD10-1057-4D37-987D-E6158288A356}" type="pres">
      <dgm:prSet presAssocID="{7B5067D0-EBB1-4770-9C9F-091ACA90C3D5}" presName="parTx" presStyleLbl="alignNode1" presStyleIdx="3" presStyleCnt="4">
        <dgm:presLayoutVars>
          <dgm:chMax val="0"/>
          <dgm:chPref val="0"/>
          <dgm:bulletEnabled val="1"/>
        </dgm:presLayoutVars>
      </dgm:prSet>
      <dgm:spPr/>
    </dgm:pt>
    <dgm:pt modelId="{FC22ECAD-6A64-4DF5-BCD0-7B234698F015}" type="pres">
      <dgm:prSet presAssocID="{7B5067D0-EBB1-4770-9C9F-091ACA90C3D5}" presName="desTx" presStyleLbl="alignAccFollowNode1" presStyleIdx="3" presStyleCnt="4">
        <dgm:presLayoutVars>
          <dgm:bulletEnabled val="1"/>
        </dgm:presLayoutVars>
      </dgm:prSet>
      <dgm:spPr/>
    </dgm:pt>
  </dgm:ptLst>
  <dgm:cxnLst>
    <dgm:cxn modelId="{6008F313-629C-43B2-A221-37BA598E06D4}" type="presOf" srcId="{67F36AE2-15D2-4A91-82D5-0C53371655E5}" destId="{A77B5C37-5E83-4DAC-A8A7-B4C25AB19708}" srcOrd="0" destOrd="0" presId="urn:microsoft.com/office/officeart/2005/8/layout/hList1"/>
    <dgm:cxn modelId="{9681B816-443D-473B-9FA1-C893CD05FC03}" type="presOf" srcId="{DD9F9FB5-CDFE-4DBD-A1FF-A22AFFA39632}" destId="{4CFFF50C-157B-47CC-AAB4-657318991BF9}" srcOrd="0" destOrd="1" presId="urn:microsoft.com/office/officeart/2005/8/layout/hList1"/>
    <dgm:cxn modelId="{7774593A-7914-4902-BCA8-3C06694A896B}" type="presOf" srcId="{2EA50DF2-3ACA-4894-9527-4C92C3BACFC3}" destId="{B7CB9A6E-CC86-41C1-A602-706B24EE488C}" srcOrd="0" destOrd="0" presId="urn:microsoft.com/office/officeart/2005/8/layout/hList1"/>
    <dgm:cxn modelId="{71165B5C-2D15-498C-BF54-99E647FFAC15}" srcId="{E0646318-5343-4E7A-B93F-63F2530DD0FF}" destId="{E034B03D-6CC9-4FF0-8111-7131D80B0E84}" srcOrd="1" destOrd="0" parTransId="{BFFDF479-19CB-497C-A533-74442646B42F}" sibTransId="{88A509AD-D782-4EED-9752-60B0BA97E608}"/>
    <dgm:cxn modelId="{8ECD9361-6815-4795-93E2-FDD07DD5A619}" srcId="{0AAC5337-D65B-4F6B-861F-D54FF06767E6}" destId="{DD9F9FB5-CDFE-4DBD-A1FF-A22AFFA39632}" srcOrd="1" destOrd="0" parTransId="{E1835D98-4DDF-4B71-BC2E-6DE2293158D8}" sibTransId="{D89EF5B8-856D-400D-B243-0FECB4E094D0}"/>
    <dgm:cxn modelId="{69370349-20EB-4A98-B7D3-C4E682F5BDAC}" srcId="{67F36AE2-15D2-4A91-82D5-0C53371655E5}" destId="{0AAC5337-D65B-4F6B-861F-D54FF06767E6}" srcOrd="2" destOrd="0" parTransId="{7E4D1141-B149-46F9-9656-AFD51DF0E49E}" sibTransId="{FF5778E3-8A20-4B2D-8B78-ACA891FF23DC}"/>
    <dgm:cxn modelId="{C04B126B-B859-4476-824C-26CF289A7A81}" srcId="{E0646318-5343-4E7A-B93F-63F2530DD0FF}" destId="{DA96DDBD-6F05-413A-B58B-A68D4BD41207}" srcOrd="2" destOrd="0" parTransId="{95159FDB-D305-48B2-A777-5F638B06914F}" sibTransId="{7F3DE4EF-B206-4AF0-9437-C96F03CD6634}"/>
    <dgm:cxn modelId="{3EDBAF72-AB6C-4E95-8474-58521E08F044}" srcId="{0AAC5337-D65B-4F6B-861F-D54FF06767E6}" destId="{CA27D2C1-E0A8-47C8-AE55-4AD25784270C}" srcOrd="0" destOrd="0" parTransId="{BFF585DA-234C-42F0-B3B2-87A350F12155}" sibTransId="{C636D04A-4C6A-4032-9FE5-B0D373155455}"/>
    <dgm:cxn modelId="{AD3E7B73-BEB7-4C21-B771-03A32435AB74}" srcId="{7B5067D0-EBB1-4770-9C9F-091ACA90C3D5}" destId="{C0ABF35F-E242-4B21-871F-959EF9B435B8}" srcOrd="0" destOrd="0" parTransId="{43695B5D-2D3F-4E07-9ECD-E2887D706371}" sibTransId="{F1AA12A7-227E-4366-BA8A-DECF2BE97BF7}"/>
    <dgm:cxn modelId="{038D6977-130E-443B-9DE4-78CBAEB11891}" srcId="{67F36AE2-15D2-4A91-82D5-0C53371655E5}" destId="{E0646318-5343-4E7A-B93F-63F2530DD0FF}" srcOrd="1" destOrd="0" parTransId="{64C55DE1-BDEF-4DE6-80BA-C9B87E0E7E1E}" sibTransId="{983C6513-3111-4FA2-B5A7-ECFA50ED5F96}"/>
    <dgm:cxn modelId="{4B3E6F78-BED8-4B69-9D74-F751F872E3FF}" type="presOf" srcId="{DA96DDBD-6F05-413A-B58B-A68D4BD41207}" destId="{B7CB9A6E-CC86-41C1-A602-706B24EE488C}" srcOrd="0" destOrd="2" presId="urn:microsoft.com/office/officeart/2005/8/layout/hList1"/>
    <dgm:cxn modelId="{03ED3979-10D2-42B1-A749-FFDB999BDA94}" type="presOf" srcId="{C0ABF35F-E242-4B21-871F-959EF9B435B8}" destId="{FC22ECAD-6A64-4DF5-BCD0-7B234698F015}" srcOrd="0" destOrd="0" presId="urn:microsoft.com/office/officeart/2005/8/layout/hList1"/>
    <dgm:cxn modelId="{72EF607F-107F-4A94-9B1C-C6682655073B}" srcId="{67F36AE2-15D2-4A91-82D5-0C53371655E5}" destId="{FEC14E6D-050F-41E6-9DFE-31FA81ECF420}" srcOrd="0" destOrd="0" parTransId="{70E738A0-A0CB-48EF-925B-70C92F295E09}" sibTransId="{DDFAED75-194D-45DA-902E-7E7D0A6BEDD4}"/>
    <dgm:cxn modelId="{C625E481-0C23-47C3-B9A4-185EAEF10A95}" srcId="{7B5067D0-EBB1-4770-9C9F-091ACA90C3D5}" destId="{4798F5B2-E0A0-4E43-837F-DDC6B8EDD9AE}" srcOrd="1" destOrd="0" parTransId="{E7929F8F-8310-4D4F-AA23-2BEDB2A59030}" sibTransId="{EA504D7A-15C1-4B8A-939A-C453996A2EC3}"/>
    <dgm:cxn modelId="{E5ECB18E-6232-4664-85A4-136C1F3C41EA}" srcId="{FEC14E6D-050F-41E6-9DFE-31FA81ECF420}" destId="{E4684196-3CB5-44A8-9218-38634978FEFD}" srcOrd="1" destOrd="0" parTransId="{9348DBDF-BF88-49E2-8630-75BA7A15DE75}" sibTransId="{C4796CF5-546B-4583-9BBF-BBF61DC837AF}"/>
    <dgm:cxn modelId="{F52E5393-5357-40A8-9ED3-143F8AC7B903}" srcId="{0AAC5337-D65B-4F6B-861F-D54FF06767E6}" destId="{ECB9FB02-21BA-4B69-B665-652FD90ECFD1}" srcOrd="2" destOrd="0" parTransId="{9A73C4FE-45F4-4717-8411-53F221DE36E8}" sibTransId="{0B3B19EC-5AD0-4A18-A6DA-AB463BE3F8F5}"/>
    <dgm:cxn modelId="{F386189D-DD77-4E48-8D42-CA7AC38CDC62}" type="presOf" srcId="{CA27D2C1-E0A8-47C8-AE55-4AD25784270C}" destId="{4CFFF50C-157B-47CC-AAB4-657318991BF9}" srcOrd="0" destOrd="0" presId="urn:microsoft.com/office/officeart/2005/8/layout/hList1"/>
    <dgm:cxn modelId="{4DF5DE9E-9984-4A34-8176-DDFB06AAA7A5}" type="presOf" srcId="{FEC14E6D-050F-41E6-9DFE-31FA81ECF420}" destId="{EE8B1E99-0EE7-4BAA-A29B-EDA156AF2AEB}" srcOrd="0" destOrd="0" presId="urn:microsoft.com/office/officeart/2005/8/layout/hList1"/>
    <dgm:cxn modelId="{90346EA3-79CD-4E26-9D4F-A79F9E25DCA4}" type="presOf" srcId="{A8FEF38B-746C-465E-A16C-B046F8C7B3E7}" destId="{F4C402A6-183C-42FD-89AC-FB0892AD0D66}" srcOrd="0" destOrd="0" presId="urn:microsoft.com/office/officeart/2005/8/layout/hList1"/>
    <dgm:cxn modelId="{EFEDFCA5-DD55-4D9B-BEC1-87A898D0B6D8}" srcId="{67F36AE2-15D2-4A91-82D5-0C53371655E5}" destId="{7B5067D0-EBB1-4770-9C9F-091ACA90C3D5}" srcOrd="3" destOrd="0" parTransId="{B28F6979-B963-45C5-8652-82A0D27FD694}" sibTransId="{EE0EB0AD-20B4-4413-8E12-38000B505E87}"/>
    <dgm:cxn modelId="{09CB9DA7-AE8B-4DE1-8B33-B1459B6446D3}" srcId="{FEC14E6D-050F-41E6-9DFE-31FA81ECF420}" destId="{A8FEF38B-746C-465E-A16C-B046F8C7B3E7}" srcOrd="0" destOrd="0" parTransId="{DF825631-0E37-426B-A338-4C1F38AB81EF}" sibTransId="{696CE334-A2C1-4AB7-983F-76AB4D79FE06}"/>
    <dgm:cxn modelId="{030093A9-AA60-4D7B-BC5B-6C6148BA624C}" type="presOf" srcId="{E034B03D-6CC9-4FF0-8111-7131D80B0E84}" destId="{B7CB9A6E-CC86-41C1-A602-706B24EE488C}" srcOrd="0" destOrd="1" presId="urn:microsoft.com/office/officeart/2005/8/layout/hList1"/>
    <dgm:cxn modelId="{4BC08EB5-25CE-49C3-9283-DAF80679EA87}" srcId="{E0646318-5343-4E7A-B93F-63F2530DD0FF}" destId="{2EA50DF2-3ACA-4894-9527-4C92C3BACFC3}" srcOrd="0" destOrd="0" parTransId="{D89BDD75-F945-4C90-9BF3-6AE1F626DF7E}" sibTransId="{AE83D7FC-502F-4300-875F-A8074E79C823}"/>
    <dgm:cxn modelId="{7B8B12D0-82F1-4819-84F2-F11589FD45F8}" type="presOf" srcId="{7B5067D0-EBB1-4770-9C9F-091ACA90C3D5}" destId="{E52FDD10-1057-4D37-987D-E6158288A356}" srcOrd="0" destOrd="0" presId="urn:microsoft.com/office/officeart/2005/8/layout/hList1"/>
    <dgm:cxn modelId="{E0FFA0E9-B4CA-4C23-B520-0A13C0449F82}" type="presOf" srcId="{E0646318-5343-4E7A-B93F-63F2530DD0FF}" destId="{6D3C7838-AD6A-412B-8A36-001D2E871D3F}" srcOrd="0" destOrd="0" presId="urn:microsoft.com/office/officeart/2005/8/layout/hList1"/>
    <dgm:cxn modelId="{376570EC-0C17-4F7F-B757-89D5AB95C56D}" type="presOf" srcId="{0AAC5337-D65B-4F6B-861F-D54FF06767E6}" destId="{5EF26EAA-0354-4CCA-8E53-BFB463F26AE2}" srcOrd="0" destOrd="0" presId="urn:microsoft.com/office/officeart/2005/8/layout/hList1"/>
    <dgm:cxn modelId="{BCEC82F0-F791-4460-AD80-A7DFA24CFB89}" type="presOf" srcId="{4798F5B2-E0A0-4E43-837F-DDC6B8EDD9AE}" destId="{FC22ECAD-6A64-4DF5-BCD0-7B234698F015}" srcOrd="0" destOrd="1" presId="urn:microsoft.com/office/officeart/2005/8/layout/hList1"/>
    <dgm:cxn modelId="{878B4AFB-7B41-4685-BB67-9EB1A9EEEA4A}" type="presOf" srcId="{ECB9FB02-21BA-4B69-B665-652FD90ECFD1}" destId="{4CFFF50C-157B-47CC-AAB4-657318991BF9}" srcOrd="0" destOrd="2" presId="urn:microsoft.com/office/officeart/2005/8/layout/hList1"/>
    <dgm:cxn modelId="{0E0901FF-DFEB-4D30-855F-31F054DB5C3F}" type="presOf" srcId="{E4684196-3CB5-44A8-9218-38634978FEFD}" destId="{F4C402A6-183C-42FD-89AC-FB0892AD0D66}" srcOrd="0" destOrd="1" presId="urn:microsoft.com/office/officeart/2005/8/layout/hList1"/>
    <dgm:cxn modelId="{B9198FDB-4B01-4F2A-B2AE-42B7FF57C7BD}" type="presParOf" srcId="{A77B5C37-5E83-4DAC-A8A7-B4C25AB19708}" destId="{F412F16C-6F07-40F1-8A2A-375FA2F503A0}" srcOrd="0" destOrd="0" presId="urn:microsoft.com/office/officeart/2005/8/layout/hList1"/>
    <dgm:cxn modelId="{C8312538-0278-4BEB-A19B-9837F2502C01}" type="presParOf" srcId="{F412F16C-6F07-40F1-8A2A-375FA2F503A0}" destId="{EE8B1E99-0EE7-4BAA-A29B-EDA156AF2AEB}" srcOrd="0" destOrd="0" presId="urn:microsoft.com/office/officeart/2005/8/layout/hList1"/>
    <dgm:cxn modelId="{E3B05EC1-94AE-4513-B0D4-F6A4F55FF7F2}" type="presParOf" srcId="{F412F16C-6F07-40F1-8A2A-375FA2F503A0}" destId="{F4C402A6-183C-42FD-89AC-FB0892AD0D66}" srcOrd="1" destOrd="0" presId="urn:microsoft.com/office/officeart/2005/8/layout/hList1"/>
    <dgm:cxn modelId="{125B9620-992C-4F0F-91EF-D5B0B7B690BA}" type="presParOf" srcId="{A77B5C37-5E83-4DAC-A8A7-B4C25AB19708}" destId="{EC383E0D-1D0C-4D76-8923-DDA71EB44DFC}" srcOrd="1" destOrd="0" presId="urn:microsoft.com/office/officeart/2005/8/layout/hList1"/>
    <dgm:cxn modelId="{D6FCCD7D-29A4-43E6-B907-C97B31A46448}" type="presParOf" srcId="{A77B5C37-5E83-4DAC-A8A7-B4C25AB19708}" destId="{A33AC78A-3C3E-424A-8216-95BADBF45E53}" srcOrd="2" destOrd="0" presId="urn:microsoft.com/office/officeart/2005/8/layout/hList1"/>
    <dgm:cxn modelId="{8EBBB69F-52EE-4B26-8DC3-E9760EBB5368}" type="presParOf" srcId="{A33AC78A-3C3E-424A-8216-95BADBF45E53}" destId="{6D3C7838-AD6A-412B-8A36-001D2E871D3F}" srcOrd="0" destOrd="0" presId="urn:microsoft.com/office/officeart/2005/8/layout/hList1"/>
    <dgm:cxn modelId="{9DEFEF91-424A-460C-95FB-F9117E79C86B}" type="presParOf" srcId="{A33AC78A-3C3E-424A-8216-95BADBF45E53}" destId="{B7CB9A6E-CC86-41C1-A602-706B24EE488C}" srcOrd="1" destOrd="0" presId="urn:microsoft.com/office/officeart/2005/8/layout/hList1"/>
    <dgm:cxn modelId="{112F7C27-2F2D-4DD9-BB02-29DE8843D501}" type="presParOf" srcId="{A77B5C37-5E83-4DAC-A8A7-B4C25AB19708}" destId="{D46A7EA3-D66F-4D35-877F-673C637B6B61}" srcOrd="3" destOrd="0" presId="urn:microsoft.com/office/officeart/2005/8/layout/hList1"/>
    <dgm:cxn modelId="{6F63AC5D-5C07-495F-BD98-2FF4E66C041E}" type="presParOf" srcId="{A77B5C37-5E83-4DAC-A8A7-B4C25AB19708}" destId="{6457E358-8E71-41F7-BFBC-CC0DFA6AB205}" srcOrd="4" destOrd="0" presId="urn:microsoft.com/office/officeart/2005/8/layout/hList1"/>
    <dgm:cxn modelId="{645E5413-5F83-41F5-BEA4-6A6A3A9D1562}" type="presParOf" srcId="{6457E358-8E71-41F7-BFBC-CC0DFA6AB205}" destId="{5EF26EAA-0354-4CCA-8E53-BFB463F26AE2}" srcOrd="0" destOrd="0" presId="urn:microsoft.com/office/officeart/2005/8/layout/hList1"/>
    <dgm:cxn modelId="{CFAA2F88-FF6C-430A-9BCC-031E639AF23F}" type="presParOf" srcId="{6457E358-8E71-41F7-BFBC-CC0DFA6AB205}" destId="{4CFFF50C-157B-47CC-AAB4-657318991BF9}" srcOrd="1" destOrd="0" presId="urn:microsoft.com/office/officeart/2005/8/layout/hList1"/>
    <dgm:cxn modelId="{0EBDEEC7-041A-4E8A-B0B4-BD7B809B8BC9}" type="presParOf" srcId="{A77B5C37-5E83-4DAC-A8A7-B4C25AB19708}" destId="{89031132-38E6-42AF-8BFD-70B2DD9164CA}" srcOrd="5" destOrd="0" presId="urn:microsoft.com/office/officeart/2005/8/layout/hList1"/>
    <dgm:cxn modelId="{E3B4E66F-724F-4032-91F9-6B5525FF15DA}" type="presParOf" srcId="{A77B5C37-5E83-4DAC-A8A7-B4C25AB19708}" destId="{C68DC7E1-502D-4922-AB38-E4E1E6264F0F}" srcOrd="6" destOrd="0" presId="urn:microsoft.com/office/officeart/2005/8/layout/hList1"/>
    <dgm:cxn modelId="{FFD6B9D1-374C-4365-AAC4-818BAFFA305D}" type="presParOf" srcId="{C68DC7E1-502D-4922-AB38-E4E1E6264F0F}" destId="{E52FDD10-1057-4D37-987D-E6158288A356}" srcOrd="0" destOrd="0" presId="urn:microsoft.com/office/officeart/2005/8/layout/hList1"/>
    <dgm:cxn modelId="{E4BCE670-3999-47AC-96DB-09449562945E}" type="presParOf" srcId="{C68DC7E1-502D-4922-AB38-E4E1E6264F0F}" destId="{FC22ECAD-6A64-4DF5-BCD0-7B234698F015}"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49B635-EAF8-4809-B098-6F793CEEF8EF}" type="doc">
      <dgm:prSet loTypeId="urn:microsoft.com/office/officeart/2005/8/layout/hierarchy4" loCatId="hierarchy" qsTypeId="urn:microsoft.com/office/officeart/2005/8/quickstyle/simple2" qsCatId="simple" csTypeId="urn:microsoft.com/office/officeart/2005/8/colors/accent0_2" csCatId="mainScheme" phldr="1"/>
      <dgm:spPr/>
      <dgm:t>
        <a:bodyPr/>
        <a:lstStyle/>
        <a:p>
          <a:endParaRPr lang="zh-CN" altLang="en-US"/>
        </a:p>
      </dgm:t>
    </dgm:pt>
    <dgm:pt modelId="{C6DF9F3F-3FFF-40F3-A1F4-4509ACA046EC}">
      <dgm:prSet/>
      <dgm:spPr>
        <a:solidFill>
          <a:srgbClr val="F2F2F2"/>
        </a:solidFill>
      </dgm:spPr>
      <dgm:t>
        <a:bodyPr/>
        <a:lstStyle/>
        <a:p>
          <a:r>
            <a:rPr lang="zh-CN" dirty="0"/>
            <a:t>单证</a:t>
          </a:r>
        </a:p>
      </dgm:t>
    </dgm:pt>
    <dgm:pt modelId="{5C9FE581-6C85-45FC-B9AA-4EC6F71B8499}" type="parTrans" cxnId="{920E1B00-F7C8-49AA-9098-88931CCAFD77}">
      <dgm:prSet/>
      <dgm:spPr/>
      <dgm:t>
        <a:bodyPr/>
        <a:lstStyle/>
        <a:p>
          <a:endParaRPr lang="zh-CN" altLang="en-US"/>
        </a:p>
      </dgm:t>
    </dgm:pt>
    <dgm:pt modelId="{EDC3C700-0AFB-453A-8AB0-AF8213E9EAC8}" type="sibTrans" cxnId="{920E1B00-F7C8-49AA-9098-88931CCAFD77}">
      <dgm:prSet/>
      <dgm:spPr/>
      <dgm:t>
        <a:bodyPr/>
        <a:lstStyle/>
        <a:p>
          <a:endParaRPr lang="zh-CN" altLang="en-US"/>
        </a:p>
      </dgm:t>
    </dgm:pt>
    <dgm:pt modelId="{57B073F8-E4BF-4349-A7EF-83EECF5A9012}">
      <dgm:prSet/>
      <dgm:spPr>
        <a:solidFill>
          <a:srgbClr val="F2F2F2"/>
        </a:solidFill>
      </dgm:spPr>
      <dgm:t>
        <a:bodyPr/>
        <a:lstStyle/>
        <a:p>
          <a:r>
            <a:rPr lang="zh-CN" dirty="0"/>
            <a:t>收付</a:t>
          </a:r>
        </a:p>
      </dgm:t>
    </dgm:pt>
    <dgm:pt modelId="{A4202C9E-AC55-4391-A2F5-F162AA47D7DD}" type="parTrans" cxnId="{3296A889-B988-4B9C-9668-67D7B5B3FBBA}">
      <dgm:prSet/>
      <dgm:spPr/>
      <dgm:t>
        <a:bodyPr/>
        <a:lstStyle/>
        <a:p>
          <a:endParaRPr lang="zh-CN" altLang="en-US"/>
        </a:p>
      </dgm:t>
    </dgm:pt>
    <dgm:pt modelId="{3FF62999-012C-4A05-8F53-3A2605BDE826}" type="sibTrans" cxnId="{3296A889-B988-4B9C-9668-67D7B5B3FBBA}">
      <dgm:prSet/>
      <dgm:spPr/>
      <dgm:t>
        <a:bodyPr/>
        <a:lstStyle/>
        <a:p>
          <a:endParaRPr lang="zh-CN" altLang="en-US"/>
        </a:p>
      </dgm:t>
    </dgm:pt>
    <dgm:pt modelId="{644569B0-0127-4301-848A-DFFBCE490DA6}">
      <dgm:prSet/>
      <dgm:spPr>
        <a:solidFill>
          <a:srgbClr val="F2F2F2"/>
        </a:solidFill>
      </dgm:spPr>
      <dgm:t>
        <a:bodyPr/>
        <a:lstStyle/>
        <a:p>
          <a:r>
            <a:rPr lang="zh-CN" dirty="0"/>
            <a:t>承保</a:t>
          </a:r>
        </a:p>
      </dgm:t>
    </dgm:pt>
    <dgm:pt modelId="{CAB5CBF4-A279-4541-9AE0-6D6A96DA3EF2}" type="parTrans" cxnId="{DC994E77-E7E9-43C4-9A6C-DD658768BAE8}">
      <dgm:prSet/>
      <dgm:spPr/>
      <dgm:t>
        <a:bodyPr/>
        <a:lstStyle/>
        <a:p>
          <a:endParaRPr lang="zh-CN" altLang="en-US"/>
        </a:p>
      </dgm:t>
    </dgm:pt>
    <dgm:pt modelId="{F3A94D67-AA96-4805-97E8-56953B1AD6B9}" type="sibTrans" cxnId="{DC994E77-E7E9-43C4-9A6C-DD658768BAE8}">
      <dgm:prSet/>
      <dgm:spPr/>
      <dgm:t>
        <a:bodyPr/>
        <a:lstStyle/>
        <a:p>
          <a:endParaRPr lang="zh-CN" altLang="en-US"/>
        </a:p>
      </dgm:t>
    </dgm:pt>
    <dgm:pt modelId="{E9745E41-D03B-4E2C-BF2F-7FC497537BE4}">
      <dgm:prSet/>
      <dgm:spPr>
        <a:solidFill>
          <a:srgbClr val="F2F2F2"/>
        </a:solidFill>
      </dgm:spPr>
      <dgm:t>
        <a:bodyPr/>
        <a:lstStyle/>
        <a:p>
          <a:r>
            <a:rPr lang="zh-CN"/>
            <a:t>理赔</a:t>
          </a:r>
        </a:p>
      </dgm:t>
    </dgm:pt>
    <dgm:pt modelId="{F27D136F-0407-4712-8E76-F4CEEA0BABA9}" type="parTrans" cxnId="{085772F3-0A76-41C8-BAA1-8E2D1BEB759D}">
      <dgm:prSet/>
      <dgm:spPr/>
      <dgm:t>
        <a:bodyPr/>
        <a:lstStyle/>
        <a:p>
          <a:endParaRPr lang="zh-CN" altLang="en-US"/>
        </a:p>
      </dgm:t>
    </dgm:pt>
    <dgm:pt modelId="{E0902C08-BFA7-42A4-80A2-2B0780805E57}" type="sibTrans" cxnId="{085772F3-0A76-41C8-BAA1-8E2D1BEB759D}">
      <dgm:prSet/>
      <dgm:spPr/>
      <dgm:t>
        <a:bodyPr/>
        <a:lstStyle/>
        <a:p>
          <a:endParaRPr lang="zh-CN" altLang="en-US"/>
        </a:p>
      </dgm:t>
    </dgm:pt>
    <dgm:pt modelId="{1BC01D5B-05C2-472C-B939-4B8B76CA2AA3}">
      <dgm:prSet/>
      <dgm:spPr>
        <a:solidFill>
          <a:srgbClr val="F2F2F2"/>
        </a:solidFill>
      </dgm:spPr>
      <dgm:t>
        <a:bodyPr/>
        <a:lstStyle/>
        <a:p>
          <a:r>
            <a:rPr lang="zh-CN"/>
            <a:t>再保</a:t>
          </a:r>
        </a:p>
      </dgm:t>
    </dgm:pt>
    <dgm:pt modelId="{8556214D-11E9-4FBB-9A09-52B9634512DF}" type="parTrans" cxnId="{6A31F89F-DB67-4714-8F0D-3F9725E51B2C}">
      <dgm:prSet/>
      <dgm:spPr/>
      <dgm:t>
        <a:bodyPr/>
        <a:lstStyle/>
        <a:p>
          <a:endParaRPr lang="zh-CN" altLang="en-US"/>
        </a:p>
      </dgm:t>
    </dgm:pt>
    <dgm:pt modelId="{CD21240E-74B2-4413-9CFC-D6E5A6ED39B6}" type="sibTrans" cxnId="{6A31F89F-DB67-4714-8F0D-3F9725E51B2C}">
      <dgm:prSet/>
      <dgm:spPr/>
      <dgm:t>
        <a:bodyPr/>
        <a:lstStyle/>
        <a:p>
          <a:endParaRPr lang="zh-CN" altLang="en-US"/>
        </a:p>
      </dgm:t>
    </dgm:pt>
    <dgm:pt modelId="{69CD6D09-A0D4-44A3-B360-3D2081B480AB}">
      <dgm:prSet/>
      <dgm:spPr>
        <a:solidFill>
          <a:srgbClr val="F2F2F2"/>
        </a:solidFill>
      </dgm:spPr>
      <dgm:t>
        <a:bodyPr/>
        <a:lstStyle/>
        <a:p>
          <a:r>
            <a:rPr lang="zh-CN" dirty="0"/>
            <a:t>销管</a:t>
          </a:r>
        </a:p>
      </dgm:t>
    </dgm:pt>
    <dgm:pt modelId="{7E32A445-C954-41D2-A1C5-2D4F3FE745E4}" type="parTrans" cxnId="{32C2860F-DF86-454E-9C57-44F44074C252}">
      <dgm:prSet/>
      <dgm:spPr/>
      <dgm:t>
        <a:bodyPr/>
        <a:lstStyle/>
        <a:p>
          <a:endParaRPr lang="zh-CN" altLang="en-US"/>
        </a:p>
      </dgm:t>
    </dgm:pt>
    <dgm:pt modelId="{1CD0A48C-0518-401F-882A-1C569B6E3B72}" type="sibTrans" cxnId="{32C2860F-DF86-454E-9C57-44F44074C252}">
      <dgm:prSet/>
      <dgm:spPr/>
      <dgm:t>
        <a:bodyPr/>
        <a:lstStyle/>
        <a:p>
          <a:endParaRPr lang="zh-CN" altLang="en-US"/>
        </a:p>
      </dgm:t>
    </dgm:pt>
    <dgm:pt modelId="{3AA91575-DCF4-4EA5-B304-4752D0CED1C9}" type="pres">
      <dgm:prSet presAssocID="{A649B635-EAF8-4809-B098-6F793CEEF8EF}" presName="Name0" presStyleCnt="0">
        <dgm:presLayoutVars>
          <dgm:chPref val="1"/>
          <dgm:dir/>
          <dgm:animOne val="branch"/>
          <dgm:animLvl val="lvl"/>
          <dgm:resizeHandles/>
        </dgm:presLayoutVars>
      </dgm:prSet>
      <dgm:spPr/>
    </dgm:pt>
    <dgm:pt modelId="{6E782F1C-29C1-469B-AD21-F1A8ABDF8C86}" type="pres">
      <dgm:prSet presAssocID="{C6DF9F3F-3FFF-40F3-A1F4-4509ACA046EC}" presName="vertOne" presStyleCnt="0"/>
      <dgm:spPr/>
    </dgm:pt>
    <dgm:pt modelId="{166E025C-CE17-4B27-B6E0-957FB8B6332C}" type="pres">
      <dgm:prSet presAssocID="{C6DF9F3F-3FFF-40F3-A1F4-4509ACA046EC}" presName="txOne" presStyleLbl="node0" presStyleIdx="0" presStyleCnt="6">
        <dgm:presLayoutVars>
          <dgm:chPref val="3"/>
        </dgm:presLayoutVars>
      </dgm:prSet>
      <dgm:spPr/>
    </dgm:pt>
    <dgm:pt modelId="{351597B5-1DCF-4032-8C1C-BC65336AAE53}" type="pres">
      <dgm:prSet presAssocID="{C6DF9F3F-3FFF-40F3-A1F4-4509ACA046EC}" presName="horzOne" presStyleCnt="0"/>
      <dgm:spPr/>
    </dgm:pt>
    <dgm:pt modelId="{3056B72D-B9CD-4E0E-B23B-1BA05FC228CB}" type="pres">
      <dgm:prSet presAssocID="{EDC3C700-0AFB-453A-8AB0-AF8213E9EAC8}" presName="sibSpaceOne" presStyleCnt="0"/>
      <dgm:spPr/>
    </dgm:pt>
    <dgm:pt modelId="{1F7C04D6-18C1-4668-A2CF-C322CEA3F606}" type="pres">
      <dgm:prSet presAssocID="{57B073F8-E4BF-4349-A7EF-83EECF5A9012}" presName="vertOne" presStyleCnt="0"/>
      <dgm:spPr/>
    </dgm:pt>
    <dgm:pt modelId="{06B0F4D3-5124-428F-85C9-83CB3523444F}" type="pres">
      <dgm:prSet presAssocID="{57B073F8-E4BF-4349-A7EF-83EECF5A9012}" presName="txOne" presStyleLbl="node0" presStyleIdx="1" presStyleCnt="6">
        <dgm:presLayoutVars>
          <dgm:chPref val="3"/>
        </dgm:presLayoutVars>
      </dgm:prSet>
      <dgm:spPr/>
    </dgm:pt>
    <dgm:pt modelId="{15306906-7C8E-46E2-B50A-E00438AE6807}" type="pres">
      <dgm:prSet presAssocID="{57B073F8-E4BF-4349-A7EF-83EECF5A9012}" presName="horzOne" presStyleCnt="0"/>
      <dgm:spPr/>
    </dgm:pt>
    <dgm:pt modelId="{359A6349-9A7D-485F-A0CF-77D6B648E663}" type="pres">
      <dgm:prSet presAssocID="{3FF62999-012C-4A05-8F53-3A2605BDE826}" presName="sibSpaceOne" presStyleCnt="0"/>
      <dgm:spPr/>
    </dgm:pt>
    <dgm:pt modelId="{BD542115-97D2-47FD-9AC4-E3A6B58E30F9}" type="pres">
      <dgm:prSet presAssocID="{644569B0-0127-4301-848A-DFFBCE490DA6}" presName="vertOne" presStyleCnt="0"/>
      <dgm:spPr/>
    </dgm:pt>
    <dgm:pt modelId="{A6A89D6E-CA4D-492B-8684-1071034C89E0}" type="pres">
      <dgm:prSet presAssocID="{644569B0-0127-4301-848A-DFFBCE490DA6}" presName="txOne" presStyleLbl="node0" presStyleIdx="2" presStyleCnt="6">
        <dgm:presLayoutVars>
          <dgm:chPref val="3"/>
        </dgm:presLayoutVars>
      </dgm:prSet>
      <dgm:spPr/>
    </dgm:pt>
    <dgm:pt modelId="{07F5D7D9-BDB2-4C45-AF87-BFB12728D1AD}" type="pres">
      <dgm:prSet presAssocID="{644569B0-0127-4301-848A-DFFBCE490DA6}" presName="horzOne" presStyleCnt="0"/>
      <dgm:spPr/>
    </dgm:pt>
    <dgm:pt modelId="{AEE8A251-9B4E-4BF0-BEB1-7D6330B38BCC}" type="pres">
      <dgm:prSet presAssocID="{F3A94D67-AA96-4805-97E8-56953B1AD6B9}" presName="sibSpaceOne" presStyleCnt="0"/>
      <dgm:spPr/>
    </dgm:pt>
    <dgm:pt modelId="{20EF8195-BB3F-427A-8AD2-3A9B3DE7BF40}" type="pres">
      <dgm:prSet presAssocID="{E9745E41-D03B-4E2C-BF2F-7FC497537BE4}" presName="vertOne" presStyleCnt="0"/>
      <dgm:spPr/>
    </dgm:pt>
    <dgm:pt modelId="{67ADBE59-B1CC-475F-8C0D-CD7B3164EF8F}" type="pres">
      <dgm:prSet presAssocID="{E9745E41-D03B-4E2C-BF2F-7FC497537BE4}" presName="txOne" presStyleLbl="node0" presStyleIdx="3" presStyleCnt="6">
        <dgm:presLayoutVars>
          <dgm:chPref val="3"/>
        </dgm:presLayoutVars>
      </dgm:prSet>
      <dgm:spPr/>
    </dgm:pt>
    <dgm:pt modelId="{FEB1195B-860D-42EC-ACD3-87709A3D25DD}" type="pres">
      <dgm:prSet presAssocID="{E9745E41-D03B-4E2C-BF2F-7FC497537BE4}" presName="horzOne" presStyleCnt="0"/>
      <dgm:spPr/>
    </dgm:pt>
    <dgm:pt modelId="{7C30E81B-F439-4C88-BAFB-84713FE353E4}" type="pres">
      <dgm:prSet presAssocID="{E0902C08-BFA7-42A4-80A2-2B0780805E57}" presName="sibSpaceOne" presStyleCnt="0"/>
      <dgm:spPr/>
    </dgm:pt>
    <dgm:pt modelId="{D1D4601F-4B71-4073-A2A5-8826B6857BAD}" type="pres">
      <dgm:prSet presAssocID="{1BC01D5B-05C2-472C-B939-4B8B76CA2AA3}" presName="vertOne" presStyleCnt="0"/>
      <dgm:spPr/>
    </dgm:pt>
    <dgm:pt modelId="{2CBBBE7D-D5F9-4C3B-96BA-5EC184672AC2}" type="pres">
      <dgm:prSet presAssocID="{1BC01D5B-05C2-472C-B939-4B8B76CA2AA3}" presName="txOne" presStyleLbl="node0" presStyleIdx="4" presStyleCnt="6">
        <dgm:presLayoutVars>
          <dgm:chPref val="3"/>
        </dgm:presLayoutVars>
      </dgm:prSet>
      <dgm:spPr/>
    </dgm:pt>
    <dgm:pt modelId="{1C3D4BA7-02CA-44AD-9CA9-8D0C38CF88B5}" type="pres">
      <dgm:prSet presAssocID="{1BC01D5B-05C2-472C-B939-4B8B76CA2AA3}" presName="horzOne" presStyleCnt="0"/>
      <dgm:spPr/>
    </dgm:pt>
    <dgm:pt modelId="{0DFCE824-72E3-42AF-8A60-D7BB11EDC75C}" type="pres">
      <dgm:prSet presAssocID="{CD21240E-74B2-4413-9CFC-D6E5A6ED39B6}" presName="sibSpaceOne" presStyleCnt="0"/>
      <dgm:spPr/>
    </dgm:pt>
    <dgm:pt modelId="{D3065ED4-2E9E-4BC3-842F-80117809C608}" type="pres">
      <dgm:prSet presAssocID="{69CD6D09-A0D4-44A3-B360-3D2081B480AB}" presName="vertOne" presStyleCnt="0"/>
      <dgm:spPr/>
    </dgm:pt>
    <dgm:pt modelId="{3CFBE8C9-2E56-4CC1-A86E-D49C65C0E1A1}" type="pres">
      <dgm:prSet presAssocID="{69CD6D09-A0D4-44A3-B360-3D2081B480AB}" presName="txOne" presStyleLbl="node0" presStyleIdx="5" presStyleCnt="6">
        <dgm:presLayoutVars>
          <dgm:chPref val="3"/>
        </dgm:presLayoutVars>
      </dgm:prSet>
      <dgm:spPr/>
    </dgm:pt>
    <dgm:pt modelId="{9E9D1DA9-BCDC-4748-8D51-39DA93E41493}" type="pres">
      <dgm:prSet presAssocID="{69CD6D09-A0D4-44A3-B360-3D2081B480AB}" presName="horzOne" presStyleCnt="0"/>
      <dgm:spPr/>
    </dgm:pt>
  </dgm:ptLst>
  <dgm:cxnLst>
    <dgm:cxn modelId="{920E1B00-F7C8-49AA-9098-88931CCAFD77}" srcId="{A649B635-EAF8-4809-B098-6F793CEEF8EF}" destId="{C6DF9F3F-3FFF-40F3-A1F4-4509ACA046EC}" srcOrd="0" destOrd="0" parTransId="{5C9FE581-6C85-45FC-B9AA-4EC6F71B8499}" sibTransId="{EDC3C700-0AFB-453A-8AB0-AF8213E9EAC8}"/>
    <dgm:cxn modelId="{32C2860F-DF86-454E-9C57-44F44074C252}" srcId="{A649B635-EAF8-4809-B098-6F793CEEF8EF}" destId="{69CD6D09-A0D4-44A3-B360-3D2081B480AB}" srcOrd="5" destOrd="0" parTransId="{7E32A445-C954-41D2-A1C5-2D4F3FE745E4}" sibTransId="{1CD0A48C-0518-401F-882A-1C569B6E3B72}"/>
    <dgm:cxn modelId="{C26F1A64-65A8-4654-965B-714D8528C90F}" type="presOf" srcId="{1BC01D5B-05C2-472C-B939-4B8B76CA2AA3}" destId="{2CBBBE7D-D5F9-4C3B-96BA-5EC184672AC2}" srcOrd="0" destOrd="0" presId="urn:microsoft.com/office/officeart/2005/8/layout/hierarchy4"/>
    <dgm:cxn modelId="{0298B349-E9A2-40F1-8C53-3E181DB4CA1A}" type="presOf" srcId="{A649B635-EAF8-4809-B098-6F793CEEF8EF}" destId="{3AA91575-DCF4-4EA5-B304-4752D0CED1C9}" srcOrd="0" destOrd="0" presId="urn:microsoft.com/office/officeart/2005/8/layout/hierarchy4"/>
    <dgm:cxn modelId="{DC994E77-E7E9-43C4-9A6C-DD658768BAE8}" srcId="{A649B635-EAF8-4809-B098-6F793CEEF8EF}" destId="{644569B0-0127-4301-848A-DFFBCE490DA6}" srcOrd="2" destOrd="0" parTransId="{CAB5CBF4-A279-4541-9AE0-6D6A96DA3EF2}" sibTransId="{F3A94D67-AA96-4805-97E8-56953B1AD6B9}"/>
    <dgm:cxn modelId="{CEB29883-C0DE-41FE-87E1-B92DC359BCD7}" type="presOf" srcId="{C6DF9F3F-3FFF-40F3-A1F4-4509ACA046EC}" destId="{166E025C-CE17-4B27-B6E0-957FB8B6332C}" srcOrd="0" destOrd="0" presId="urn:microsoft.com/office/officeart/2005/8/layout/hierarchy4"/>
    <dgm:cxn modelId="{3296A889-B988-4B9C-9668-67D7B5B3FBBA}" srcId="{A649B635-EAF8-4809-B098-6F793CEEF8EF}" destId="{57B073F8-E4BF-4349-A7EF-83EECF5A9012}" srcOrd="1" destOrd="0" parTransId="{A4202C9E-AC55-4391-A2F5-F162AA47D7DD}" sibTransId="{3FF62999-012C-4A05-8F53-3A2605BDE826}"/>
    <dgm:cxn modelId="{74415A92-2D52-40D7-ABAC-92F3D98CCACC}" type="presOf" srcId="{57B073F8-E4BF-4349-A7EF-83EECF5A9012}" destId="{06B0F4D3-5124-428F-85C9-83CB3523444F}" srcOrd="0" destOrd="0" presId="urn:microsoft.com/office/officeart/2005/8/layout/hierarchy4"/>
    <dgm:cxn modelId="{6A31F89F-DB67-4714-8F0D-3F9725E51B2C}" srcId="{A649B635-EAF8-4809-B098-6F793CEEF8EF}" destId="{1BC01D5B-05C2-472C-B939-4B8B76CA2AA3}" srcOrd="4" destOrd="0" parTransId="{8556214D-11E9-4FBB-9A09-52B9634512DF}" sibTransId="{CD21240E-74B2-4413-9CFC-D6E5A6ED39B6}"/>
    <dgm:cxn modelId="{6D5ADEAB-8521-4A6F-AF94-3273CD489240}" type="presOf" srcId="{E9745E41-D03B-4E2C-BF2F-7FC497537BE4}" destId="{67ADBE59-B1CC-475F-8C0D-CD7B3164EF8F}" srcOrd="0" destOrd="0" presId="urn:microsoft.com/office/officeart/2005/8/layout/hierarchy4"/>
    <dgm:cxn modelId="{838286BE-16D3-42EC-9E41-C2735889035F}" type="presOf" srcId="{69CD6D09-A0D4-44A3-B360-3D2081B480AB}" destId="{3CFBE8C9-2E56-4CC1-A86E-D49C65C0E1A1}" srcOrd="0" destOrd="0" presId="urn:microsoft.com/office/officeart/2005/8/layout/hierarchy4"/>
    <dgm:cxn modelId="{902330CA-935F-4249-8D3D-365EE26CFAC7}" type="presOf" srcId="{644569B0-0127-4301-848A-DFFBCE490DA6}" destId="{A6A89D6E-CA4D-492B-8684-1071034C89E0}" srcOrd="0" destOrd="0" presId="urn:microsoft.com/office/officeart/2005/8/layout/hierarchy4"/>
    <dgm:cxn modelId="{085772F3-0A76-41C8-BAA1-8E2D1BEB759D}" srcId="{A649B635-EAF8-4809-B098-6F793CEEF8EF}" destId="{E9745E41-D03B-4E2C-BF2F-7FC497537BE4}" srcOrd="3" destOrd="0" parTransId="{F27D136F-0407-4712-8E76-F4CEEA0BABA9}" sibTransId="{E0902C08-BFA7-42A4-80A2-2B0780805E57}"/>
    <dgm:cxn modelId="{98511488-2390-48EF-8D39-CB1C9D52F012}" type="presParOf" srcId="{3AA91575-DCF4-4EA5-B304-4752D0CED1C9}" destId="{6E782F1C-29C1-469B-AD21-F1A8ABDF8C86}" srcOrd="0" destOrd="0" presId="urn:microsoft.com/office/officeart/2005/8/layout/hierarchy4"/>
    <dgm:cxn modelId="{A2C74CDB-B00E-462E-8F31-CB1EA66A4BE3}" type="presParOf" srcId="{6E782F1C-29C1-469B-AD21-F1A8ABDF8C86}" destId="{166E025C-CE17-4B27-B6E0-957FB8B6332C}" srcOrd="0" destOrd="0" presId="urn:microsoft.com/office/officeart/2005/8/layout/hierarchy4"/>
    <dgm:cxn modelId="{64F97952-8A96-4422-BD72-D00FE01515CB}" type="presParOf" srcId="{6E782F1C-29C1-469B-AD21-F1A8ABDF8C86}" destId="{351597B5-1DCF-4032-8C1C-BC65336AAE53}" srcOrd="1" destOrd="0" presId="urn:microsoft.com/office/officeart/2005/8/layout/hierarchy4"/>
    <dgm:cxn modelId="{7DF3EE3C-AE4E-4B94-A44B-32E7A0677B17}" type="presParOf" srcId="{3AA91575-DCF4-4EA5-B304-4752D0CED1C9}" destId="{3056B72D-B9CD-4E0E-B23B-1BA05FC228CB}" srcOrd="1" destOrd="0" presId="urn:microsoft.com/office/officeart/2005/8/layout/hierarchy4"/>
    <dgm:cxn modelId="{F3BA48AE-2184-4B3D-B72F-B26347D58AF5}" type="presParOf" srcId="{3AA91575-DCF4-4EA5-B304-4752D0CED1C9}" destId="{1F7C04D6-18C1-4668-A2CF-C322CEA3F606}" srcOrd="2" destOrd="0" presId="urn:microsoft.com/office/officeart/2005/8/layout/hierarchy4"/>
    <dgm:cxn modelId="{8E3A615B-59A3-4FEB-9CDD-21954AD0AF3F}" type="presParOf" srcId="{1F7C04D6-18C1-4668-A2CF-C322CEA3F606}" destId="{06B0F4D3-5124-428F-85C9-83CB3523444F}" srcOrd="0" destOrd="0" presId="urn:microsoft.com/office/officeart/2005/8/layout/hierarchy4"/>
    <dgm:cxn modelId="{0F0FD320-29D6-498B-B9F6-D1AE67DBCCB8}" type="presParOf" srcId="{1F7C04D6-18C1-4668-A2CF-C322CEA3F606}" destId="{15306906-7C8E-46E2-B50A-E00438AE6807}" srcOrd="1" destOrd="0" presId="urn:microsoft.com/office/officeart/2005/8/layout/hierarchy4"/>
    <dgm:cxn modelId="{E79ED0A5-620C-4331-A3CE-DBE912430187}" type="presParOf" srcId="{3AA91575-DCF4-4EA5-B304-4752D0CED1C9}" destId="{359A6349-9A7D-485F-A0CF-77D6B648E663}" srcOrd="3" destOrd="0" presId="urn:microsoft.com/office/officeart/2005/8/layout/hierarchy4"/>
    <dgm:cxn modelId="{59B32B57-1193-4F20-942B-49A21646B72E}" type="presParOf" srcId="{3AA91575-DCF4-4EA5-B304-4752D0CED1C9}" destId="{BD542115-97D2-47FD-9AC4-E3A6B58E30F9}" srcOrd="4" destOrd="0" presId="urn:microsoft.com/office/officeart/2005/8/layout/hierarchy4"/>
    <dgm:cxn modelId="{FA07E663-BE36-40B9-A7C8-99E1E5AFCB2D}" type="presParOf" srcId="{BD542115-97D2-47FD-9AC4-E3A6B58E30F9}" destId="{A6A89D6E-CA4D-492B-8684-1071034C89E0}" srcOrd="0" destOrd="0" presId="urn:microsoft.com/office/officeart/2005/8/layout/hierarchy4"/>
    <dgm:cxn modelId="{EFEEBE47-C843-4C89-AE1D-0D31755661D5}" type="presParOf" srcId="{BD542115-97D2-47FD-9AC4-E3A6B58E30F9}" destId="{07F5D7D9-BDB2-4C45-AF87-BFB12728D1AD}" srcOrd="1" destOrd="0" presId="urn:microsoft.com/office/officeart/2005/8/layout/hierarchy4"/>
    <dgm:cxn modelId="{D619BCC0-2F81-45ED-9361-BDF9E8428D6E}" type="presParOf" srcId="{3AA91575-DCF4-4EA5-B304-4752D0CED1C9}" destId="{AEE8A251-9B4E-4BF0-BEB1-7D6330B38BCC}" srcOrd="5" destOrd="0" presId="urn:microsoft.com/office/officeart/2005/8/layout/hierarchy4"/>
    <dgm:cxn modelId="{FC42B486-6EF2-458B-8345-06AFDCCFCCC2}" type="presParOf" srcId="{3AA91575-DCF4-4EA5-B304-4752D0CED1C9}" destId="{20EF8195-BB3F-427A-8AD2-3A9B3DE7BF40}" srcOrd="6" destOrd="0" presId="urn:microsoft.com/office/officeart/2005/8/layout/hierarchy4"/>
    <dgm:cxn modelId="{296C714E-2A62-43A9-AB5F-1F7C25AEAD10}" type="presParOf" srcId="{20EF8195-BB3F-427A-8AD2-3A9B3DE7BF40}" destId="{67ADBE59-B1CC-475F-8C0D-CD7B3164EF8F}" srcOrd="0" destOrd="0" presId="urn:microsoft.com/office/officeart/2005/8/layout/hierarchy4"/>
    <dgm:cxn modelId="{C36A4C11-19ED-4877-9AA2-1CCB7BCD3E63}" type="presParOf" srcId="{20EF8195-BB3F-427A-8AD2-3A9B3DE7BF40}" destId="{FEB1195B-860D-42EC-ACD3-87709A3D25DD}" srcOrd="1" destOrd="0" presId="urn:microsoft.com/office/officeart/2005/8/layout/hierarchy4"/>
    <dgm:cxn modelId="{3E128119-8FB8-4302-93A8-CD09A7A97A86}" type="presParOf" srcId="{3AA91575-DCF4-4EA5-B304-4752D0CED1C9}" destId="{7C30E81B-F439-4C88-BAFB-84713FE353E4}" srcOrd="7" destOrd="0" presId="urn:microsoft.com/office/officeart/2005/8/layout/hierarchy4"/>
    <dgm:cxn modelId="{8E45E6D2-4B19-4276-8607-A83DB19B5D4B}" type="presParOf" srcId="{3AA91575-DCF4-4EA5-B304-4752D0CED1C9}" destId="{D1D4601F-4B71-4073-A2A5-8826B6857BAD}" srcOrd="8" destOrd="0" presId="urn:microsoft.com/office/officeart/2005/8/layout/hierarchy4"/>
    <dgm:cxn modelId="{2179CBF5-5748-43CE-849B-038B93C1CDBD}" type="presParOf" srcId="{D1D4601F-4B71-4073-A2A5-8826B6857BAD}" destId="{2CBBBE7D-D5F9-4C3B-96BA-5EC184672AC2}" srcOrd="0" destOrd="0" presId="urn:microsoft.com/office/officeart/2005/8/layout/hierarchy4"/>
    <dgm:cxn modelId="{A858DEB2-BADB-4E35-9DE3-1A38C2D079D4}" type="presParOf" srcId="{D1D4601F-4B71-4073-A2A5-8826B6857BAD}" destId="{1C3D4BA7-02CA-44AD-9CA9-8D0C38CF88B5}" srcOrd="1" destOrd="0" presId="urn:microsoft.com/office/officeart/2005/8/layout/hierarchy4"/>
    <dgm:cxn modelId="{0705669A-915A-4CDC-B15F-79BA0A3D30DA}" type="presParOf" srcId="{3AA91575-DCF4-4EA5-B304-4752D0CED1C9}" destId="{0DFCE824-72E3-42AF-8A60-D7BB11EDC75C}" srcOrd="9" destOrd="0" presId="urn:microsoft.com/office/officeart/2005/8/layout/hierarchy4"/>
    <dgm:cxn modelId="{4DFBCB78-49C5-4E78-A2A8-2BBB637CA845}" type="presParOf" srcId="{3AA91575-DCF4-4EA5-B304-4752D0CED1C9}" destId="{D3065ED4-2E9E-4BC3-842F-80117809C608}" srcOrd="10" destOrd="0" presId="urn:microsoft.com/office/officeart/2005/8/layout/hierarchy4"/>
    <dgm:cxn modelId="{175B0503-2749-4B16-8B52-037D627F62D0}" type="presParOf" srcId="{D3065ED4-2E9E-4BC3-842F-80117809C608}" destId="{3CFBE8C9-2E56-4CC1-A86E-D49C65C0E1A1}" srcOrd="0" destOrd="0" presId="urn:microsoft.com/office/officeart/2005/8/layout/hierarchy4"/>
    <dgm:cxn modelId="{F8E271F3-CC57-4915-BFDB-6772B28AE21E}" type="presParOf" srcId="{D3065ED4-2E9E-4BC3-842F-80117809C608}" destId="{9E9D1DA9-BCDC-4748-8D51-39DA93E4149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246F606-4DF1-43CE-B4A3-86DF15FFDDA8}" type="doc">
      <dgm:prSet loTypeId="urn:microsoft.com/office/officeart/2005/8/layout/hierarchy4" loCatId="hierarchy" qsTypeId="urn:microsoft.com/office/officeart/2005/8/quickstyle/simple1" qsCatId="simple" csTypeId="urn:microsoft.com/office/officeart/2005/8/colors/accent0_2" csCatId="mainScheme" phldr="1"/>
      <dgm:spPr/>
      <dgm:t>
        <a:bodyPr/>
        <a:lstStyle/>
        <a:p>
          <a:endParaRPr lang="zh-CN" altLang="en-US"/>
        </a:p>
      </dgm:t>
    </dgm:pt>
    <dgm:pt modelId="{8E31FA26-261D-4531-8AEE-B17677AA9E9C}">
      <dgm:prSet/>
      <dgm:spPr>
        <a:solidFill>
          <a:srgbClr val="F2F2F2"/>
        </a:solidFill>
      </dgm:spPr>
      <dgm:t>
        <a:bodyPr/>
        <a:lstStyle/>
        <a:p>
          <a:r>
            <a:rPr lang="zh-CN" dirty="0"/>
            <a:t>精准营销</a:t>
          </a:r>
        </a:p>
      </dgm:t>
    </dgm:pt>
    <dgm:pt modelId="{77419F8F-1887-4228-92EC-41EC663D8B9A}" type="parTrans" cxnId="{1CB3DFF6-1959-434A-97EC-EF6BC69F49C2}">
      <dgm:prSet/>
      <dgm:spPr/>
      <dgm:t>
        <a:bodyPr/>
        <a:lstStyle/>
        <a:p>
          <a:endParaRPr lang="zh-CN" altLang="en-US"/>
        </a:p>
      </dgm:t>
    </dgm:pt>
    <dgm:pt modelId="{2AD49181-0D38-463A-8D61-5E5F2725B6A5}" type="sibTrans" cxnId="{1CB3DFF6-1959-434A-97EC-EF6BC69F49C2}">
      <dgm:prSet/>
      <dgm:spPr/>
      <dgm:t>
        <a:bodyPr/>
        <a:lstStyle/>
        <a:p>
          <a:endParaRPr lang="zh-CN" altLang="en-US"/>
        </a:p>
      </dgm:t>
    </dgm:pt>
    <dgm:pt modelId="{1A9F375C-34D0-462A-BBAF-3E0C85E1F03D}">
      <dgm:prSet/>
      <dgm:spPr>
        <a:solidFill>
          <a:srgbClr val="F2F2F2"/>
        </a:solidFill>
      </dgm:spPr>
      <dgm:t>
        <a:bodyPr/>
        <a:lstStyle/>
        <a:p>
          <a:r>
            <a:rPr lang="zh-CN" dirty="0"/>
            <a:t>续保预测</a:t>
          </a:r>
        </a:p>
      </dgm:t>
    </dgm:pt>
    <dgm:pt modelId="{45BBA033-8EF8-46A0-9514-481A5CB8442A}" type="parTrans" cxnId="{E666F6CC-BC4D-4175-8F05-BE7E914C1D76}">
      <dgm:prSet/>
      <dgm:spPr/>
      <dgm:t>
        <a:bodyPr/>
        <a:lstStyle/>
        <a:p>
          <a:endParaRPr lang="zh-CN" altLang="en-US"/>
        </a:p>
      </dgm:t>
    </dgm:pt>
    <dgm:pt modelId="{35A6854F-D494-4356-A719-AE735B95E9FF}" type="sibTrans" cxnId="{E666F6CC-BC4D-4175-8F05-BE7E914C1D76}">
      <dgm:prSet/>
      <dgm:spPr/>
      <dgm:t>
        <a:bodyPr/>
        <a:lstStyle/>
        <a:p>
          <a:endParaRPr lang="zh-CN" altLang="en-US"/>
        </a:p>
      </dgm:t>
    </dgm:pt>
    <dgm:pt modelId="{0139AAEA-0AE6-4418-9737-2D7D461B35DE}">
      <dgm:prSet/>
      <dgm:spPr>
        <a:solidFill>
          <a:srgbClr val="F2F2F2"/>
        </a:solidFill>
      </dgm:spPr>
      <dgm:t>
        <a:bodyPr/>
        <a:lstStyle/>
        <a:p>
          <a:r>
            <a:rPr lang="zh-CN" dirty="0"/>
            <a:t>客户体验</a:t>
          </a:r>
        </a:p>
      </dgm:t>
    </dgm:pt>
    <dgm:pt modelId="{7CFD570F-A331-4976-9259-E07231B7ABF7}" type="parTrans" cxnId="{33E327A3-65FF-4529-A00D-C11CB6974C91}">
      <dgm:prSet/>
      <dgm:spPr/>
      <dgm:t>
        <a:bodyPr/>
        <a:lstStyle/>
        <a:p>
          <a:endParaRPr lang="zh-CN" altLang="en-US"/>
        </a:p>
      </dgm:t>
    </dgm:pt>
    <dgm:pt modelId="{981383F3-FCA8-4902-BAEA-369D4FD93CDF}" type="sibTrans" cxnId="{33E327A3-65FF-4529-A00D-C11CB6974C91}">
      <dgm:prSet/>
      <dgm:spPr/>
      <dgm:t>
        <a:bodyPr/>
        <a:lstStyle/>
        <a:p>
          <a:endParaRPr lang="zh-CN" altLang="en-US"/>
        </a:p>
      </dgm:t>
    </dgm:pt>
    <dgm:pt modelId="{D5D66F30-3DFE-474D-BF80-3D749FC893C2}">
      <dgm:prSet/>
      <dgm:spPr>
        <a:solidFill>
          <a:srgbClr val="F2F2F2"/>
        </a:solidFill>
      </dgm:spPr>
      <dgm:t>
        <a:bodyPr/>
        <a:lstStyle/>
        <a:p>
          <a:r>
            <a:rPr lang="zh-CN" dirty="0"/>
            <a:t>统一收付平台</a:t>
          </a:r>
        </a:p>
      </dgm:t>
    </dgm:pt>
    <dgm:pt modelId="{6352865B-6057-4A98-B5D3-CFB5669F93B2}" type="parTrans" cxnId="{1C9DB659-27C2-46D1-AA88-6B028E0337DE}">
      <dgm:prSet/>
      <dgm:spPr/>
      <dgm:t>
        <a:bodyPr/>
        <a:lstStyle/>
        <a:p>
          <a:endParaRPr lang="zh-CN" altLang="en-US"/>
        </a:p>
      </dgm:t>
    </dgm:pt>
    <dgm:pt modelId="{B0843C69-8AE2-433B-BD22-AD0FB01900BE}" type="sibTrans" cxnId="{1C9DB659-27C2-46D1-AA88-6B028E0337DE}">
      <dgm:prSet/>
      <dgm:spPr/>
      <dgm:t>
        <a:bodyPr/>
        <a:lstStyle/>
        <a:p>
          <a:endParaRPr lang="zh-CN" altLang="en-US"/>
        </a:p>
      </dgm:t>
    </dgm:pt>
    <dgm:pt modelId="{CFFA685D-F274-44AC-9321-0D7A2534E1E1}">
      <dgm:prSet/>
      <dgm:spPr>
        <a:solidFill>
          <a:srgbClr val="F2F2F2"/>
        </a:solidFill>
      </dgm:spPr>
      <dgm:t>
        <a:bodyPr/>
        <a:lstStyle/>
        <a:p>
          <a:r>
            <a:rPr lang="zh-CN" dirty="0"/>
            <a:t>投保机器人</a:t>
          </a:r>
        </a:p>
      </dgm:t>
    </dgm:pt>
    <dgm:pt modelId="{4050429D-9F29-4BE0-8606-C36642E877E7}" type="parTrans" cxnId="{E4B15F29-C367-4AF8-B0C0-861122BD3FBC}">
      <dgm:prSet/>
      <dgm:spPr/>
      <dgm:t>
        <a:bodyPr/>
        <a:lstStyle/>
        <a:p>
          <a:endParaRPr lang="zh-CN" altLang="en-US"/>
        </a:p>
      </dgm:t>
    </dgm:pt>
    <dgm:pt modelId="{64372C31-113C-4050-B4BB-536BAA297EC9}" type="sibTrans" cxnId="{E4B15F29-C367-4AF8-B0C0-861122BD3FBC}">
      <dgm:prSet/>
      <dgm:spPr/>
      <dgm:t>
        <a:bodyPr/>
        <a:lstStyle/>
        <a:p>
          <a:endParaRPr lang="zh-CN" altLang="en-US"/>
        </a:p>
      </dgm:t>
    </dgm:pt>
    <dgm:pt modelId="{C5D4657D-B1FA-47EC-94ED-03D73022F155}">
      <dgm:prSet/>
      <dgm:spPr>
        <a:solidFill>
          <a:srgbClr val="F2F2F2"/>
        </a:solidFill>
      </dgm:spPr>
      <dgm:t>
        <a:bodyPr/>
        <a:lstStyle/>
        <a:p>
          <a:r>
            <a:rPr lang="zh-CN" dirty="0"/>
            <a:t>影像识别</a:t>
          </a:r>
        </a:p>
      </dgm:t>
    </dgm:pt>
    <dgm:pt modelId="{A070AA19-CE9A-49A8-AB63-BB3069091875}" type="parTrans" cxnId="{147D0929-DDFF-4CFE-92C1-6436EEC11881}">
      <dgm:prSet/>
      <dgm:spPr/>
      <dgm:t>
        <a:bodyPr/>
        <a:lstStyle/>
        <a:p>
          <a:endParaRPr lang="zh-CN" altLang="en-US"/>
        </a:p>
      </dgm:t>
    </dgm:pt>
    <dgm:pt modelId="{854D0A93-FEF6-4276-975B-C9FA03F84E67}" type="sibTrans" cxnId="{147D0929-DDFF-4CFE-92C1-6436EEC11881}">
      <dgm:prSet/>
      <dgm:spPr/>
      <dgm:t>
        <a:bodyPr/>
        <a:lstStyle/>
        <a:p>
          <a:endParaRPr lang="zh-CN" altLang="en-US"/>
        </a:p>
      </dgm:t>
    </dgm:pt>
    <dgm:pt modelId="{6F1B121A-A922-436B-89D8-9FCBF62D48CE}">
      <dgm:prSet/>
      <dgm:spPr>
        <a:solidFill>
          <a:srgbClr val="F2F2F2"/>
        </a:solidFill>
      </dgm:spPr>
      <dgm:t>
        <a:bodyPr/>
        <a:lstStyle/>
        <a:p>
          <a:r>
            <a:rPr lang="en-US" dirty="0"/>
            <a:t>3S</a:t>
          </a:r>
          <a:r>
            <a:rPr lang="zh-CN" dirty="0"/>
            <a:t>承保理赔</a:t>
          </a:r>
        </a:p>
      </dgm:t>
    </dgm:pt>
    <dgm:pt modelId="{5F3AD08F-BBF6-44AE-9059-15E4FBA9B823}" type="parTrans" cxnId="{BB2141A1-2E61-4965-BA25-0B9E58571389}">
      <dgm:prSet/>
      <dgm:spPr/>
      <dgm:t>
        <a:bodyPr/>
        <a:lstStyle/>
        <a:p>
          <a:endParaRPr lang="zh-CN" altLang="en-US"/>
        </a:p>
      </dgm:t>
    </dgm:pt>
    <dgm:pt modelId="{87AFD9C9-A317-4A18-84A1-B54C933C2148}" type="sibTrans" cxnId="{BB2141A1-2E61-4965-BA25-0B9E58571389}">
      <dgm:prSet/>
      <dgm:spPr/>
      <dgm:t>
        <a:bodyPr/>
        <a:lstStyle/>
        <a:p>
          <a:endParaRPr lang="zh-CN" altLang="en-US"/>
        </a:p>
      </dgm:t>
    </dgm:pt>
    <dgm:pt modelId="{88407440-3566-4DEF-BBE6-1BD2064C2CE0}">
      <dgm:prSet/>
      <dgm:spPr>
        <a:solidFill>
          <a:srgbClr val="F2F2F2"/>
        </a:solidFill>
      </dgm:spPr>
      <dgm:t>
        <a:bodyPr/>
        <a:lstStyle/>
        <a:p>
          <a:r>
            <a:rPr lang="zh-CN" dirty="0"/>
            <a:t>航拍查勘</a:t>
          </a:r>
        </a:p>
      </dgm:t>
    </dgm:pt>
    <dgm:pt modelId="{96EE0B18-E5F2-4AED-87BA-14844538CD2F}" type="parTrans" cxnId="{E3E37D55-F362-43D1-BD7C-62DEDAC71139}">
      <dgm:prSet/>
      <dgm:spPr/>
      <dgm:t>
        <a:bodyPr/>
        <a:lstStyle/>
        <a:p>
          <a:endParaRPr lang="zh-CN" altLang="en-US"/>
        </a:p>
      </dgm:t>
    </dgm:pt>
    <dgm:pt modelId="{61895B81-E939-44E2-AB2C-3F4186186E3B}" type="sibTrans" cxnId="{E3E37D55-F362-43D1-BD7C-62DEDAC71139}">
      <dgm:prSet/>
      <dgm:spPr/>
      <dgm:t>
        <a:bodyPr/>
        <a:lstStyle/>
        <a:p>
          <a:endParaRPr lang="zh-CN" altLang="en-US"/>
        </a:p>
      </dgm:t>
    </dgm:pt>
    <dgm:pt modelId="{D47DA41D-C705-4C6B-B5B9-14D45EB31454}">
      <dgm:prSet/>
      <dgm:spPr>
        <a:solidFill>
          <a:srgbClr val="F2F2F2"/>
        </a:solidFill>
      </dgm:spPr>
      <dgm:t>
        <a:bodyPr/>
        <a:lstStyle/>
        <a:p>
          <a:r>
            <a:rPr lang="zh-CN" dirty="0"/>
            <a:t>远程实时查勘定损</a:t>
          </a:r>
        </a:p>
      </dgm:t>
    </dgm:pt>
    <dgm:pt modelId="{9F9C5226-8E1E-479C-9388-FEDDBDC3F2C5}" type="parTrans" cxnId="{1FD67956-8653-423F-9D71-C3C1539FF0FC}">
      <dgm:prSet/>
      <dgm:spPr/>
      <dgm:t>
        <a:bodyPr/>
        <a:lstStyle/>
        <a:p>
          <a:endParaRPr lang="zh-CN" altLang="en-US"/>
        </a:p>
      </dgm:t>
    </dgm:pt>
    <dgm:pt modelId="{86476521-65F2-40AF-97A2-02FF9675EEB1}" type="sibTrans" cxnId="{1FD67956-8653-423F-9D71-C3C1539FF0FC}">
      <dgm:prSet/>
      <dgm:spPr/>
      <dgm:t>
        <a:bodyPr/>
        <a:lstStyle/>
        <a:p>
          <a:endParaRPr lang="zh-CN" altLang="en-US"/>
        </a:p>
      </dgm:t>
    </dgm:pt>
    <dgm:pt modelId="{DCFA644C-DB38-493F-81C1-DF17969DA2C0}">
      <dgm:prSet/>
      <dgm:spPr>
        <a:solidFill>
          <a:srgbClr val="F2F2F2"/>
        </a:solidFill>
      </dgm:spPr>
      <dgm:t>
        <a:bodyPr/>
        <a:lstStyle/>
        <a:p>
          <a:r>
            <a:rPr lang="zh-CN" dirty="0"/>
            <a:t>反欺诈预测</a:t>
          </a:r>
        </a:p>
      </dgm:t>
    </dgm:pt>
    <dgm:pt modelId="{16B8A252-8136-4CFE-8340-758D91801923}" type="parTrans" cxnId="{C4A2B5C1-55DA-4308-8627-28A274957CF7}">
      <dgm:prSet/>
      <dgm:spPr/>
      <dgm:t>
        <a:bodyPr/>
        <a:lstStyle/>
        <a:p>
          <a:endParaRPr lang="zh-CN" altLang="en-US"/>
        </a:p>
      </dgm:t>
    </dgm:pt>
    <dgm:pt modelId="{6543ED2C-1DF7-40A5-9B45-B1754E108D0F}" type="sibTrans" cxnId="{C4A2B5C1-55DA-4308-8627-28A274957CF7}">
      <dgm:prSet/>
      <dgm:spPr/>
      <dgm:t>
        <a:bodyPr/>
        <a:lstStyle/>
        <a:p>
          <a:endParaRPr lang="zh-CN" altLang="en-US"/>
        </a:p>
      </dgm:t>
    </dgm:pt>
    <dgm:pt modelId="{D3667904-7910-4E95-9565-4C7ACAE05C18}">
      <dgm:prSet/>
      <dgm:spPr>
        <a:solidFill>
          <a:srgbClr val="F2F2F2"/>
        </a:solidFill>
      </dgm:spPr>
      <dgm:t>
        <a:bodyPr/>
        <a:lstStyle/>
        <a:p>
          <a:r>
            <a:rPr lang="zh-CN" dirty="0"/>
            <a:t>车险后市场（</a:t>
          </a:r>
          <a:r>
            <a:rPr lang="en-US" dirty="0"/>
            <a:t>O2O</a:t>
          </a:r>
          <a:r>
            <a:rPr lang="zh-CN" dirty="0"/>
            <a:t>）</a:t>
          </a:r>
        </a:p>
      </dgm:t>
    </dgm:pt>
    <dgm:pt modelId="{AC7F6B3A-6932-48C6-BD34-9C83F54207B5}" type="parTrans" cxnId="{8D843C45-92B4-41EB-BBDC-AD2736786EDD}">
      <dgm:prSet/>
      <dgm:spPr/>
      <dgm:t>
        <a:bodyPr/>
        <a:lstStyle/>
        <a:p>
          <a:endParaRPr lang="zh-CN" altLang="en-US"/>
        </a:p>
      </dgm:t>
    </dgm:pt>
    <dgm:pt modelId="{63F73888-27B6-4500-9D38-1A0264496F9D}" type="sibTrans" cxnId="{8D843C45-92B4-41EB-BBDC-AD2736786EDD}">
      <dgm:prSet/>
      <dgm:spPr/>
      <dgm:t>
        <a:bodyPr/>
        <a:lstStyle/>
        <a:p>
          <a:endParaRPr lang="zh-CN" altLang="en-US"/>
        </a:p>
      </dgm:t>
    </dgm:pt>
    <dgm:pt modelId="{D53833BA-AC40-4EA0-9353-4374F38A63AF}">
      <dgm:prSet/>
      <dgm:spPr>
        <a:solidFill>
          <a:srgbClr val="F2F2F2"/>
        </a:solidFill>
      </dgm:spPr>
      <dgm:t>
        <a:bodyPr/>
        <a:lstStyle/>
        <a:p>
          <a:r>
            <a:rPr lang="zh-CN" dirty="0"/>
            <a:t>偿二代</a:t>
          </a:r>
        </a:p>
      </dgm:t>
    </dgm:pt>
    <dgm:pt modelId="{9289AA20-32FD-4B11-A789-1235A9DFCED7}" type="parTrans" cxnId="{C13F12F8-3D39-4FB2-BD4E-3803E876C058}">
      <dgm:prSet/>
      <dgm:spPr/>
      <dgm:t>
        <a:bodyPr/>
        <a:lstStyle/>
        <a:p>
          <a:endParaRPr lang="zh-CN" altLang="en-US"/>
        </a:p>
      </dgm:t>
    </dgm:pt>
    <dgm:pt modelId="{9CBBDD3E-D0F1-42AC-A742-6AEA6B203E24}" type="sibTrans" cxnId="{C13F12F8-3D39-4FB2-BD4E-3803E876C058}">
      <dgm:prSet/>
      <dgm:spPr/>
      <dgm:t>
        <a:bodyPr/>
        <a:lstStyle/>
        <a:p>
          <a:endParaRPr lang="zh-CN" altLang="en-US"/>
        </a:p>
      </dgm:t>
    </dgm:pt>
    <dgm:pt modelId="{5DB8073C-3EFE-45C0-AB45-D037858E8831}">
      <dgm:prSet/>
      <dgm:spPr>
        <a:solidFill>
          <a:srgbClr val="F2F2F2"/>
        </a:solidFill>
      </dgm:spPr>
      <dgm:t>
        <a:bodyPr/>
        <a:lstStyle/>
        <a:p>
          <a:r>
            <a:rPr lang="zh-CN" dirty="0"/>
            <a:t>定价系统</a:t>
          </a:r>
        </a:p>
      </dgm:t>
    </dgm:pt>
    <dgm:pt modelId="{7E22FC46-1C81-4A62-85F1-38B402820773}" type="parTrans" cxnId="{93D2D53F-749B-49BD-9092-747F47A0E50A}">
      <dgm:prSet/>
      <dgm:spPr/>
      <dgm:t>
        <a:bodyPr/>
        <a:lstStyle/>
        <a:p>
          <a:endParaRPr lang="zh-CN" altLang="en-US"/>
        </a:p>
      </dgm:t>
    </dgm:pt>
    <dgm:pt modelId="{BFC91F5E-5E62-465A-822F-08B546C1F48B}" type="sibTrans" cxnId="{93D2D53F-749B-49BD-9092-747F47A0E50A}">
      <dgm:prSet/>
      <dgm:spPr/>
      <dgm:t>
        <a:bodyPr/>
        <a:lstStyle/>
        <a:p>
          <a:endParaRPr lang="zh-CN" altLang="en-US"/>
        </a:p>
      </dgm:t>
    </dgm:pt>
    <dgm:pt modelId="{D054EFA5-B951-4CB6-B1E2-B4A8058BCA10}" type="pres">
      <dgm:prSet presAssocID="{5246F606-4DF1-43CE-B4A3-86DF15FFDDA8}" presName="Name0" presStyleCnt="0">
        <dgm:presLayoutVars>
          <dgm:chPref val="1"/>
          <dgm:dir/>
          <dgm:animOne val="branch"/>
          <dgm:animLvl val="lvl"/>
          <dgm:resizeHandles/>
        </dgm:presLayoutVars>
      </dgm:prSet>
      <dgm:spPr/>
    </dgm:pt>
    <dgm:pt modelId="{0DFF1BF1-4845-44B5-9363-F902A9AC622E}" type="pres">
      <dgm:prSet presAssocID="{8E31FA26-261D-4531-8AEE-B17677AA9E9C}" presName="vertOne" presStyleCnt="0"/>
      <dgm:spPr/>
    </dgm:pt>
    <dgm:pt modelId="{CE7D9251-BC79-4A65-99AC-00964BE6E8EE}" type="pres">
      <dgm:prSet presAssocID="{8E31FA26-261D-4531-8AEE-B17677AA9E9C}" presName="txOne" presStyleLbl="node0" presStyleIdx="0" presStyleCnt="13">
        <dgm:presLayoutVars>
          <dgm:chPref val="3"/>
        </dgm:presLayoutVars>
      </dgm:prSet>
      <dgm:spPr/>
    </dgm:pt>
    <dgm:pt modelId="{39B2233B-CC82-4AAD-9011-047CA784070B}" type="pres">
      <dgm:prSet presAssocID="{8E31FA26-261D-4531-8AEE-B17677AA9E9C}" presName="horzOne" presStyleCnt="0"/>
      <dgm:spPr/>
    </dgm:pt>
    <dgm:pt modelId="{FD9191F4-A45B-494A-8ED3-E0D209391663}" type="pres">
      <dgm:prSet presAssocID="{2AD49181-0D38-463A-8D61-5E5F2725B6A5}" presName="sibSpaceOne" presStyleCnt="0"/>
      <dgm:spPr/>
    </dgm:pt>
    <dgm:pt modelId="{8133BF0B-3A50-4453-A60E-7E0884323B2D}" type="pres">
      <dgm:prSet presAssocID="{1A9F375C-34D0-462A-BBAF-3E0C85E1F03D}" presName="vertOne" presStyleCnt="0"/>
      <dgm:spPr/>
    </dgm:pt>
    <dgm:pt modelId="{CC137FEC-7D59-4AF7-95F1-0432001CE8F3}" type="pres">
      <dgm:prSet presAssocID="{1A9F375C-34D0-462A-BBAF-3E0C85E1F03D}" presName="txOne" presStyleLbl="node0" presStyleIdx="1" presStyleCnt="13">
        <dgm:presLayoutVars>
          <dgm:chPref val="3"/>
        </dgm:presLayoutVars>
      </dgm:prSet>
      <dgm:spPr/>
    </dgm:pt>
    <dgm:pt modelId="{F28677DE-BE60-4A8A-97BC-2656B4EFA023}" type="pres">
      <dgm:prSet presAssocID="{1A9F375C-34D0-462A-BBAF-3E0C85E1F03D}" presName="horzOne" presStyleCnt="0"/>
      <dgm:spPr/>
    </dgm:pt>
    <dgm:pt modelId="{03723F34-E3E5-4D58-81F7-4E4AFEF7A1AB}" type="pres">
      <dgm:prSet presAssocID="{35A6854F-D494-4356-A719-AE735B95E9FF}" presName="sibSpaceOne" presStyleCnt="0"/>
      <dgm:spPr/>
    </dgm:pt>
    <dgm:pt modelId="{C248E224-9500-47E4-9D85-91C825326C59}" type="pres">
      <dgm:prSet presAssocID="{0139AAEA-0AE6-4418-9737-2D7D461B35DE}" presName="vertOne" presStyleCnt="0"/>
      <dgm:spPr/>
    </dgm:pt>
    <dgm:pt modelId="{9C5932F6-52D0-44FA-B6F2-C3E152585B91}" type="pres">
      <dgm:prSet presAssocID="{0139AAEA-0AE6-4418-9737-2D7D461B35DE}" presName="txOne" presStyleLbl="node0" presStyleIdx="2" presStyleCnt="13">
        <dgm:presLayoutVars>
          <dgm:chPref val="3"/>
        </dgm:presLayoutVars>
      </dgm:prSet>
      <dgm:spPr/>
    </dgm:pt>
    <dgm:pt modelId="{9BE7C90E-92DE-4E3F-A8DF-27C65A791CBD}" type="pres">
      <dgm:prSet presAssocID="{0139AAEA-0AE6-4418-9737-2D7D461B35DE}" presName="horzOne" presStyleCnt="0"/>
      <dgm:spPr/>
    </dgm:pt>
    <dgm:pt modelId="{0C2194CA-881C-4370-9AB1-99A9EB6C032F}" type="pres">
      <dgm:prSet presAssocID="{981383F3-FCA8-4902-BAEA-369D4FD93CDF}" presName="sibSpaceOne" presStyleCnt="0"/>
      <dgm:spPr/>
    </dgm:pt>
    <dgm:pt modelId="{DB6C644F-2021-4D8F-B8F0-67753FF2A191}" type="pres">
      <dgm:prSet presAssocID="{D5D66F30-3DFE-474D-BF80-3D749FC893C2}" presName="vertOne" presStyleCnt="0"/>
      <dgm:spPr/>
    </dgm:pt>
    <dgm:pt modelId="{AE2F36CF-C137-4862-9028-F927F517AF54}" type="pres">
      <dgm:prSet presAssocID="{D5D66F30-3DFE-474D-BF80-3D749FC893C2}" presName="txOne" presStyleLbl="node0" presStyleIdx="3" presStyleCnt="13">
        <dgm:presLayoutVars>
          <dgm:chPref val="3"/>
        </dgm:presLayoutVars>
      </dgm:prSet>
      <dgm:spPr/>
    </dgm:pt>
    <dgm:pt modelId="{5C5AB966-ED01-4CC2-925F-C25278F98BDF}" type="pres">
      <dgm:prSet presAssocID="{D5D66F30-3DFE-474D-BF80-3D749FC893C2}" presName="horzOne" presStyleCnt="0"/>
      <dgm:spPr/>
    </dgm:pt>
    <dgm:pt modelId="{D04036E3-FE81-47BF-A97C-D48F03DA31D5}" type="pres">
      <dgm:prSet presAssocID="{B0843C69-8AE2-433B-BD22-AD0FB01900BE}" presName="sibSpaceOne" presStyleCnt="0"/>
      <dgm:spPr/>
    </dgm:pt>
    <dgm:pt modelId="{AFE65DF0-895D-4B76-BE45-AFB76298FB50}" type="pres">
      <dgm:prSet presAssocID="{CFFA685D-F274-44AC-9321-0D7A2534E1E1}" presName="vertOne" presStyleCnt="0"/>
      <dgm:spPr/>
    </dgm:pt>
    <dgm:pt modelId="{A1647475-B6B2-4191-9B0C-1A3D967EAAEE}" type="pres">
      <dgm:prSet presAssocID="{CFFA685D-F274-44AC-9321-0D7A2534E1E1}" presName="txOne" presStyleLbl="node0" presStyleIdx="4" presStyleCnt="13">
        <dgm:presLayoutVars>
          <dgm:chPref val="3"/>
        </dgm:presLayoutVars>
      </dgm:prSet>
      <dgm:spPr/>
    </dgm:pt>
    <dgm:pt modelId="{6EA8C4A3-D1DC-4D4B-91A2-370F60507F59}" type="pres">
      <dgm:prSet presAssocID="{CFFA685D-F274-44AC-9321-0D7A2534E1E1}" presName="horzOne" presStyleCnt="0"/>
      <dgm:spPr/>
    </dgm:pt>
    <dgm:pt modelId="{7AB0ACB1-FAA8-4FC6-9EB0-8E4DB23841E7}" type="pres">
      <dgm:prSet presAssocID="{64372C31-113C-4050-B4BB-536BAA297EC9}" presName="sibSpaceOne" presStyleCnt="0"/>
      <dgm:spPr/>
    </dgm:pt>
    <dgm:pt modelId="{2A2178C2-5AFA-4D03-BAF9-6AA684F846F7}" type="pres">
      <dgm:prSet presAssocID="{C5D4657D-B1FA-47EC-94ED-03D73022F155}" presName="vertOne" presStyleCnt="0"/>
      <dgm:spPr/>
    </dgm:pt>
    <dgm:pt modelId="{FD0F2EC1-D7FE-42D1-95F6-72FA4170302E}" type="pres">
      <dgm:prSet presAssocID="{C5D4657D-B1FA-47EC-94ED-03D73022F155}" presName="txOne" presStyleLbl="node0" presStyleIdx="5" presStyleCnt="13">
        <dgm:presLayoutVars>
          <dgm:chPref val="3"/>
        </dgm:presLayoutVars>
      </dgm:prSet>
      <dgm:spPr/>
    </dgm:pt>
    <dgm:pt modelId="{B5AF66A9-4BDE-49CB-AB9E-B7199C8B3DE7}" type="pres">
      <dgm:prSet presAssocID="{C5D4657D-B1FA-47EC-94ED-03D73022F155}" presName="horzOne" presStyleCnt="0"/>
      <dgm:spPr/>
    </dgm:pt>
    <dgm:pt modelId="{B63BC277-D6C7-48D2-9099-D12C97554849}" type="pres">
      <dgm:prSet presAssocID="{854D0A93-FEF6-4276-975B-C9FA03F84E67}" presName="sibSpaceOne" presStyleCnt="0"/>
      <dgm:spPr/>
    </dgm:pt>
    <dgm:pt modelId="{937B30E8-0C1D-4860-A60A-2CCD4B64A7B3}" type="pres">
      <dgm:prSet presAssocID="{6F1B121A-A922-436B-89D8-9FCBF62D48CE}" presName="vertOne" presStyleCnt="0"/>
      <dgm:spPr/>
    </dgm:pt>
    <dgm:pt modelId="{9A685801-077B-4235-B03F-7A33F13CB8F2}" type="pres">
      <dgm:prSet presAssocID="{6F1B121A-A922-436B-89D8-9FCBF62D48CE}" presName="txOne" presStyleLbl="node0" presStyleIdx="6" presStyleCnt="13">
        <dgm:presLayoutVars>
          <dgm:chPref val="3"/>
        </dgm:presLayoutVars>
      </dgm:prSet>
      <dgm:spPr/>
    </dgm:pt>
    <dgm:pt modelId="{7FDFA6C8-1DF1-4F20-8911-89161E91E874}" type="pres">
      <dgm:prSet presAssocID="{6F1B121A-A922-436B-89D8-9FCBF62D48CE}" presName="horzOne" presStyleCnt="0"/>
      <dgm:spPr/>
    </dgm:pt>
    <dgm:pt modelId="{BCF4FDC6-AAB2-41A1-99D8-9F8460388970}" type="pres">
      <dgm:prSet presAssocID="{87AFD9C9-A317-4A18-84A1-B54C933C2148}" presName="sibSpaceOne" presStyleCnt="0"/>
      <dgm:spPr/>
    </dgm:pt>
    <dgm:pt modelId="{28CA915C-4F27-4779-862C-7F04BEB55FD9}" type="pres">
      <dgm:prSet presAssocID="{88407440-3566-4DEF-BBE6-1BD2064C2CE0}" presName="vertOne" presStyleCnt="0"/>
      <dgm:spPr/>
    </dgm:pt>
    <dgm:pt modelId="{C5341BA1-A837-43AC-87C7-581EAB4B0C54}" type="pres">
      <dgm:prSet presAssocID="{88407440-3566-4DEF-BBE6-1BD2064C2CE0}" presName="txOne" presStyleLbl="node0" presStyleIdx="7" presStyleCnt="13">
        <dgm:presLayoutVars>
          <dgm:chPref val="3"/>
        </dgm:presLayoutVars>
      </dgm:prSet>
      <dgm:spPr/>
    </dgm:pt>
    <dgm:pt modelId="{0B3FF3C5-5305-4AA3-A894-BE5BC59C456F}" type="pres">
      <dgm:prSet presAssocID="{88407440-3566-4DEF-BBE6-1BD2064C2CE0}" presName="horzOne" presStyleCnt="0"/>
      <dgm:spPr/>
    </dgm:pt>
    <dgm:pt modelId="{E2E14364-91CB-4DD0-8E57-FA65B70388BC}" type="pres">
      <dgm:prSet presAssocID="{61895B81-E939-44E2-AB2C-3F4186186E3B}" presName="sibSpaceOne" presStyleCnt="0"/>
      <dgm:spPr/>
    </dgm:pt>
    <dgm:pt modelId="{7A90E840-8014-4FF2-8E19-5634A378ED67}" type="pres">
      <dgm:prSet presAssocID="{D47DA41D-C705-4C6B-B5B9-14D45EB31454}" presName="vertOne" presStyleCnt="0"/>
      <dgm:spPr/>
    </dgm:pt>
    <dgm:pt modelId="{41BC3BDF-5AA8-4E53-A46D-5F5F899B4F11}" type="pres">
      <dgm:prSet presAssocID="{D47DA41D-C705-4C6B-B5B9-14D45EB31454}" presName="txOne" presStyleLbl="node0" presStyleIdx="8" presStyleCnt="13">
        <dgm:presLayoutVars>
          <dgm:chPref val="3"/>
        </dgm:presLayoutVars>
      </dgm:prSet>
      <dgm:spPr/>
    </dgm:pt>
    <dgm:pt modelId="{3E8C64E5-5CE1-4114-ACB2-1C37195190A7}" type="pres">
      <dgm:prSet presAssocID="{D47DA41D-C705-4C6B-B5B9-14D45EB31454}" presName="horzOne" presStyleCnt="0"/>
      <dgm:spPr/>
    </dgm:pt>
    <dgm:pt modelId="{C849B79E-328E-4E63-9370-7E22775BC322}" type="pres">
      <dgm:prSet presAssocID="{86476521-65F2-40AF-97A2-02FF9675EEB1}" presName="sibSpaceOne" presStyleCnt="0"/>
      <dgm:spPr/>
    </dgm:pt>
    <dgm:pt modelId="{C6FEA8A4-EBF4-4C3E-B294-D72AC9FCA1DA}" type="pres">
      <dgm:prSet presAssocID="{DCFA644C-DB38-493F-81C1-DF17969DA2C0}" presName="vertOne" presStyleCnt="0"/>
      <dgm:spPr/>
    </dgm:pt>
    <dgm:pt modelId="{60113B65-0AF6-4D9C-BE9E-626B8A5537FB}" type="pres">
      <dgm:prSet presAssocID="{DCFA644C-DB38-493F-81C1-DF17969DA2C0}" presName="txOne" presStyleLbl="node0" presStyleIdx="9" presStyleCnt="13">
        <dgm:presLayoutVars>
          <dgm:chPref val="3"/>
        </dgm:presLayoutVars>
      </dgm:prSet>
      <dgm:spPr/>
    </dgm:pt>
    <dgm:pt modelId="{2D4B70C7-B4CC-4FDE-A7B3-250089C3DAEE}" type="pres">
      <dgm:prSet presAssocID="{DCFA644C-DB38-493F-81C1-DF17969DA2C0}" presName="horzOne" presStyleCnt="0"/>
      <dgm:spPr/>
    </dgm:pt>
    <dgm:pt modelId="{989FC2BC-4000-40E5-904F-B09701815725}" type="pres">
      <dgm:prSet presAssocID="{6543ED2C-1DF7-40A5-9B45-B1754E108D0F}" presName="sibSpaceOne" presStyleCnt="0"/>
      <dgm:spPr/>
    </dgm:pt>
    <dgm:pt modelId="{448843CC-57DB-44A7-9EC5-CEE3349C9212}" type="pres">
      <dgm:prSet presAssocID="{D3667904-7910-4E95-9565-4C7ACAE05C18}" presName="vertOne" presStyleCnt="0"/>
      <dgm:spPr/>
    </dgm:pt>
    <dgm:pt modelId="{D3BEBABB-8E20-48AC-88CA-AC320FEF1796}" type="pres">
      <dgm:prSet presAssocID="{D3667904-7910-4E95-9565-4C7ACAE05C18}" presName="txOne" presStyleLbl="node0" presStyleIdx="10" presStyleCnt="13">
        <dgm:presLayoutVars>
          <dgm:chPref val="3"/>
        </dgm:presLayoutVars>
      </dgm:prSet>
      <dgm:spPr/>
    </dgm:pt>
    <dgm:pt modelId="{5E016DD0-ECC5-437E-9C51-DA6A001EF7FF}" type="pres">
      <dgm:prSet presAssocID="{D3667904-7910-4E95-9565-4C7ACAE05C18}" presName="horzOne" presStyleCnt="0"/>
      <dgm:spPr/>
    </dgm:pt>
    <dgm:pt modelId="{A8DB5335-534B-4CE2-9016-C93FC9CC5BAC}" type="pres">
      <dgm:prSet presAssocID="{63F73888-27B6-4500-9D38-1A0264496F9D}" presName="sibSpaceOne" presStyleCnt="0"/>
      <dgm:spPr/>
    </dgm:pt>
    <dgm:pt modelId="{AA08E57E-F6B4-430A-AD03-CF3E3D237B40}" type="pres">
      <dgm:prSet presAssocID="{D53833BA-AC40-4EA0-9353-4374F38A63AF}" presName="vertOne" presStyleCnt="0"/>
      <dgm:spPr/>
    </dgm:pt>
    <dgm:pt modelId="{1DEC71A1-9724-40DE-B101-1B1CDC37A1A5}" type="pres">
      <dgm:prSet presAssocID="{D53833BA-AC40-4EA0-9353-4374F38A63AF}" presName="txOne" presStyleLbl="node0" presStyleIdx="11" presStyleCnt="13">
        <dgm:presLayoutVars>
          <dgm:chPref val="3"/>
        </dgm:presLayoutVars>
      </dgm:prSet>
      <dgm:spPr/>
    </dgm:pt>
    <dgm:pt modelId="{6AD4C66C-5AD0-4058-B499-70C0786A06D9}" type="pres">
      <dgm:prSet presAssocID="{D53833BA-AC40-4EA0-9353-4374F38A63AF}" presName="horzOne" presStyleCnt="0"/>
      <dgm:spPr/>
    </dgm:pt>
    <dgm:pt modelId="{8DC53BB4-D983-49C5-B324-523516264F40}" type="pres">
      <dgm:prSet presAssocID="{9CBBDD3E-D0F1-42AC-A742-6AEA6B203E24}" presName="sibSpaceOne" presStyleCnt="0"/>
      <dgm:spPr/>
    </dgm:pt>
    <dgm:pt modelId="{395FB3A8-A38B-495C-976F-F55E4ECAE542}" type="pres">
      <dgm:prSet presAssocID="{5DB8073C-3EFE-45C0-AB45-D037858E8831}" presName="vertOne" presStyleCnt="0"/>
      <dgm:spPr/>
    </dgm:pt>
    <dgm:pt modelId="{D131752B-6BDB-4DE4-AC24-CC68DA6BAB85}" type="pres">
      <dgm:prSet presAssocID="{5DB8073C-3EFE-45C0-AB45-D037858E8831}" presName="txOne" presStyleLbl="node0" presStyleIdx="12" presStyleCnt="13">
        <dgm:presLayoutVars>
          <dgm:chPref val="3"/>
        </dgm:presLayoutVars>
      </dgm:prSet>
      <dgm:spPr/>
    </dgm:pt>
    <dgm:pt modelId="{33D88EBD-50B1-4273-9746-A083244E03E3}" type="pres">
      <dgm:prSet presAssocID="{5DB8073C-3EFE-45C0-AB45-D037858E8831}" presName="horzOne" presStyleCnt="0"/>
      <dgm:spPr/>
    </dgm:pt>
  </dgm:ptLst>
  <dgm:cxnLst>
    <dgm:cxn modelId="{5F4B7C08-50B9-44DB-828C-1312D449BD27}" type="presOf" srcId="{D53833BA-AC40-4EA0-9353-4374F38A63AF}" destId="{1DEC71A1-9724-40DE-B101-1B1CDC37A1A5}" srcOrd="0" destOrd="0" presId="urn:microsoft.com/office/officeart/2005/8/layout/hierarchy4"/>
    <dgm:cxn modelId="{1795440E-4526-4D46-98A2-87EC30016D36}" type="presOf" srcId="{D47DA41D-C705-4C6B-B5B9-14D45EB31454}" destId="{41BC3BDF-5AA8-4E53-A46D-5F5F899B4F11}" srcOrd="0" destOrd="0" presId="urn:microsoft.com/office/officeart/2005/8/layout/hierarchy4"/>
    <dgm:cxn modelId="{C4DBF212-EFFB-44F5-9EE7-E396BFC33CE3}" type="presOf" srcId="{CFFA685D-F274-44AC-9321-0D7A2534E1E1}" destId="{A1647475-B6B2-4191-9B0C-1A3D967EAAEE}" srcOrd="0" destOrd="0" presId="urn:microsoft.com/office/officeart/2005/8/layout/hierarchy4"/>
    <dgm:cxn modelId="{147D0929-DDFF-4CFE-92C1-6436EEC11881}" srcId="{5246F606-4DF1-43CE-B4A3-86DF15FFDDA8}" destId="{C5D4657D-B1FA-47EC-94ED-03D73022F155}" srcOrd="5" destOrd="0" parTransId="{A070AA19-CE9A-49A8-AB63-BB3069091875}" sibTransId="{854D0A93-FEF6-4276-975B-C9FA03F84E67}"/>
    <dgm:cxn modelId="{E4B15F29-C367-4AF8-B0C0-861122BD3FBC}" srcId="{5246F606-4DF1-43CE-B4A3-86DF15FFDDA8}" destId="{CFFA685D-F274-44AC-9321-0D7A2534E1E1}" srcOrd="4" destOrd="0" parTransId="{4050429D-9F29-4BE0-8606-C36642E877E7}" sibTransId="{64372C31-113C-4050-B4BB-536BAA297EC9}"/>
    <dgm:cxn modelId="{23C9703B-B63B-4724-903C-2ED4E609F450}" type="presOf" srcId="{1A9F375C-34D0-462A-BBAF-3E0C85E1F03D}" destId="{CC137FEC-7D59-4AF7-95F1-0432001CE8F3}" srcOrd="0" destOrd="0" presId="urn:microsoft.com/office/officeart/2005/8/layout/hierarchy4"/>
    <dgm:cxn modelId="{93D2D53F-749B-49BD-9092-747F47A0E50A}" srcId="{5246F606-4DF1-43CE-B4A3-86DF15FFDDA8}" destId="{5DB8073C-3EFE-45C0-AB45-D037858E8831}" srcOrd="12" destOrd="0" parTransId="{7E22FC46-1C81-4A62-85F1-38B402820773}" sibTransId="{BFC91F5E-5E62-465A-822F-08B546C1F48B}"/>
    <dgm:cxn modelId="{3EA10D63-FDE6-4DD1-A2D2-23CD3B747C49}" type="presOf" srcId="{88407440-3566-4DEF-BBE6-1BD2064C2CE0}" destId="{C5341BA1-A837-43AC-87C7-581EAB4B0C54}" srcOrd="0" destOrd="0" presId="urn:microsoft.com/office/officeart/2005/8/layout/hierarchy4"/>
    <dgm:cxn modelId="{8D843C45-92B4-41EB-BBDC-AD2736786EDD}" srcId="{5246F606-4DF1-43CE-B4A3-86DF15FFDDA8}" destId="{D3667904-7910-4E95-9565-4C7ACAE05C18}" srcOrd="10" destOrd="0" parTransId="{AC7F6B3A-6932-48C6-BD34-9C83F54207B5}" sibTransId="{63F73888-27B6-4500-9D38-1A0264496F9D}"/>
    <dgm:cxn modelId="{05257D46-A3B5-481B-8841-B023F2923490}" type="presOf" srcId="{5DB8073C-3EFE-45C0-AB45-D037858E8831}" destId="{D131752B-6BDB-4DE4-AC24-CC68DA6BAB85}" srcOrd="0" destOrd="0" presId="urn:microsoft.com/office/officeart/2005/8/layout/hierarchy4"/>
    <dgm:cxn modelId="{5DEA6753-EEC7-48F9-BD54-699E160ABF05}" type="presOf" srcId="{0139AAEA-0AE6-4418-9737-2D7D461B35DE}" destId="{9C5932F6-52D0-44FA-B6F2-C3E152585B91}" srcOrd="0" destOrd="0" presId="urn:microsoft.com/office/officeart/2005/8/layout/hierarchy4"/>
    <dgm:cxn modelId="{E3E37D55-F362-43D1-BD7C-62DEDAC71139}" srcId="{5246F606-4DF1-43CE-B4A3-86DF15FFDDA8}" destId="{88407440-3566-4DEF-BBE6-1BD2064C2CE0}" srcOrd="7" destOrd="0" parTransId="{96EE0B18-E5F2-4AED-87BA-14844538CD2F}" sibTransId="{61895B81-E939-44E2-AB2C-3F4186186E3B}"/>
    <dgm:cxn modelId="{1FD67956-8653-423F-9D71-C3C1539FF0FC}" srcId="{5246F606-4DF1-43CE-B4A3-86DF15FFDDA8}" destId="{D47DA41D-C705-4C6B-B5B9-14D45EB31454}" srcOrd="8" destOrd="0" parTransId="{9F9C5226-8E1E-479C-9388-FEDDBDC3F2C5}" sibTransId="{86476521-65F2-40AF-97A2-02FF9675EEB1}"/>
    <dgm:cxn modelId="{1C9DB659-27C2-46D1-AA88-6B028E0337DE}" srcId="{5246F606-4DF1-43CE-B4A3-86DF15FFDDA8}" destId="{D5D66F30-3DFE-474D-BF80-3D749FC893C2}" srcOrd="3" destOrd="0" parTransId="{6352865B-6057-4A98-B5D3-CFB5669F93B2}" sibTransId="{B0843C69-8AE2-433B-BD22-AD0FB01900BE}"/>
    <dgm:cxn modelId="{F144D288-2E08-4C8F-A79D-127FAA64FD7B}" type="presOf" srcId="{DCFA644C-DB38-493F-81C1-DF17969DA2C0}" destId="{60113B65-0AF6-4D9C-BE9E-626B8A5537FB}" srcOrd="0" destOrd="0" presId="urn:microsoft.com/office/officeart/2005/8/layout/hierarchy4"/>
    <dgm:cxn modelId="{66910089-7C51-47B6-BE11-36ED6D50089E}" type="presOf" srcId="{C5D4657D-B1FA-47EC-94ED-03D73022F155}" destId="{FD0F2EC1-D7FE-42D1-95F6-72FA4170302E}" srcOrd="0" destOrd="0" presId="urn:microsoft.com/office/officeart/2005/8/layout/hierarchy4"/>
    <dgm:cxn modelId="{9B11FB8D-3F26-411B-A530-2AF5928CCF23}" type="presOf" srcId="{6F1B121A-A922-436B-89D8-9FCBF62D48CE}" destId="{9A685801-077B-4235-B03F-7A33F13CB8F2}" srcOrd="0" destOrd="0" presId="urn:microsoft.com/office/officeart/2005/8/layout/hierarchy4"/>
    <dgm:cxn modelId="{F7661E9D-8F58-4921-8FE6-F782E70B5B14}" type="presOf" srcId="{D5D66F30-3DFE-474D-BF80-3D749FC893C2}" destId="{AE2F36CF-C137-4862-9028-F927F517AF54}" srcOrd="0" destOrd="0" presId="urn:microsoft.com/office/officeart/2005/8/layout/hierarchy4"/>
    <dgm:cxn modelId="{BB2141A1-2E61-4965-BA25-0B9E58571389}" srcId="{5246F606-4DF1-43CE-B4A3-86DF15FFDDA8}" destId="{6F1B121A-A922-436B-89D8-9FCBF62D48CE}" srcOrd="6" destOrd="0" parTransId="{5F3AD08F-BBF6-44AE-9059-15E4FBA9B823}" sibTransId="{87AFD9C9-A317-4A18-84A1-B54C933C2148}"/>
    <dgm:cxn modelId="{33E327A3-65FF-4529-A00D-C11CB6974C91}" srcId="{5246F606-4DF1-43CE-B4A3-86DF15FFDDA8}" destId="{0139AAEA-0AE6-4418-9737-2D7D461B35DE}" srcOrd="2" destOrd="0" parTransId="{7CFD570F-A331-4976-9259-E07231B7ABF7}" sibTransId="{981383F3-FCA8-4902-BAEA-369D4FD93CDF}"/>
    <dgm:cxn modelId="{C4A2B5C1-55DA-4308-8627-28A274957CF7}" srcId="{5246F606-4DF1-43CE-B4A3-86DF15FFDDA8}" destId="{DCFA644C-DB38-493F-81C1-DF17969DA2C0}" srcOrd="9" destOrd="0" parTransId="{16B8A252-8136-4CFE-8340-758D91801923}" sibTransId="{6543ED2C-1DF7-40A5-9B45-B1754E108D0F}"/>
    <dgm:cxn modelId="{E666F6CC-BC4D-4175-8F05-BE7E914C1D76}" srcId="{5246F606-4DF1-43CE-B4A3-86DF15FFDDA8}" destId="{1A9F375C-34D0-462A-BBAF-3E0C85E1F03D}" srcOrd="1" destOrd="0" parTransId="{45BBA033-8EF8-46A0-9514-481A5CB8442A}" sibTransId="{35A6854F-D494-4356-A719-AE735B95E9FF}"/>
    <dgm:cxn modelId="{226497D1-BDB8-410A-AB7B-8DBE503020C0}" type="presOf" srcId="{8E31FA26-261D-4531-8AEE-B17677AA9E9C}" destId="{CE7D9251-BC79-4A65-99AC-00964BE6E8EE}" srcOrd="0" destOrd="0" presId="urn:microsoft.com/office/officeart/2005/8/layout/hierarchy4"/>
    <dgm:cxn modelId="{6FFE32E8-9BB9-4DC9-BDD5-673E4751733A}" type="presOf" srcId="{5246F606-4DF1-43CE-B4A3-86DF15FFDDA8}" destId="{D054EFA5-B951-4CB6-B1E2-B4A8058BCA10}" srcOrd="0" destOrd="0" presId="urn:microsoft.com/office/officeart/2005/8/layout/hierarchy4"/>
    <dgm:cxn modelId="{1CB3DFF6-1959-434A-97EC-EF6BC69F49C2}" srcId="{5246F606-4DF1-43CE-B4A3-86DF15FFDDA8}" destId="{8E31FA26-261D-4531-8AEE-B17677AA9E9C}" srcOrd="0" destOrd="0" parTransId="{77419F8F-1887-4228-92EC-41EC663D8B9A}" sibTransId="{2AD49181-0D38-463A-8D61-5E5F2725B6A5}"/>
    <dgm:cxn modelId="{C13F12F8-3D39-4FB2-BD4E-3803E876C058}" srcId="{5246F606-4DF1-43CE-B4A3-86DF15FFDDA8}" destId="{D53833BA-AC40-4EA0-9353-4374F38A63AF}" srcOrd="11" destOrd="0" parTransId="{9289AA20-32FD-4B11-A789-1235A9DFCED7}" sibTransId="{9CBBDD3E-D0F1-42AC-A742-6AEA6B203E24}"/>
    <dgm:cxn modelId="{573026FF-3A12-44D3-B582-F6E9D25ED5D3}" type="presOf" srcId="{D3667904-7910-4E95-9565-4C7ACAE05C18}" destId="{D3BEBABB-8E20-48AC-88CA-AC320FEF1796}" srcOrd="0" destOrd="0" presId="urn:microsoft.com/office/officeart/2005/8/layout/hierarchy4"/>
    <dgm:cxn modelId="{670D034A-71DA-48D8-A67A-10B6F2448555}" type="presParOf" srcId="{D054EFA5-B951-4CB6-B1E2-B4A8058BCA10}" destId="{0DFF1BF1-4845-44B5-9363-F902A9AC622E}" srcOrd="0" destOrd="0" presId="urn:microsoft.com/office/officeart/2005/8/layout/hierarchy4"/>
    <dgm:cxn modelId="{33A71FC4-27B7-44A8-B19E-20355BEA3022}" type="presParOf" srcId="{0DFF1BF1-4845-44B5-9363-F902A9AC622E}" destId="{CE7D9251-BC79-4A65-99AC-00964BE6E8EE}" srcOrd="0" destOrd="0" presId="urn:microsoft.com/office/officeart/2005/8/layout/hierarchy4"/>
    <dgm:cxn modelId="{8E8264B5-123A-4009-84FE-FB5D3EED9596}" type="presParOf" srcId="{0DFF1BF1-4845-44B5-9363-F902A9AC622E}" destId="{39B2233B-CC82-4AAD-9011-047CA784070B}" srcOrd="1" destOrd="0" presId="urn:microsoft.com/office/officeart/2005/8/layout/hierarchy4"/>
    <dgm:cxn modelId="{9DB512EA-0D4B-4683-A48C-E105E9540170}" type="presParOf" srcId="{D054EFA5-B951-4CB6-B1E2-B4A8058BCA10}" destId="{FD9191F4-A45B-494A-8ED3-E0D209391663}" srcOrd="1" destOrd="0" presId="urn:microsoft.com/office/officeart/2005/8/layout/hierarchy4"/>
    <dgm:cxn modelId="{B6EB992F-0838-47E3-A42E-E5D756663585}" type="presParOf" srcId="{D054EFA5-B951-4CB6-B1E2-B4A8058BCA10}" destId="{8133BF0B-3A50-4453-A60E-7E0884323B2D}" srcOrd="2" destOrd="0" presId="urn:microsoft.com/office/officeart/2005/8/layout/hierarchy4"/>
    <dgm:cxn modelId="{287B6BC0-4FBF-4F70-A91F-2638BF836F2C}" type="presParOf" srcId="{8133BF0B-3A50-4453-A60E-7E0884323B2D}" destId="{CC137FEC-7D59-4AF7-95F1-0432001CE8F3}" srcOrd="0" destOrd="0" presId="urn:microsoft.com/office/officeart/2005/8/layout/hierarchy4"/>
    <dgm:cxn modelId="{DFDF150C-A2C1-4453-81AB-AFBEA2EE406B}" type="presParOf" srcId="{8133BF0B-3A50-4453-A60E-7E0884323B2D}" destId="{F28677DE-BE60-4A8A-97BC-2656B4EFA023}" srcOrd="1" destOrd="0" presId="urn:microsoft.com/office/officeart/2005/8/layout/hierarchy4"/>
    <dgm:cxn modelId="{D19E794F-082D-4025-838C-5DDEB1E3F78D}" type="presParOf" srcId="{D054EFA5-B951-4CB6-B1E2-B4A8058BCA10}" destId="{03723F34-E3E5-4D58-81F7-4E4AFEF7A1AB}" srcOrd="3" destOrd="0" presId="urn:microsoft.com/office/officeart/2005/8/layout/hierarchy4"/>
    <dgm:cxn modelId="{88E1A991-8FF8-4B96-B0D1-778612CB7AA8}" type="presParOf" srcId="{D054EFA5-B951-4CB6-B1E2-B4A8058BCA10}" destId="{C248E224-9500-47E4-9D85-91C825326C59}" srcOrd="4" destOrd="0" presId="urn:microsoft.com/office/officeart/2005/8/layout/hierarchy4"/>
    <dgm:cxn modelId="{80B92829-FAB0-4B99-AD4E-3B626EB67333}" type="presParOf" srcId="{C248E224-9500-47E4-9D85-91C825326C59}" destId="{9C5932F6-52D0-44FA-B6F2-C3E152585B91}" srcOrd="0" destOrd="0" presId="urn:microsoft.com/office/officeart/2005/8/layout/hierarchy4"/>
    <dgm:cxn modelId="{B30FBF85-18E3-4FE3-9707-B66CA1BC0949}" type="presParOf" srcId="{C248E224-9500-47E4-9D85-91C825326C59}" destId="{9BE7C90E-92DE-4E3F-A8DF-27C65A791CBD}" srcOrd="1" destOrd="0" presId="urn:microsoft.com/office/officeart/2005/8/layout/hierarchy4"/>
    <dgm:cxn modelId="{93F820DC-80B1-4917-B113-909936D7B4EB}" type="presParOf" srcId="{D054EFA5-B951-4CB6-B1E2-B4A8058BCA10}" destId="{0C2194CA-881C-4370-9AB1-99A9EB6C032F}" srcOrd="5" destOrd="0" presId="urn:microsoft.com/office/officeart/2005/8/layout/hierarchy4"/>
    <dgm:cxn modelId="{38E9D4F5-D908-49E4-BEE3-75BB1A3EF2EE}" type="presParOf" srcId="{D054EFA5-B951-4CB6-B1E2-B4A8058BCA10}" destId="{DB6C644F-2021-4D8F-B8F0-67753FF2A191}" srcOrd="6" destOrd="0" presId="urn:microsoft.com/office/officeart/2005/8/layout/hierarchy4"/>
    <dgm:cxn modelId="{2CF26937-758F-4C65-8F28-410E6FE45DBE}" type="presParOf" srcId="{DB6C644F-2021-4D8F-B8F0-67753FF2A191}" destId="{AE2F36CF-C137-4862-9028-F927F517AF54}" srcOrd="0" destOrd="0" presId="urn:microsoft.com/office/officeart/2005/8/layout/hierarchy4"/>
    <dgm:cxn modelId="{BD8793C3-4C52-4CA1-8783-6A7C7C52D831}" type="presParOf" srcId="{DB6C644F-2021-4D8F-B8F0-67753FF2A191}" destId="{5C5AB966-ED01-4CC2-925F-C25278F98BDF}" srcOrd="1" destOrd="0" presId="urn:microsoft.com/office/officeart/2005/8/layout/hierarchy4"/>
    <dgm:cxn modelId="{C37F57B3-9077-4974-962F-58E299E66BEE}" type="presParOf" srcId="{D054EFA5-B951-4CB6-B1E2-B4A8058BCA10}" destId="{D04036E3-FE81-47BF-A97C-D48F03DA31D5}" srcOrd="7" destOrd="0" presId="urn:microsoft.com/office/officeart/2005/8/layout/hierarchy4"/>
    <dgm:cxn modelId="{79094565-AD10-4CED-B0F6-890F36593C27}" type="presParOf" srcId="{D054EFA5-B951-4CB6-B1E2-B4A8058BCA10}" destId="{AFE65DF0-895D-4B76-BE45-AFB76298FB50}" srcOrd="8" destOrd="0" presId="urn:microsoft.com/office/officeart/2005/8/layout/hierarchy4"/>
    <dgm:cxn modelId="{FA3DD4BD-0411-4F06-8FE1-26BFFEA92AFF}" type="presParOf" srcId="{AFE65DF0-895D-4B76-BE45-AFB76298FB50}" destId="{A1647475-B6B2-4191-9B0C-1A3D967EAAEE}" srcOrd="0" destOrd="0" presId="urn:microsoft.com/office/officeart/2005/8/layout/hierarchy4"/>
    <dgm:cxn modelId="{D4174CF8-FAF8-40A8-8C06-6C408CD28F35}" type="presParOf" srcId="{AFE65DF0-895D-4B76-BE45-AFB76298FB50}" destId="{6EA8C4A3-D1DC-4D4B-91A2-370F60507F59}" srcOrd="1" destOrd="0" presId="urn:microsoft.com/office/officeart/2005/8/layout/hierarchy4"/>
    <dgm:cxn modelId="{5515B0D9-D872-4A84-94F6-C5179A33E6B8}" type="presParOf" srcId="{D054EFA5-B951-4CB6-B1E2-B4A8058BCA10}" destId="{7AB0ACB1-FAA8-4FC6-9EB0-8E4DB23841E7}" srcOrd="9" destOrd="0" presId="urn:microsoft.com/office/officeart/2005/8/layout/hierarchy4"/>
    <dgm:cxn modelId="{B58F6BF8-0CE2-4D1D-A94D-2CB973C4B48D}" type="presParOf" srcId="{D054EFA5-B951-4CB6-B1E2-B4A8058BCA10}" destId="{2A2178C2-5AFA-4D03-BAF9-6AA684F846F7}" srcOrd="10" destOrd="0" presId="urn:microsoft.com/office/officeart/2005/8/layout/hierarchy4"/>
    <dgm:cxn modelId="{9CD8BD23-6D79-48EC-A56D-F19518C06E0C}" type="presParOf" srcId="{2A2178C2-5AFA-4D03-BAF9-6AA684F846F7}" destId="{FD0F2EC1-D7FE-42D1-95F6-72FA4170302E}" srcOrd="0" destOrd="0" presId="urn:microsoft.com/office/officeart/2005/8/layout/hierarchy4"/>
    <dgm:cxn modelId="{38F5BF7E-D3E3-4641-A488-BF23018AC7EC}" type="presParOf" srcId="{2A2178C2-5AFA-4D03-BAF9-6AA684F846F7}" destId="{B5AF66A9-4BDE-49CB-AB9E-B7199C8B3DE7}" srcOrd="1" destOrd="0" presId="urn:microsoft.com/office/officeart/2005/8/layout/hierarchy4"/>
    <dgm:cxn modelId="{CBEE1651-E3C4-4DD7-86C5-D686FFF5F1FC}" type="presParOf" srcId="{D054EFA5-B951-4CB6-B1E2-B4A8058BCA10}" destId="{B63BC277-D6C7-48D2-9099-D12C97554849}" srcOrd="11" destOrd="0" presId="urn:microsoft.com/office/officeart/2005/8/layout/hierarchy4"/>
    <dgm:cxn modelId="{C0B26F96-E725-4D17-8C18-FC1785840015}" type="presParOf" srcId="{D054EFA5-B951-4CB6-B1E2-B4A8058BCA10}" destId="{937B30E8-0C1D-4860-A60A-2CCD4B64A7B3}" srcOrd="12" destOrd="0" presId="urn:microsoft.com/office/officeart/2005/8/layout/hierarchy4"/>
    <dgm:cxn modelId="{DA474B1B-266D-4F61-BA36-C3A3C9334364}" type="presParOf" srcId="{937B30E8-0C1D-4860-A60A-2CCD4B64A7B3}" destId="{9A685801-077B-4235-B03F-7A33F13CB8F2}" srcOrd="0" destOrd="0" presId="urn:microsoft.com/office/officeart/2005/8/layout/hierarchy4"/>
    <dgm:cxn modelId="{F8D6B4A9-2044-4CEF-A1D5-BDBC17BF3CC8}" type="presParOf" srcId="{937B30E8-0C1D-4860-A60A-2CCD4B64A7B3}" destId="{7FDFA6C8-1DF1-4F20-8911-89161E91E874}" srcOrd="1" destOrd="0" presId="urn:microsoft.com/office/officeart/2005/8/layout/hierarchy4"/>
    <dgm:cxn modelId="{47AE8EFD-9D72-4710-A32E-8237D8F48A8F}" type="presParOf" srcId="{D054EFA5-B951-4CB6-B1E2-B4A8058BCA10}" destId="{BCF4FDC6-AAB2-41A1-99D8-9F8460388970}" srcOrd="13" destOrd="0" presId="urn:microsoft.com/office/officeart/2005/8/layout/hierarchy4"/>
    <dgm:cxn modelId="{65DC4D72-8F3E-4A8A-B326-77DE545FF11D}" type="presParOf" srcId="{D054EFA5-B951-4CB6-B1E2-B4A8058BCA10}" destId="{28CA915C-4F27-4779-862C-7F04BEB55FD9}" srcOrd="14" destOrd="0" presId="urn:microsoft.com/office/officeart/2005/8/layout/hierarchy4"/>
    <dgm:cxn modelId="{16F95D75-EF63-43B0-80ED-24BDB15CA9A8}" type="presParOf" srcId="{28CA915C-4F27-4779-862C-7F04BEB55FD9}" destId="{C5341BA1-A837-43AC-87C7-581EAB4B0C54}" srcOrd="0" destOrd="0" presId="urn:microsoft.com/office/officeart/2005/8/layout/hierarchy4"/>
    <dgm:cxn modelId="{E16B216B-A92F-4312-A2D1-F669AA5D567D}" type="presParOf" srcId="{28CA915C-4F27-4779-862C-7F04BEB55FD9}" destId="{0B3FF3C5-5305-4AA3-A894-BE5BC59C456F}" srcOrd="1" destOrd="0" presId="urn:microsoft.com/office/officeart/2005/8/layout/hierarchy4"/>
    <dgm:cxn modelId="{229E3FE8-DB9F-44AE-A30D-F67643DFF8BE}" type="presParOf" srcId="{D054EFA5-B951-4CB6-B1E2-B4A8058BCA10}" destId="{E2E14364-91CB-4DD0-8E57-FA65B70388BC}" srcOrd="15" destOrd="0" presId="urn:microsoft.com/office/officeart/2005/8/layout/hierarchy4"/>
    <dgm:cxn modelId="{CDA6006B-9F1D-4F68-B06C-384D23B20461}" type="presParOf" srcId="{D054EFA5-B951-4CB6-B1E2-B4A8058BCA10}" destId="{7A90E840-8014-4FF2-8E19-5634A378ED67}" srcOrd="16" destOrd="0" presId="urn:microsoft.com/office/officeart/2005/8/layout/hierarchy4"/>
    <dgm:cxn modelId="{A07E4189-61E8-4E28-BC75-51FE037AA0A6}" type="presParOf" srcId="{7A90E840-8014-4FF2-8E19-5634A378ED67}" destId="{41BC3BDF-5AA8-4E53-A46D-5F5F899B4F11}" srcOrd="0" destOrd="0" presId="urn:microsoft.com/office/officeart/2005/8/layout/hierarchy4"/>
    <dgm:cxn modelId="{9484AC54-2FEE-49A7-A657-2A1C9DBD9399}" type="presParOf" srcId="{7A90E840-8014-4FF2-8E19-5634A378ED67}" destId="{3E8C64E5-5CE1-4114-ACB2-1C37195190A7}" srcOrd="1" destOrd="0" presId="urn:microsoft.com/office/officeart/2005/8/layout/hierarchy4"/>
    <dgm:cxn modelId="{6EF241F2-3491-4265-87AA-F39EF2520023}" type="presParOf" srcId="{D054EFA5-B951-4CB6-B1E2-B4A8058BCA10}" destId="{C849B79E-328E-4E63-9370-7E22775BC322}" srcOrd="17" destOrd="0" presId="urn:microsoft.com/office/officeart/2005/8/layout/hierarchy4"/>
    <dgm:cxn modelId="{CF0384B8-5413-4A20-A439-EEED1110CC3A}" type="presParOf" srcId="{D054EFA5-B951-4CB6-B1E2-B4A8058BCA10}" destId="{C6FEA8A4-EBF4-4C3E-B294-D72AC9FCA1DA}" srcOrd="18" destOrd="0" presId="urn:microsoft.com/office/officeart/2005/8/layout/hierarchy4"/>
    <dgm:cxn modelId="{AED37FFB-A3E6-430A-91AF-8C82DAAF3FB6}" type="presParOf" srcId="{C6FEA8A4-EBF4-4C3E-B294-D72AC9FCA1DA}" destId="{60113B65-0AF6-4D9C-BE9E-626B8A5537FB}" srcOrd="0" destOrd="0" presId="urn:microsoft.com/office/officeart/2005/8/layout/hierarchy4"/>
    <dgm:cxn modelId="{B607F4B6-2C5D-4FC5-BC05-093762BF2001}" type="presParOf" srcId="{C6FEA8A4-EBF4-4C3E-B294-D72AC9FCA1DA}" destId="{2D4B70C7-B4CC-4FDE-A7B3-250089C3DAEE}" srcOrd="1" destOrd="0" presId="urn:microsoft.com/office/officeart/2005/8/layout/hierarchy4"/>
    <dgm:cxn modelId="{F8947FD7-A8FF-4E0A-8C68-BEF5F5303347}" type="presParOf" srcId="{D054EFA5-B951-4CB6-B1E2-B4A8058BCA10}" destId="{989FC2BC-4000-40E5-904F-B09701815725}" srcOrd="19" destOrd="0" presId="urn:microsoft.com/office/officeart/2005/8/layout/hierarchy4"/>
    <dgm:cxn modelId="{19384117-2173-424C-95F3-1F654B656F91}" type="presParOf" srcId="{D054EFA5-B951-4CB6-B1E2-B4A8058BCA10}" destId="{448843CC-57DB-44A7-9EC5-CEE3349C9212}" srcOrd="20" destOrd="0" presId="urn:microsoft.com/office/officeart/2005/8/layout/hierarchy4"/>
    <dgm:cxn modelId="{B3E1CA3C-F6FA-4A3F-B47D-402528CAF909}" type="presParOf" srcId="{448843CC-57DB-44A7-9EC5-CEE3349C9212}" destId="{D3BEBABB-8E20-48AC-88CA-AC320FEF1796}" srcOrd="0" destOrd="0" presId="urn:microsoft.com/office/officeart/2005/8/layout/hierarchy4"/>
    <dgm:cxn modelId="{1313A88C-FF04-4BA4-87DB-BA159B130880}" type="presParOf" srcId="{448843CC-57DB-44A7-9EC5-CEE3349C9212}" destId="{5E016DD0-ECC5-437E-9C51-DA6A001EF7FF}" srcOrd="1" destOrd="0" presId="urn:microsoft.com/office/officeart/2005/8/layout/hierarchy4"/>
    <dgm:cxn modelId="{83C617A8-C73D-4B96-9938-5A38D57941B3}" type="presParOf" srcId="{D054EFA5-B951-4CB6-B1E2-B4A8058BCA10}" destId="{A8DB5335-534B-4CE2-9016-C93FC9CC5BAC}" srcOrd="21" destOrd="0" presId="urn:microsoft.com/office/officeart/2005/8/layout/hierarchy4"/>
    <dgm:cxn modelId="{A059009D-D46C-45FD-A4FF-661FDF954E50}" type="presParOf" srcId="{D054EFA5-B951-4CB6-B1E2-B4A8058BCA10}" destId="{AA08E57E-F6B4-430A-AD03-CF3E3D237B40}" srcOrd="22" destOrd="0" presId="urn:microsoft.com/office/officeart/2005/8/layout/hierarchy4"/>
    <dgm:cxn modelId="{79F33926-7EC0-4AE9-82BC-5864761281B1}" type="presParOf" srcId="{AA08E57E-F6B4-430A-AD03-CF3E3D237B40}" destId="{1DEC71A1-9724-40DE-B101-1B1CDC37A1A5}" srcOrd="0" destOrd="0" presId="urn:microsoft.com/office/officeart/2005/8/layout/hierarchy4"/>
    <dgm:cxn modelId="{85964B5C-99BC-4FFD-9CAB-F31DBF508361}" type="presParOf" srcId="{AA08E57E-F6B4-430A-AD03-CF3E3D237B40}" destId="{6AD4C66C-5AD0-4058-B499-70C0786A06D9}" srcOrd="1" destOrd="0" presId="urn:microsoft.com/office/officeart/2005/8/layout/hierarchy4"/>
    <dgm:cxn modelId="{F5451206-8248-461E-B2E9-337C5034FE67}" type="presParOf" srcId="{D054EFA5-B951-4CB6-B1E2-B4A8058BCA10}" destId="{8DC53BB4-D983-49C5-B324-523516264F40}" srcOrd="23" destOrd="0" presId="urn:microsoft.com/office/officeart/2005/8/layout/hierarchy4"/>
    <dgm:cxn modelId="{52698237-3C3D-4AFA-9461-A476FFCAA094}" type="presParOf" srcId="{D054EFA5-B951-4CB6-B1E2-B4A8058BCA10}" destId="{395FB3A8-A38B-495C-976F-F55E4ECAE542}" srcOrd="24" destOrd="0" presId="urn:microsoft.com/office/officeart/2005/8/layout/hierarchy4"/>
    <dgm:cxn modelId="{FA8AAE53-7DBF-4680-BB11-C03B91AE76AB}" type="presParOf" srcId="{395FB3A8-A38B-495C-976F-F55E4ECAE542}" destId="{D131752B-6BDB-4DE4-AC24-CC68DA6BAB85}" srcOrd="0" destOrd="0" presId="urn:microsoft.com/office/officeart/2005/8/layout/hierarchy4"/>
    <dgm:cxn modelId="{11FF3B6B-30A0-42B0-878C-9B8A91714438}" type="presParOf" srcId="{395FB3A8-A38B-495C-976F-F55E4ECAE542}" destId="{33D88EBD-50B1-4273-9746-A083244E03E3}"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60F4EF-F1E2-486A-84B4-D8C3C5D0FA02}"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zh-CN" altLang="en-US"/>
        </a:p>
      </dgm:t>
    </dgm:pt>
    <dgm:pt modelId="{CA6B7A38-1439-41DB-8F6A-9BB693B161B9}">
      <dgm:prSet/>
      <dgm:spPr>
        <a:solidFill>
          <a:srgbClr val="203864"/>
        </a:solidFill>
      </dgm:spPr>
      <dgm:t>
        <a:bodyPr/>
        <a:lstStyle/>
        <a:p>
          <a:r>
            <a:rPr lang="zh-CN"/>
            <a:t>诉讼共享平台</a:t>
          </a:r>
        </a:p>
      </dgm:t>
    </dgm:pt>
    <dgm:pt modelId="{D739A8E0-2394-449F-83ED-4EC2ED6FDCFF}" type="parTrans" cxnId="{A88E6231-CBAA-4A6E-835D-A0C60A967D05}">
      <dgm:prSet/>
      <dgm:spPr/>
      <dgm:t>
        <a:bodyPr/>
        <a:lstStyle/>
        <a:p>
          <a:endParaRPr lang="zh-CN" altLang="en-US"/>
        </a:p>
      </dgm:t>
    </dgm:pt>
    <dgm:pt modelId="{5E6BBA11-AFFB-401B-83C0-9337B9068F9C}" type="sibTrans" cxnId="{A88E6231-CBAA-4A6E-835D-A0C60A967D05}">
      <dgm:prSet/>
      <dgm:spPr/>
      <dgm:t>
        <a:bodyPr/>
        <a:lstStyle/>
        <a:p>
          <a:endParaRPr lang="zh-CN" altLang="en-US"/>
        </a:p>
      </dgm:t>
    </dgm:pt>
    <dgm:pt modelId="{4BF54680-D4CC-4F76-9DD0-8512890D6F7F}">
      <dgm:prSet/>
      <dgm:spPr>
        <a:solidFill>
          <a:srgbClr val="203864"/>
        </a:solidFill>
      </dgm:spPr>
      <dgm:t>
        <a:bodyPr/>
        <a:lstStyle/>
        <a:p>
          <a:r>
            <a:rPr lang="zh-CN" dirty="0"/>
            <a:t>医疗共享平台</a:t>
          </a:r>
        </a:p>
      </dgm:t>
    </dgm:pt>
    <dgm:pt modelId="{0B3711D0-17DF-4E1A-834E-67AE29D17AA6}" type="parTrans" cxnId="{392FF93B-381C-469F-B5CB-15B69CDABC12}">
      <dgm:prSet/>
      <dgm:spPr/>
      <dgm:t>
        <a:bodyPr/>
        <a:lstStyle/>
        <a:p>
          <a:endParaRPr lang="zh-CN" altLang="en-US"/>
        </a:p>
      </dgm:t>
    </dgm:pt>
    <dgm:pt modelId="{F2474822-971E-4790-9A26-10A8600A4089}" type="sibTrans" cxnId="{392FF93B-381C-469F-B5CB-15B69CDABC12}">
      <dgm:prSet/>
      <dgm:spPr/>
      <dgm:t>
        <a:bodyPr/>
        <a:lstStyle/>
        <a:p>
          <a:endParaRPr lang="zh-CN" altLang="en-US"/>
        </a:p>
      </dgm:t>
    </dgm:pt>
    <dgm:pt modelId="{2D2010EF-BE34-43BE-9EF2-DB6D454AF2EB}">
      <dgm:prSet/>
      <dgm:spPr>
        <a:solidFill>
          <a:srgbClr val="203864"/>
        </a:solidFill>
      </dgm:spPr>
      <dgm:t>
        <a:bodyPr/>
        <a:lstStyle/>
        <a:p>
          <a:r>
            <a:rPr lang="zh-CN"/>
            <a:t>公共服务平台</a:t>
          </a:r>
        </a:p>
      </dgm:t>
    </dgm:pt>
    <dgm:pt modelId="{8E93F3EE-F7ED-4D18-8ECD-C744B7BF4927}" type="parTrans" cxnId="{4CE1AAD5-00F5-46E8-8161-6FFA44EA50B9}">
      <dgm:prSet/>
      <dgm:spPr/>
      <dgm:t>
        <a:bodyPr/>
        <a:lstStyle/>
        <a:p>
          <a:endParaRPr lang="zh-CN" altLang="en-US"/>
        </a:p>
      </dgm:t>
    </dgm:pt>
    <dgm:pt modelId="{6C7B3C45-1A29-4AFC-8B1C-BDF11635629F}" type="sibTrans" cxnId="{4CE1AAD5-00F5-46E8-8161-6FFA44EA50B9}">
      <dgm:prSet/>
      <dgm:spPr/>
      <dgm:t>
        <a:bodyPr/>
        <a:lstStyle/>
        <a:p>
          <a:endParaRPr lang="zh-CN" altLang="en-US"/>
        </a:p>
      </dgm:t>
    </dgm:pt>
    <dgm:pt modelId="{982065E0-71B2-4D8A-A696-A89E9349D243}">
      <dgm:prSet/>
      <dgm:spPr>
        <a:solidFill>
          <a:srgbClr val="203864"/>
        </a:solidFill>
      </dgm:spPr>
      <dgm:t>
        <a:bodyPr/>
        <a:lstStyle/>
        <a:p>
          <a:r>
            <a:rPr lang="zh-CN"/>
            <a:t>农网平台</a:t>
          </a:r>
        </a:p>
      </dgm:t>
    </dgm:pt>
    <dgm:pt modelId="{0B9C80CD-58B8-4E9E-A685-F04DE4A9FB44}" type="parTrans" cxnId="{B3E3BA38-069C-4FC5-9703-54BE61CF0364}">
      <dgm:prSet/>
      <dgm:spPr/>
      <dgm:t>
        <a:bodyPr/>
        <a:lstStyle/>
        <a:p>
          <a:endParaRPr lang="zh-CN" altLang="en-US"/>
        </a:p>
      </dgm:t>
    </dgm:pt>
    <dgm:pt modelId="{FA88A7D7-2DA8-46CC-B857-BAD2CC49973D}" type="sibTrans" cxnId="{B3E3BA38-069C-4FC5-9703-54BE61CF0364}">
      <dgm:prSet/>
      <dgm:spPr/>
      <dgm:t>
        <a:bodyPr/>
        <a:lstStyle/>
        <a:p>
          <a:endParaRPr lang="zh-CN" altLang="en-US"/>
        </a:p>
      </dgm:t>
    </dgm:pt>
    <dgm:pt modelId="{DDA13822-AA93-4E2E-9507-09A59509E7B7}">
      <dgm:prSet/>
      <dgm:spPr>
        <a:solidFill>
          <a:srgbClr val="203864"/>
        </a:solidFill>
      </dgm:spPr>
      <dgm:t>
        <a:bodyPr/>
        <a:lstStyle/>
        <a:p>
          <a:r>
            <a:rPr lang="zh-CN"/>
            <a:t>车后服务平台</a:t>
          </a:r>
        </a:p>
      </dgm:t>
    </dgm:pt>
    <dgm:pt modelId="{C0C97C31-1424-4B78-AA93-0F191A0FDBA5}" type="parTrans" cxnId="{43885FE0-28A9-4325-B562-EAB58B307D79}">
      <dgm:prSet/>
      <dgm:spPr/>
      <dgm:t>
        <a:bodyPr/>
        <a:lstStyle/>
        <a:p>
          <a:endParaRPr lang="zh-CN" altLang="en-US"/>
        </a:p>
      </dgm:t>
    </dgm:pt>
    <dgm:pt modelId="{390DDAE5-976F-4466-8292-C6AAEB068BE1}" type="sibTrans" cxnId="{43885FE0-28A9-4325-B562-EAB58B307D79}">
      <dgm:prSet/>
      <dgm:spPr/>
      <dgm:t>
        <a:bodyPr/>
        <a:lstStyle/>
        <a:p>
          <a:endParaRPr lang="zh-CN" altLang="en-US"/>
        </a:p>
      </dgm:t>
    </dgm:pt>
    <dgm:pt modelId="{BDF311A9-AF39-46CF-A14B-B30EDA78EAAD}">
      <dgm:prSet/>
      <dgm:spPr>
        <a:solidFill>
          <a:srgbClr val="203864"/>
        </a:solidFill>
      </dgm:spPr>
      <dgm:t>
        <a:bodyPr/>
        <a:lstStyle/>
        <a:p>
          <a:r>
            <a:rPr lang="zh-CN" dirty="0"/>
            <a:t>人力服务平台</a:t>
          </a:r>
        </a:p>
      </dgm:t>
    </dgm:pt>
    <dgm:pt modelId="{BCB60AE8-F582-4D8E-A9E8-8B541B0CE800}" type="parTrans" cxnId="{5E931913-AA41-46EE-905C-8BCE366279D4}">
      <dgm:prSet/>
      <dgm:spPr/>
      <dgm:t>
        <a:bodyPr/>
        <a:lstStyle/>
        <a:p>
          <a:endParaRPr lang="zh-CN" altLang="en-US"/>
        </a:p>
      </dgm:t>
    </dgm:pt>
    <dgm:pt modelId="{3E085196-0204-4CF6-A101-2986734EE315}" type="sibTrans" cxnId="{5E931913-AA41-46EE-905C-8BCE366279D4}">
      <dgm:prSet/>
      <dgm:spPr/>
      <dgm:t>
        <a:bodyPr/>
        <a:lstStyle/>
        <a:p>
          <a:endParaRPr lang="zh-CN" altLang="en-US"/>
        </a:p>
      </dgm:t>
    </dgm:pt>
    <dgm:pt modelId="{8F59C159-5EFF-4684-A498-F86E77F1E4F9}">
      <dgm:prSet/>
      <dgm:spPr>
        <a:solidFill>
          <a:srgbClr val="203864"/>
        </a:solidFill>
      </dgm:spPr>
      <dgm:t>
        <a:bodyPr/>
        <a:lstStyle/>
        <a:p>
          <a:r>
            <a:rPr lang="zh-CN" dirty="0"/>
            <a:t>航空共享平台</a:t>
          </a:r>
        </a:p>
      </dgm:t>
    </dgm:pt>
    <dgm:pt modelId="{BD783E8B-22D3-40AF-8246-E4885BF468BD}" type="parTrans" cxnId="{D8BA9CA7-F4D6-409C-AA93-5A46F0CC1000}">
      <dgm:prSet/>
      <dgm:spPr/>
      <dgm:t>
        <a:bodyPr/>
        <a:lstStyle/>
        <a:p>
          <a:endParaRPr lang="zh-CN" altLang="en-US"/>
        </a:p>
      </dgm:t>
    </dgm:pt>
    <dgm:pt modelId="{21F02126-4A5C-435D-8422-39D92FF32FFB}" type="sibTrans" cxnId="{D8BA9CA7-F4D6-409C-AA93-5A46F0CC1000}">
      <dgm:prSet/>
      <dgm:spPr/>
      <dgm:t>
        <a:bodyPr/>
        <a:lstStyle/>
        <a:p>
          <a:endParaRPr lang="zh-CN" altLang="en-US"/>
        </a:p>
      </dgm:t>
    </dgm:pt>
    <dgm:pt modelId="{5961782A-4750-4A3A-9DA0-160A81A1674C}" type="pres">
      <dgm:prSet presAssocID="{CE60F4EF-F1E2-486A-84B4-D8C3C5D0FA02}" presName="Name0" presStyleCnt="0">
        <dgm:presLayoutVars>
          <dgm:chPref val="1"/>
          <dgm:dir/>
          <dgm:animOne val="branch"/>
          <dgm:animLvl val="lvl"/>
          <dgm:resizeHandles/>
        </dgm:presLayoutVars>
      </dgm:prSet>
      <dgm:spPr/>
    </dgm:pt>
    <dgm:pt modelId="{970EDD59-B492-466D-8780-61D48732FB37}" type="pres">
      <dgm:prSet presAssocID="{CA6B7A38-1439-41DB-8F6A-9BB693B161B9}" presName="vertOne" presStyleCnt="0"/>
      <dgm:spPr/>
    </dgm:pt>
    <dgm:pt modelId="{792C37CF-1D3F-408C-8057-37B84C71AF0A}" type="pres">
      <dgm:prSet presAssocID="{CA6B7A38-1439-41DB-8F6A-9BB693B161B9}" presName="txOne" presStyleLbl="node0" presStyleIdx="0" presStyleCnt="7">
        <dgm:presLayoutVars>
          <dgm:chPref val="3"/>
        </dgm:presLayoutVars>
      </dgm:prSet>
      <dgm:spPr/>
    </dgm:pt>
    <dgm:pt modelId="{03F48FAC-2954-41A5-963B-7E79BE3D3604}" type="pres">
      <dgm:prSet presAssocID="{CA6B7A38-1439-41DB-8F6A-9BB693B161B9}" presName="horzOne" presStyleCnt="0"/>
      <dgm:spPr/>
    </dgm:pt>
    <dgm:pt modelId="{F571985F-B302-4433-871D-EF27DA9AF308}" type="pres">
      <dgm:prSet presAssocID="{5E6BBA11-AFFB-401B-83C0-9337B9068F9C}" presName="sibSpaceOne" presStyleCnt="0"/>
      <dgm:spPr/>
    </dgm:pt>
    <dgm:pt modelId="{21E4E39A-F41E-4118-AB68-5F07C5B3447F}" type="pres">
      <dgm:prSet presAssocID="{4BF54680-D4CC-4F76-9DD0-8512890D6F7F}" presName="vertOne" presStyleCnt="0"/>
      <dgm:spPr/>
    </dgm:pt>
    <dgm:pt modelId="{DE2133F3-3EE4-4DE5-84B3-E281270F0795}" type="pres">
      <dgm:prSet presAssocID="{4BF54680-D4CC-4F76-9DD0-8512890D6F7F}" presName="txOne" presStyleLbl="node0" presStyleIdx="1" presStyleCnt="7">
        <dgm:presLayoutVars>
          <dgm:chPref val="3"/>
        </dgm:presLayoutVars>
      </dgm:prSet>
      <dgm:spPr/>
    </dgm:pt>
    <dgm:pt modelId="{DE3E48C9-E328-4EED-8F87-88087CC19C41}" type="pres">
      <dgm:prSet presAssocID="{4BF54680-D4CC-4F76-9DD0-8512890D6F7F}" presName="horzOne" presStyleCnt="0"/>
      <dgm:spPr/>
    </dgm:pt>
    <dgm:pt modelId="{BDDC3CCB-430B-4E54-93B4-6647A361A074}" type="pres">
      <dgm:prSet presAssocID="{F2474822-971E-4790-9A26-10A8600A4089}" presName="sibSpaceOne" presStyleCnt="0"/>
      <dgm:spPr/>
    </dgm:pt>
    <dgm:pt modelId="{76D6D5E0-61D0-4657-9FCD-E58B20FA9106}" type="pres">
      <dgm:prSet presAssocID="{2D2010EF-BE34-43BE-9EF2-DB6D454AF2EB}" presName="vertOne" presStyleCnt="0"/>
      <dgm:spPr/>
    </dgm:pt>
    <dgm:pt modelId="{19BF9719-9542-4445-9543-BC37176C68C4}" type="pres">
      <dgm:prSet presAssocID="{2D2010EF-BE34-43BE-9EF2-DB6D454AF2EB}" presName="txOne" presStyleLbl="node0" presStyleIdx="2" presStyleCnt="7">
        <dgm:presLayoutVars>
          <dgm:chPref val="3"/>
        </dgm:presLayoutVars>
      </dgm:prSet>
      <dgm:spPr/>
    </dgm:pt>
    <dgm:pt modelId="{C9E0E772-12AF-41A4-A504-E9B0B435A85B}" type="pres">
      <dgm:prSet presAssocID="{2D2010EF-BE34-43BE-9EF2-DB6D454AF2EB}" presName="horzOne" presStyleCnt="0"/>
      <dgm:spPr/>
    </dgm:pt>
    <dgm:pt modelId="{D3904CFF-67B8-4B9A-8AC6-7B6DC7210306}" type="pres">
      <dgm:prSet presAssocID="{6C7B3C45-1A29-4AFC-8B1C-BDF11635629F}" presName="sibSpaceOne" presStyleCnt="0"/>
      <dgm:spPr/>
    </dgm:pt>
    <dgm:pt modelId="{060C7F9C-CFED-42E2-AD07-0447DF0845BF}" type="pres">
      <dgm:prSet presAssocID="{982065E0-71B2-4D8A-A696-A89E9349D243}" presName="vertOne" presStyleCnt="0"/>
      <dgm:spPr/>
    </dgm:pt>
    <dgm:pt modelId="{3166E9B7-EB05-4A11-BA48-1BF80229DBEC}" type="pres">
      <dgm:prSet presAssocID="{982065E0-71B2-4D8A-A696-A89E9349D243}" presName="txOne" presStyleLbl="node0" presStyleIdx="3" presStyleCnt="7">
        <dgm:presLayoutVars>
          <dgm:chPref val="3"/>
        </dgm:presLayoutVars>
      </dgm:prSet>
      <dgm:spPr/>
    </dgm:pt>
    <dgm:pt modelId="{9B505795-5F38-4EA7-8253-DD08F58DAC1C}" type="pres">
      <dgm:prSet presAssocID="{982065E0-71B2-4D8A-A696-A89E9349D243}" presName="horzOne" presStyleCnt="0"/>
      <dgm:spPr/>
    </dgm:pt>
    <dgm:pt modelId="{FE1888B6-1E7D-4829-B905-1A70D9A53186}" type="pres">
      <dgm:prSet presAssocID="{FA88A7D7-2DA8-46CC-B857-BAD2CC49973D}" presName="sibSpaceOne" presStyleCnt="0"/>
      <dgm:spPr/>
    </dgm:pt>
    <dgm:pt modelId="{62525292-33E2-4A8E-9028-BF4A4E8890BD}" type="pres">
      <dgm:prSet presAssocID="{DDA13822-AA93-4E2E-9507-09A59509E7B7}" presName="vertOne" presStyleCnt="0"/>
      <dgm:spPr/>
    </dgm:pt>
    <dgm:pt modelId="{FE031058-029B-4D3B-BD59-E0BB7C33D5D8}" type="pres">
      <dgm:prSet presAssocID="{DDA13822-AA93-4E2E-9507-09A59509E7B7}" presName="txOne" presStyleLbl="node0" presStyleIdx="4" presStyleCnt="7">
        <dgm:presLayoutVars>
          <dgm:chPref val="3"/>
        </dgm:presLayoutVars>
      </dgm:prSet>
      <dgm:spPr/>
    </dgm:pt>
    <dgm:pt modelId="{217EF7D6-E986-459E-B09F-AEA45CB351DF}" type="pres">
      <dgm:prSet presAssocID="{DDA13822-AA93-4E2E-9507-09A59509E7B7}" presName="horzOne" presStyleCnt="0"/>
      <dgm:spPr/>
    </dgm:pt>
    <dgm:pt modelId="{9BBD7750-98DE-4184-8231-1AAD4191FE73}" type="pres">
      <dgm:prSet presAssocID="{390DDAE5-976F-4466-8292-C6AAEB068BE1}" presName="sibSpaceOne" presStyleCnt="0"/>
      <dgm:spPr/>
    </dgm:pt>
    <dgm:pt modelId="{D4042ED3-3046-443A-96EB-BBCA362E4D83}" type="pres">
      <dgm:prSet presAssocID="{BDF311A9-AF39-46CF-A14B-B30EDA78EAAD}" presName="vertOne" presStyleCnt="0"/>
      <dgm:spPr/>
    </dgm:pt>
    <dgm:pt modelId="{5A0988BA-01DA-4DCA-B278-081859FB2F8C}" type="pres">
      <dgm:prSet presAssocID="{BDF311A9-AF39-46CF-A14B-B30EDA78EAAD}" presName="txOne" presStyleLbl="node0" presStyleIdx="5" presStyleCnt="7">
        <dgm:presLayoutVars>
          <dgm:chPref val="3"/>
        </dgm:presLayoutVars>
      </dgm:prSet>
      <dgm:spPr/>
    </dgm:pt>
    <dgm:pt modelId="{08CC5472-E6EB-4682-8332-AC71DFB91A0D}" type="pres">
      <dgm:prSet presAssocID="{BDF311A9-AF39-46CF-A14B-B30EDA78EAAD}" presName="horzOne" presStyleCnt="0"/>
      <dgm:spPr/>
    </dgm:pt>
    <dgm:pt modelId="{EDB52900-C37D-4021-9B49-4ED346FE4C91}" type="pres">
      <dgm:prSet presAssocID="{3E085196-0204-4CF6-A101-2986734EE315}" presName="sibSpaceOne" presStyleCnt="0"/>
      <dgm:spPr/>
    </dgm:pt>
    <dgm:pt modelId="{78D2B9B4-5C3A-4BB7-8916-0B6CE062C168}" type="pres">
      <dgm:prSet presAssocID="{8F59C159-5EFF-4684-A498-F86E77F1E4F9}" presName="vertOne" presStyleCnt="0"/>
      <dgm:spPr/>
    </dgm:pt>
    <dgm:pt modelId="{4F3E53C4-1093-424E-B32C-AB5D8670D735}" type="pres">
      <dgm:prSet presAssocID="{8F59C159-5EFF-4684-A498-F86E77F1E4F9}" presName="txOne" presStyleLbl="node0" presStyleIdx="6" presStyleCnt="7">
        <dgm:presLayoutVars>
          <dgm:chPref val="3"/>
        </dgm:presLayoutVars>
      </dgm:prSet>
      <dgm:spPr/>
    </dgm:pt>
    <dgm:pt modelId="{E58AC524-9BC7-4E32-A904-DD46D3C135D5}" type="pres">
      <dgm:prSet presAssocID="{8F59C159-5EFF-4684-A498-F86E77F1E4F9}" presName="horzOne" presStyleCnt="0"/>
      <dgm:spPr/>
    </dgm:pt>
  </dgm:ptLst>
  <dgm:cxnLst>
    <dgm:cxn modelId="{5E931913-AA41-46EE-905C-8BCE366279D4}" srcId="{CE60F4EF-F1E2-486A-84B4-D8C3C5D0FA02}" destId="{BDF311A9-AF39-46CF-A14B-B30EDA78EAAD}" srcOrd="5" destOrd="0" parTransId="{BCB60AE8-F582-4D8E-A9E8-8B541B0CE800}" sibTransId="{3E085196-0204-4CF6-A101-2986734EE315}"/>
    <dgm:cxn modelId="{06A96D15-90A7-4F96-B723-6FC0466AB5F8}" type="presOf" srcId="{982065E0-71B2-4D8A-A696-A89E9349D243}" destId="{3166E9B7-EB05-4A11-BA48-1BF80229DBEC}" srcOrd="0" destOrd="0" presId="urn:microsoft.com/office/officeart/2005/8/layout/hierarchy4"/>
    <dgm:cxn modelId="{A88E6231-CBAA-4A6E-835D-A0C60A967D05}" srcId="{CE60F4EF-F1E2-486A-84B4-D8C3C5D0FA02}" destId="{CA6B7A38-1439-41DB-8F6A-9BB693B161B9}" srcOrd="0" destOrd="0" parTransId="{D739A8E0-2394-449F-83ED-4EC2ED6FDCFF}" sibTransId="{5E6BBA11-AFFB-401B-83C0-9337B9068F9C}"/>
    <dgm:cxn modelId="{1A16FA33-0A56-4E43-A388-09E4C594EF39}" type="presOf" srcId="{BDF311A9-AF39-46CF-A14B-B30EDA78EAAD}" destId="{5A0988BA-01DA-4DCA-B278-081859FB2F8C}" srcOrd="0" destOrd="0" presId="urn:microsoft.com/office/officeart/2005/8/layout/hierarchy4"/>
    <dgm:cxn modelId="{B3E3BA38-069C-4FC5-9703-54BE61CF0364}" srcId="{CE60F4EF-F1E2-486A-84B4-D8C3C5D0FA02}" destId="{982065E0-71B2-4D8A-A696-A89E9349D243}" srcOrd="3" destOrd="0" parTransId="{0B9C80CD-58B8-4E9E-A685-F04DE4A9FB44}" sibTransId="{FA88A7D7-2DA8-46CC-B857-BAD2CC49973D}"/>
    <dgm:cxn modelId="{392FF93B-381C-469F-B5CB-15B69CDABC12}" srcId="{CE60F4EF-F1E2-486A-84B4-D8C3C5D0FA02}" destId="{4BF54680-D4CC-4F76-9DD0-8512890D6F7F}" srcOrd="1" destOrd="0" parTransId="{0B3711D0-17DF-4E1A-834E-67AE29D17AA6}" sibTransId="{F2474822-971E-4790-9A26-10A8600A4089}"/>
    <dgm:cxn modelId="{9A6D2E42-B410-4C77-B4E3-D16622569A5E}" type="presOf" srcId="{DDA13822-AA93-4E2E-9507-09A59509E7B7}" destId="{FE031058-029B-4D3B-BD59-E0BB7C33D5D8}" srcOrd="0" destOrd="0" presId="urn:microsoft.com/office/officeart/2005/8/layout/hierarchy4"/>
    <dgm:cxn modelId="{860DBB68-89A8-4C7F-A79D-FEAE8A4CC44C}" type="presOf" srcId="{2D2010EF-BE34-43BE-9EF2-DB6D454AF2EB}" destId="{19BF9719-9542-4445-9543-BC37176C68C4}" srcOrd="0" destOrd="0" presId="urn:microsoft.com/office/officeart/2005/8/layout/hierarchy4"/>
    <dgm:cxn modelId="{3F82BF8F-C1FB-4F51-9B36-B9E98F7CAD8C}" type="presOf" srcId="{CA6B7A38-1439-41DB-8F6A-9BB693B161B9}" destId="{792C37CF-1D3F-408C-8057-37B84C71AF0A}" srcOrd="0" destOrd="0" presId="urn:microsoft.com/office/officeart/2005/8/layout/hierarchy4"/>
    <dgm:cxn modelId="{3C5D9B95-0832-4A1D-8323-29FA91A6C481}" type="presOf" srcId="{8F59C159-5EFF-4684-A498-F86E77F1E4F9}" destId="{4F3E53C4-1093-424E-B32C-AB5D8670D735}" srcOrd="0" destOrd="0" presId="urn:microsoft.com/office/officeart/2005/8/layout/hierarchy4"/>
    <dgm:cxn modelId="{0BB4C89E-5F49-46D2-BCA0-C212E8AF73DC}" type="presOf" srcId="{CE60F4EF-F1E2-486A-84B4-D8C3C5D0FA02}" destId="{5961782A-4750-4A3A-9DA0-160A81A1674C}" srcOrd="0" destOrd="0" presId="urn:microsoft.com/office/officeart/2005/8/layout/hierarchy4"/>
    <dgm:cxn modelId="{D8BA9CA7-F4D6-409C-AA93-5A46F0CC1000}" srcId="{CE60F4EF-F1E2-486A-84B4-D8C3C5D0FA02}" destId="{8F59C159-5EFF-4684-A498-F86E77F1E4F9}" srcOrd="6" destOrd="0" parTransId="{BD783E8B-22D3-40AF-8246-E4885BF468BD}" sibTransId="{21F02126-4A5C-435D-8422-39D92FF32FFB}"/>
    <dgm:cxn modelId="{A99049D5-C8C8-4B1B-9C7A-3875461BA79D}" type="presOf" srcId="{4BF54680-D4CC-4F76-9DD0-8512890D6F7F}" destId="{DE2133F3-3EE4-4DE5-84B3-E281270F0795}" srcOrd="0" destOrd="0" presId="urn:microsoft.com/office/officeart/2005/8/layout/hierarchy4"/>
    <dgm:cxn modelId="{4CE1AAD5-00F5-46E8-8161-6FFA44EA50B9}" srcId="{CE60F4EF-F1E2-486A-84B4-D8C3C5D0FA02}" destId="{2D2010EF-BE34-43BE-9EF2-DB6D454AF2EB}" srcOrd="2" destOrd="0" parTransId="{8E93F3EE-F7ED-4D18-8ECD-C744B7BF4927}" sibTransId="{6C7B3C45-1A29-4AFC-8B1C-BDF11635629F}"/>
    <dgm:cxn modelId="{43885FE0-28A9-4325-B562-EAB58B307D79}" srcId="{CE60F4EF-F1E2-486A-84B4-D8C3C5D0FA02}" destId="{DDA13822-AA93-4E2E-9507-09A59509E7B7}" srcOrd="4" destOrd="0" parTransId="{C0C97C31-1424-4B78-AA93-0F191A0FDBA5}" sibTransId="{390DDAE5-976F-4466-8292-C6AAEB068BE1}"/>
    <dgm:cxn modelId="{107E4811-077B-4C0C-AB6C-C3CAEB234E3C}" type="presParOf" srcId="{5961782A-4750-4A3A-9DA0-160A81A1674C}" destId="{970EDD59-B492-466D-8780-61D48732FB37}" srcOrd="0" destOrd="0" presId="urn:microsoft.com/office/officeart/2005/8/layout/hierarchy4"/>
    <dgm:cxn modelId="{FE29942D-D1F3-4CCF-B3B9-B41BBB82A8B9}" type="presParOf" srcId="{970EDD59-B492-466D-8780-61D48732FB37}" destId="{792C37CF-1D3F-408C-8057-37B84C71AF0A}" srcOrd="0" destOrd="0" presId="urn:microsoft.com/office/officeart/2005/8/layout/hierarchy4"/>
    <dgm:cxn modelId="{15AF1F0C-0245-4DCA-A5A6-865D48743263}" type="presParOf" srcId="{970EDD59-B492-466D-8780-61D48732FB37}" destId="{03F48FAC-2954-41A5-963B-7E79BE3D3604}" srcOrd="1" destOrd="0" presId="urn:microsoft.com/office/officeart/2005/8/layout/hierarchy4"/>
    <dgm:cxn modelId="{126C5A01-BFBD-4B44-9FD1-5068FC6DF4E1}" type="presParOf" srcId="{5961782A-4750-4A3A-9DA0-160A81A1674C}" destId="{F571985F-B302-4433-871D-EF27DA9AF308}" srcOrd="1" destOrd="0" presId="urn:microsoft.com/office/officeart/2005/8/layout/hierarchy4"/>
    <dgm:cxn modelId="{893D4955-2274-44AA-8EA8-731C0FF60763}" type="presParOf" srcId="{5961782A-4750-4A3A-9DA0-160A81A1674C}" destId="{21E4E39A-F41E-4118-AB68-5F07C5B3447F}" srcOrd="2" destOrd="0" presId="urn:microsoft.com/office/officeart/2005/8/layout/hierarchy4"/>
    <dgm:cxn modelId="{EA20DDD3-0F12-4D1B-96CE-BBFAF5048EE4}" type="presParOf" srcId="{21E4E39A-F41E-4118-AB68-5F07C5B3447F}" destId="{DE2133F3-3EE4-4DE5-84B3-E281270F0795}" srcOrd="0" destOrd="0" presId="urn:microsoft.com/office/officeart/2005/8/layout/hierarchy4"/>
    <dgm:cxn modelId="{5B364C17-7223-46B7-8624-2E28AF1946AF}" type="presParOf" srcId="{21E4E39A-F41E-4118-AB68-5F07C5B3447F}" destId="{DE3E48C9-E328-4EED-8F87-88087CC19C41}" srcOrd="1" destOrd="0" presId="urn:microsoft.com/office/officeart/2005/8/layout/hierarchy4"/>
    <dgm:cxn modelId="{87FF8AF5-9921-4742-90B9-ABAD1FA80F20}" type="presParOf" srcId="{5961782A-4750-4A3A-9DA0-160A81A1674C}" destId="{BDDC3CCB-430B-4E54-93B4-6647A361A074}" srcOrd="3" destOrd="0" presId="urn:microsoft.com/office/officeart/2005/8/layout/hierarchy4"/>
    <dgm:cxn modelId="{540EF94D-ECB4-4EC2-AE7D-0499BF798FB4}" type="presParOf" srcId="{5961782A-4750-4A3A-9DA0-160A81A1674C}" destId="{76D6D5E0-61D0-4657-9FCD-E58B20FA9106}" srcOrd="4" destOrd="0" presId="urn:microsoft.com/office/officeart/2005/8/layout/hierarchy4"/>
    <dgm:cxn modelId="{209667E3-C813-4E36-9216-61B99A4611DA}" type="presParOf" srcId="{76D6D5E0-61D0-4657-9FCD-E58B20FA9106}" destId="{19BF9719-9542-4445-9543-BC37176C68C4}" srcOrd="0" destOrd="0" presId="urn:microsoft.com/office/officeart/2005/8/layout/hierarchy4"/>
    <dgm:cxn modelId="{B6AE231B-FAA9-4676-A71F-543CC3BE7432}" type="presParOf" srcId="{76D6D5E0-61D0-4657-9FCD-E58B20FA9106}" destId="{C9E0E772-12AF-41A4-A504-E9B0B435A85B}" srcOrd="1" destOrd="0" presId="urn:microsoft.com/office/officeart/2005/8/layout/hierarchy4"/>
    <dgm:cxn modelId="{460DCE81-CD38-4734-B275-39765F1AC82A}" type="presParOf" srcId="{5961782A-4750-4A3A-9DA0-160A81A1674C}" destId="{D3904CFF-67B8-4B9A-8AC6-7B6DC7210306}" srcOrd="5" destOrd="0" presId="urn:microsoft.com/office/officeart/2005/8/layout/hierarchy4"/>
    <dgm:cxn modelId="{ECBDF11C-CA71-4E1C-A734-136858040BF1}" type="presParOf" srcId="{5961782A-4750-4A3A-9DA0-160A81A1674C}" destId="{060C7F9C-CFED-42E2-AD07-0447DF0845BF}" srcOrd="6" destOrd="0" presId="urn:microsoft.com/office/officeart/2005/8/layout/hierarchy4"/>
    <dgm:cxn modelId="{CD0B89C4-4BD5-4E19-AE69-E10CFA66F4BD}" type="presParOf" srcId="{060C7F9C-CFED-42E2-AD07-0447DF0845BF}" destId="{3166E9B7-EB05-4A11-BA48-1BF80229DBEC}" srcOrd="0" destOrd="0" presId="urn:microsoft.com/office/officeart/2005/8/layout/hierarchy4"/>
    <dgm:cxn modelId="{769E17C6-64A0-4A2D-B1B6-88936DFB32C6}" type="presParOf" srcId="{060C7F9C-CFED-42E2-AD07-0447DF0845BF}" destId="{9B505795-5F38-4EA7-8253-DD08F58DAC1C}" srcOrd="1" destOrd="0" presId="urn:microsoft.com/office/officeart/2005/8/layout/hierarchy4"/>
    <dgm:cxn modelId="{6CC2AC73-C4E6-4E63-95A6-70DF8CADA5B8}" type="presParOf" srcId="{5961782A-4750-4A3A-9DA0-160A81A1674C}" destId="{FE1888B6-1E7D-4829-B905-1A70D9A53186}" srcOrd="7" destOrd="0" presId="urn:microsoft.com/office/officeart/2005/8/layout/hierarchy4"/>
    <dgm:cxn modelId="{9FC275C1-6CF2-4508-831F-2A7CED8ED884}" type="presParOf" srcId="{5961782A-4750-4A3A-9DA0-160A81A1674C}" destId="{62525292-33E2-4A8E-9028-BF4A4E8890BD}" srcOrd="8" destOrd="0" presId="urn:microsoft.com/office/officeart/2005/8/layout/hierarchy4"/>
    <dgm:cxn modelId="{39839E04-EDAD-4979-8571-573DE40F03FD}" type="presParOf" srcId="{62525292-33E2-4A8E-9028-BF4A4E8890BD}" destId="{FE031058-029B-4D3B-BD59-E0BB7C33D5D8}" srcOrd="0" destOrd="0" presId="urn:microsoft.com/office/officeart/2005/8/layout/hierarchy4"/>
    <dgm:cxn modelId="{FE9D65A9-D4FC-4EEC-A2EB-A7BB7D06A65C}" type="presParOf" srcId="{62525292-33E2-4A8E-9028-BF4A4E8890BD}" destId="{217EF7D6-E986-459E-B09F-AEA45CB351DF}" srcOrd="1" destOrd="0" presId="urn:microsoft.com/office/officeart/2005/8/layout/hierarchy4"/>
    <dgm:cxn modelId="{3E029460-694D-41CC-9B6A-52DA9EF78B86}" type="presParOf" srcId="{5961782A-4750-4A3A-9DA0-160A81A1674C}" destId="{9BBD7750-98DE-4184-8231-1AAD4191FE73}" srcOrd="9" destOrd="0" presId="urn:microsoft.com/office/officeart/2005/8/layout/hierarchy4"/>
    <dgm:cxn modelId="{B093BB54-F69D-486A-88DA-080DFD90331F}" type="presParOf" srcId="{5961782A-4750-4A3A-9DA0-160A81A1674C}" destId="{D4042ED3-3046-443A-96EB-BBCA362E4D83}" srcOrd="10" destOrd="0" presId="urn:microsoft.com/office/officeart/2005/8/layout/hierarchy4"/>
    <dgm:cxn modelId="{1B1E093A-7359-4E8E-A186-B8A0290D6DA2}" type="presParOf" srcId="{D4042ED3-3046-443A-96EB-BBCA362E4D83}" destId="{5A0988BA-01DA-4DCA-B278-081859FB2F8C}" srcOrd="0" destOrd="0" presId="urn:microsoft.com/office/officeart/2005/8/layout/hierarchy4"/>
    <dgm:cxn modelId="{3099E2B8-DFA2-4B8B-9D30-E856345E3EAD}" type="presParOf" srcId="{D4042ED3-3046-443A-96EB-BBCA362E4D83}" destId="{08CC5472-E6EB-4682-8332-AC71DFB91A0D}" srcOrd="1" destOrd="0" presId="urn:microsoft.com/office/officeart/2005/8/layout/hierarchy4"/>
    <dgm:cxn modelId="{0EAE4EA2-6D72-4130-8FBC-47CCDDC39F7B}" type="presParOf" srcId="{5961782A-4750-4A3A-9DA0-160A81A1674C}" destId="{EDB52900-C37D-4021-9B49-4ED346FE4C91}" srcOrd="11" destOrd="0" presId="urn:microsoft.com/office/officeart/2005/8/layout/hierarchy4"/>
    <dgm:cxn modelId="{1B1C3452-4F32-4E16-B7D5-8028BDCCDC88}" type="presParOf" srcId="{5961782A-4750-4A3A-9DA0-160A81A1674C}" destId="{78D2B9B4-5C3A-4BB7-8916-0B6CE062C168}" srcOrd="12" destOrd="0" presId="urn:microsoft.com/office/officeart/2005/8/layout/hierarchy4"/>
    <dgm:cxn modelId="{E6483D26-F915-4B14-8B2D-7CE0ADB63DDB}" type="presParOf" srcId="{78D2B9B4-5C3A-4BB7-8916-0B6CE062C168}" destId="{4F3E53C4-1093-424E-B32C-AB5D8670D735}" srcOrd="0" destOrd="0" presId="urn:microsoft.com/office/officeart/2005/8/layout/hierarchy4"/>
    <dgm:cxn modelId="{D713C9D0-ACD1-43CC-8782-0A6AA8AEEAB5}" type="presParOf" srcId="{78D2B9B4-5C3A-4BB7-8916-0B6CE062C168}" destId="{E58AC524-9BC7-4E32-A904-DD46D3C135D5}" srcOrd="1" destOrd="0" presId="urn:microsoft.com/office/officeart/2005/8/layout/hierarchy4"/>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FB2874C-AC93-4669-B61C-D217C2AF3DC3}" type="doc">
      <dgm:prSet loTypeId="urn:microsoft.com/office/officeart/2005/8/layout/hierarchy4" loCatId="hierarchy" qsTypeId="urn:microsoft.com/office/officeart/2005/8/quickstyle/simple1" qsCatId="simple" csTypeId="urn:microsoft.com/office/officeart/2005/8/colors/accent0_3" csCatId="mainScheme" phldr="1"/>
      <dgm:spPr/>
      <dgm:t>
        <a:bodyPr/>
        <a:lstStyle/>
        <a:p>
          <a:endParaRPr lang="zh-CN" altLang="en-US"/>
        </a:p>
      </dgm:t>
    </dgm:pt>
    <dgm:pt modelId="{181BD4D1-005E-4729-93BA-17BE073F73EF}">
      <dgm:prSet/>
      <dgm:spPr>
        <a:solidFill>
          <a:srgbClr val="203864"/>
        </a:solidFill>
      </dgm:spPr>
      <dgm:t>
        <a:bodyPr/>
        <a:lstStyle/>
        <a:p>
          <a:r>
            <a:rPr lang="zh-CN"/>
            <a:t>法院</a:t>
          </a:r>
        </a:p>
      </dgm:t>
    </dgm:pt>
    <dgm:pt modelId="{F0B6FD59-4BE1-4EF6-82D3-83BD1B1F5616}" type="parTrans" cxnId="{8DD7871E-CE43-491E-BCDA-448372F23C8B}">
      <dgm:prSet/>
      <dgm:spPr/>
      <dgm:t>
        <a:bodyPr/>
        <a:lstStyle/>
        <a:p>
          <a:endParaRPr lang="zh-CN" altLang="en-US"/>
        </a:p>
      </dgm:t>
    </dgm:pt>
    <dgm:pt modelId="{4E9118E4-F3B5-4505-84DB-4BD0ABCE35F3}" type="sibTrans" cxnId="{8DD7871E-CE43-491E-BCDA-448372F23C8B}">
      <dgm:prSet/>
      <dgm:spPr/>
      <dgm:t>
        <a:bodyPr/>
        <a:lstStyle/>
        <a:p>
          <a:endParaRPr lang="zh-CN" altLang="en-US"/>
        </a:p>
      </dgm:t>
    </dgm:pt>
    <dgm:pt modelId="{798CC92B-7320-48FD-9010-A04AEF2813A0}">
      <dgm:prSet/>
      <dgm:spPr>
        <a:solidFill>
          <a:srgbClr val="203864"/>
        </a:solidFill>
      </dgm:spPr>
      <dgm:t>
        <a:bodyPr/>
        <a:lstStyle/>
        <a:p>
          <a:r>
            <a:rPr lang="zh-CN"/>
            <a:t>医疗</a:t>
          </a:r>
        </a:p>
      </dgm:t>
    </dgm:pt>
    <dgm:pt modelId="{70DCF515-5B6F-410D-88EE-326A104ACBA1}" type="parTrans" cxnId="{B136D015-460B-45F9-9CEA-D512FE904550}">
      <dgm:prSet/>
      <dgm:spPr/>
      <dgm:t>
        <a:bodyPr/>
        <a:lstStyle/>
        <a:p>
          <a:endParaRPr lang="zh-CN" altLang="en-US"/>
        </a:p>
      </dgm:t>
    </dgm:pt>
    <dgm:pt modelId="{09283AC4-7889-44EA-8465-980A73AAC5BD}" type="sibTrans" cxnId="{B136D015-460B-45F9-9CEA-D512FE904550}">
      <dgm:prSet/>
      <dgm:spPr/>
      <dgm:t>
        <a:bodyPr/>
        <a:lstStyle/>
        <a:p>
          <a:endParaRPr lang="zh-CN" altLang="en-US"/>
        </a:p>
      </dgm:t>
    </dgm:pt>
    <dgm:pt modelId="{0448B8CB-0D31-4662-BD35-03956A7DC7B8}">
      <dgm:prSet/>
      <dgm:spPr>
        <a:solidFill>
          <a:srgbClr val="203864"/>
        </a:solidFill>
      </dgm:spPr>
      <dgm:t>
        <a:bodyPr/>
        <a:lstStyle/>
        <a:p>
          <a:r>
            <a:rPr lang="zh-CN"/>
            <a:t>公共服务</a:t>
          </a:r>
        </a:p>
      </dgm:t>
    </dgm:pt>
    <dgm:pt modelId="{6B7EC089-4501-4CF4-9AD1-F47EAA08A4BF}" type="parTrans" cxnId="{1205CC6A-88AE-4444-AF91-587581FE2581}">
      <dgm:prSet/>
      <dgm:spPr/>
      <dgm:t>
        <a:bodyPr/>
        <a:lstStyle/>
        <a:p>
          <a:endParaRPr lang="zh-CN" altLang="en-US"/>
        </a:p>
      </dgm:t>
    </dgm:pt>
    <dgm:pt modelId="{6E848516-3B87-4F65-A91D-DBC5E702EDFD}" type="sibTrans" cxnId="{1205CC6A-88AE-4444-AF91-587581FE2581}">
      <dgm:prSet/>
      <dgm:spPr/>
      <dgm:t>
        <a:bodyPr/>
        <a:lstStyle/>
        <a:p>
          <a:endParaRPr lang="zh-CN" altLang="en-US"/>
        </a:p>
      </dgm:t>
    </dgm:pt>
    <dgm:pt modelId="{32F7A94F-9C26-48C0-940C-55E3A0FCABA3}">
      <dgm:prSet/>
      <dgm:spPr>
        <a:solidFill>
          <a:srgbClr val="203864"/>
        </a:solidFill>
      </dgm:spPr>
      <dgm:t>
        <a:bodyPr/>
        <a:lstStyle/>
        <a:p>
          <a:r>
            <a:rPr lang="zh-CN"/>
            <a:t>农业</a:t>
          </a:r>
        </a:p>
      </dgm:t>
    </dgm:pt>
    <dgm:pt modelId="{3B5DF817-B5E6-4963-8ACC-4908D35D6EF4}" type="parTrans" cxnId="{20073DAF-1083-446C-8A3C-B82B34F6765B}">
      <dgm:prSet/>
      <dgm:spPr/>
      <dgm:t>
        <a:bodyPr/>
        <a:lstStyle/>
        <a:p>
          <a:endParaRPr lang="zh-CN" altLang="en-US"/>
        </a:p>
      </dgm:t>
    </dgm:pt>
    <dgm:pt modelId="{7353E80D-CA31-478E-BD49-2CC19875BCE1}" type="sibTrans" cxnId="{20073DAF-1083-446C-8A3C-B82B34F6765B}">
      <dgm:prSet/>
      <dgm:spPr/>
      <dgm:t>
        <a:bodyPr/>
        <a:lstStyle/>
        <a:p>
          <a:endParaRPr lang="zh-CN" altLang="en-US"/>
        </a:p>
      </dgm:t>
    </dgm:pt>
    <dgm:pt modelId="{261048A8-F203-4B43-8671-3C7B3DEA8349}">
      <dgm:prSet/>
      <dgm:spPr>
        <a:solidFill>
          <a:srgbClr val="203864"/>
        </a:solidFill>
      </dgm:spPr>
      <dgm:t>
        <a:bodyPr/>
        <a:lstStyle/>
        <a:p>
          <a:r>
            <a:rPr lang="zh-CN"/>
            <a:t>汽车</a:t>
          </a:r>
        </a:p>
      </dgm:t>
    </dgm:pt>
    <dgm:pt modelId="{11187755-7D40-4C64-B132-813344C01D98}" type="parTrans" cxnId="{6AFDEC2D-B07F-4781-9CC0-006CC276CA9B}">
      <dgm:prSet/>
      <dgm:spPr/>
      <dgm:t>
        <a:bodyPr/>
        <a:lstStyle/>
        <a:p>
          <a:endParaRPr lang="zh-CN" altLang="en-US"/>
        </a:p>
      </dgm:t>
    </dgm:pt>
    <dgm:pt modelId="{183F3547-6E1B-4644-A0F5-97BCD82BF19F}" type="sibTrans" cxnId="{6AFDEC2D-B07F-4781-9CC0-006CC276CA9B}">
      <dgm:prSet/>
      <dgm:spPr/>
      <dgm:t>
        <a:bodyPr/>
        <a:lstStyle/>
        <a:p>
          <a:endParaRPr lang="zh-CN" altLang="en-US"/>
        </a:p>
      </dgm:t>
    </dgm:pt>
    <dgm:pt modelId="{14F86929-8BDB-4F6F-8F3C-CFED71681E0B}">
      <dgm:prSet/>
      <dgm:spPr>
        <a:solidFill>
          <a:srgbClr val="203864"/>
        </a:solidFill>
      </dgm:spPr>
      <dgm:t>
        <a:bodyPr/>
        <a:lstStyle/>
        <a:p>
          <a:r>
            <a:rPr lang="zh-CN"/>
            <a:t>人力资源</a:t>
          </a:r>
        </a:p>
      </dgm:t>
    </dgm:pt>
    <dgm:pt modelId="{689697A6-16DB-4BBF-A514-287683489EA5}" type="parTrans" cxnId="{1D22A98B-649A-450F-8258-65229B7C8E9F}">
      <dgm:prSet/>
      <dgm:spPr/>
      <dgm:t>
        <a:bodyPr/>
        <a:lstStyle/>
        <a:p>
          <a:endParaRPr lang="zh-CN" altLang="en-US"/>
        </a:p>
      </dgm:t>
    </dgm:pt>
    <dgm:pt modelId="{955EA042-095D-4221-936E-C5B28FC1087A}" type="sibTrans" cxnId="{1D22A98B-649A-450F-8258-65229B7C8E9F}">
      <dgm:prSet/>
      <dgm:spPr/>
      <dgm:t>
        <a:bodyPr/>
        <a:lstStyle/>
        <a:p>
          <a:endParaRPr lang="zh-CN" altLang="en-US"/>
        </a:p>
      </dgm:t>
    </dgm:pt>
    <dgm:pt modelId="{918E3901-7956-44CE-93FB-9219A5DE0990}">
      <dgm:prSet/>
      <dgm:spPr>
        <a:solidFill>
          <a:srgbClr val="203864"/>
        </a:solidFill>
      </dgm:spPr>
      <dgm:t>
        <a:bodyPr/>
        <a:lstStyle/>
        <a:p>
          <a:r>
            <a:rPr lang="zh-CN"/>
            <a:t>航空</a:t>
          </a:r>
        </a:p>
      </dgm:t>
    </dgm:pt>
    <dgm:pt modelId="{67448F9E-7011-4CED-B181-218D0D965700}" type="parTrans" cxnId="{44AC3A81-9F24-4DFD-8EDD-C898C65824CC}">
      <dgm:prSet/>
      <dgm:spPr/>
      <dgm:t>
        <a:bodyPr/>
        <a:lstStyle/>
        <a:p>
          <a:endParaRPr lang="zh-CN" altLang="en-US"/>
        </a:p>
      </dgm:t>
    </dgm:pt>
    <dgm:pt modelId="{5DACA661-060B-466B-83DD-629044ED9355}" type="sibTrans" cxnId="{44AC3A81-9F24-4DFD-8EDD-C898C65824CC}">
      <dgm:prSet/>
      <dgm:spPr/>
      <dgm:t>
        <a:bodyPr/>
        <a:lstStyle/>
        <a:p>
          <a:endParaRPr lang="zh-CN" altLang="en-US"/>
        </a:p>
      </dgm:t>
    </dgm:pt>
    <dgm:pt modelId="{3F658FCF-AE72-44E9-B7C1-1CAA056F0AAB}" type="pres">
      <dgm:prSet presAssocID="{6FB2874C-AC93-4669-B61C-D217C2AF3DC3}" presName="Name0" presStyleCnt="0">
        <dgm:presLayoutVars>
          <dgm:chPref val="1"/>
          <dgm:dir/>
          <dgm:animOne val="branch"/>
          <dgm:animLvl val="lvl"/>
          <dgm:resizeHandles/>
        </dgm:presLayoutVars>
      </dgm:prSet>
      <dgm:spPr/>
    </dgm:pt>
    <dgm:pt modelId="{462FBF3E-58CB-431C-85EE-6639FFDA36D3}" type="pres">
      <dgm:prSet presAssocID="{181BD4D1-005E-4729-93BA-17BE073F73EF}" presName="vertOne" presStyleCnt="0"/>
      <dgm:spPr/>
    </dgm:pt>
    <dgm:pt modelId="{9B9A30A8-DB8E-4E22-AE26-3C8C5B6AE88A}" type="pres">
      <dgm:prSet presAssocID="{181BD4D1-005E-4729-93BA-17BE073F73EF}" presName="txOne" presStyleLbl="node0" presStyleIdx="0" presStyleCnt="7">
        <dgm:presLayoutVars>
          <dgm:chPref val="3"/>
        </dgm:presLayoutVars>
      </dgm:prSet>
      <dgm:spPr/>
    </dgm:pt>
    <dgm:pt modelId="{BB5DB938-E79E-448F-8CF5-6EF34935C5CF}" type="pres">
      <dgm:prSet presAssocID="{181BD4D1-005E-4729-93BA-17BE073F73EF}" presName="horzOne" presStyleCnt="0"/>
      <dgm:spPr/>
    </dgm:pt>
    <dgm:pt modelId="{A283D059-6F5D-491D-852C-6F6A9125C720}" type="pres">
      <dgm:prSet presAssocID="{4E9118E4-F3B5-4505-84DB-4BD0ABCE35F3}" presName="sibSpaceOne" presStyleCnt="0"/>
      <dgm:spPr/>
    </dgm:pt>
    <dgm:pt modelId="{3DCA47B8-BEA3-409E-9F95-6ED080413442}" type="pres">
      <dgm:prSet presAssocID="{798CC92B-7320-48FD-9010-A04AEF2813A0}" presName="vertOne" presStyleCnt="0"/>
      <dgm:spPr/>
    </dgm:pt>
    <dgm:pt modelId="{C4D9E0DE-9E48-4864-8665-1399B1B07339}" type="pres">
      <dgm:prSet presAssocID="{798CC92B-7320-48FD-9010-A04AEF2813A0}" presName="txOne" presStyleLbl="node0" presStyleIdx="1" presStyleCnt="7">
        <dgm:presLayoutVars>
          <dgm:chPref val="3"/>
        </dgm:presLayoutVars>
      </dgm:prSet>
      <dgm:spPr/>
    </dgm:pt>
    <dgm:pt modelId="{A04622A5-DB62-4B09-83D0-1A58F6B55074}" type="pres">
      <dgm:prSet presAssocID="{798CC92B-7320-48FD-9010-A04AEF2813A0}" presName="horzOne" presStyleCnt="0"/>
      <dgm:spPr/>
    </dgm:pt>
    <dgm:pt modelId="{B20363FF-318B-4A23-A6C2-4254679F43DC}" type="pres">
      <dgm:prSet presAssocID="{09283AC4-7889-44EA-8465-980A73AAC5BD}" presName="sibSpaceOne" presStyleCnt="0"/>
      <dgm:spPr/>
    </dgm:pt>
    <dgm:pt modelId="{16E8F34A-731E-4F93-93C9-77D471FD1858}" type="pres">
      <dgm:prSet presAssocID="{0448B8CB-0D31-4662-BD35-03956A7DC7B8}" presName="vertOne" presStyleCnt="0"/>
      <dgm:spPr/>
    </dgm:pt>
    <dgm:pt modelId="{7819B1C5-40C6-4B53-B3EC-D0242E69B0D6}" type="pres">
      <dgm:prSet presAssocID="{0448B8CB-0D31-4662-BD35-03956A7DC7B8}" presName="txOne" presStyleLbl="node0" presStyleIdx="2" presStyleCnt="7">
        <dgm:presLayoutVars>
          <dgm:chPref val="3"/>
        </dgm:presLayoutVars>
      </dgm:prSet>
      <dgm:spPr/>
    </dgm:pt>
    <dgm:pt modelId="{809DB94E-C631-4FFF-B9E6-3773D8F2B974}" type="pres">
      <dgm:prSet presAssocID="{0448B8CB-0D31-4662-BD35-03956A7DC7B8}" presName="horzOne" presStyleCnt="0"/>
      <dgm:spPr/>
    </dgm:pt>
    <dgm:pt modelId="{1B5F33B2-715D-435C-8C60-4E370B6FFAE8}" type="pres">
      <dgm:prSet presAssocID="{6E848516-3B87-4F65-A91D-DBC5E702EDFD}" presName="sibSpaceOne" presStyleCnt="0"/>
      <dgm:spPr/>
    </dgm:pt>
    <dgm:pt modelId="{9298F3FA-5DC2-4234-9FD3-B2C3FA3BE5BD}" type="pres">
      <dgm:prSet presAssocID="{32F7A94F-9C26-48C0-940C-55E3A0FCABA3}" presName="vertOne" presStyleCnt="0"/>
      <dgm:spPr/>
    </dgm:pt>
    <dgm:pt modelId="{6F517416-61C8-4BFB-9BC5-B32B1D7BEEEF}" type="pres">
      <dgm:prSet presAssocID="{32F7A94F-9C26-48C0-940C-55E3A0FCABA3}" presName="txOne" presStyleLbl="node0" presStyleIdx="3" presStyleCnt="7">
        <dgm:presLayoutVars>
          <dgm:chPref val="3"/>
        </dgm:presLayoutVars>
      </dgm:prSet>
      <dgm:spPr/>
    </dgm:pt>
    <dgm:pt modelId="{31C3CBEE-35DC-4FF0-AA8D-A0B23B6886CE}" type="pres">
      <dgm:prSet presAssocID="{32F7A94F-9C26-48C0-940C-55E3A0FCABA3}" presName="horzOne" presStyleCnt="0"/>
      <dgm:spPr/>
    </dgm:pt>
    <dgm:pt modelId="{8883BF29-8BD6-4F77-995F-3A54BF82B313}" type="pres">
      <dgm:prSet presAssocID="{7353E80D-CA31-478E-BD49-2CC19875BCE1}" presName="sibSpaceOne" presStyleCnt="0"/>
      <dgm:spPr/>
    </dgm:pt>
    <dgm:pt modelId="{3D326D66-ED99-412E-AFB0-170D5EE114B1}" type="pres">
      <dgm:prSet presAssocID="{261048A8-F203-4B43-8671-3C7B3DEA8349}" presName="vertOne" presStyleCnt="0"/>
      <dgm:spPr/>
    </dgm:pt>
    <dgm:pt modelId="{7B5C050F-D7E8-4599-9671-FE4D2FDAE389}" type="pres">
      <dgm:prSet presAssocID="{261048A8-F203-4B43-8671-3C7B3DEA8349}" presName="txOne" presStyleLbl="node0" presStyleIdx="4" presStyleCnt="7">
        <dgm:presLayoutVars>
          <dgm:chPref val="3"/>
        </dgm:presLayoutVars>
      </dgm:prSet>
      <dgm:spPr/>
    </dgm:pt>
    <dgm:pt modelId="{63EFADF9-2A48-46FC-85F9-CF20635A11A8}" type="pres">
      <dgm:prSet presAssocID="{261048A8-F203-4B43-8671-3C7B3DEA8349}" presName="horzOne" presStyleCnt="0"/>
      <dgm:spPr/>
    </dgm:pt>
    <dgm:pt modelId="{A4989F89-A57A-4842-9B2F-388B00EE5E50}" type="pres">
      <dgm:prSet presAssocID="{183F3547-6E1B-4644-A0F5-97BCD82BF19F}" presName="sibSpaceOne" presStyleCnt="0"/>
      <dgm:spPr/>
    </dgm:pt>
    <dgm:pt modelId="{1A17DE56-4A54-4F1C-BF7F-E5DB648426EE}" type="pres">
      <dgm:prSet presAssocID="{14F86929-8BDB-4F6F-8F3C-CFED71681E0B}" presName="vertOne" presStyleCnt="0"/>
      <dgm:spPr/>
    </dgm:pt>
    <dgm:pt modelId="{A9C5F6CB-F806-40EB-968A-19C5DEBC924F}" type="pres">
      <dgm:prSet presAssocID="{14F86929-8BDB-4F6F-8F3C-CFED71681E0B}" presName="txOne" presStyleLbl="node0" presStyleIdx="5" presStyleCnt="7">
        <dgm:presLayoutVars>
          <dgm:chPref val="3"/>
        </dgm:presLayoutVars>
      </dgm:prSet>
      <dgm:spPr/>
    </dgm:pt>
    <dgm:pt modelId="{C5C9D4F6-DCEC-483F-8451-303D8CD2B594}" type="pres">
      <dgm:prSet presAssocID="{14F86929-8BDB-4F6F-8F3C-CFED71681E0B}" presName="horzOne" presStyleCnt="0"/>
      <dgm:spPr/>
    </dgm:pt>
    <dgm:pt modelId="{CF2B301C-8C3D-4162-89AD-BDCC471FE54D}" type="pres">
      <dgm:prSet presAssocID="{955EA042-095D-4221-936E-C5B28FC1087A}" presName="sibSpaceOne" presStyleCnt="0"/>
      <dgm:spPr/>
    </dgm:pt>
    <dgm:pt modelId="{5D429D12-2E5D-44EA-8443-9F4636498AE4}" type="pres">
      <dgm:prSet presAssocID="{918E3901-7956-44CE-93FB-9219A5DE0990}" presName="vertOne" presStyleCnt="0"/>
      <dgm:spPr/>
    </dgm:pt>
    <dgm:pt modelId="{5A6A7A91-29EE-4F75-A961-ED54887A1A79}" type="pres">
      <dgm:prSet presAssocID="{918E3901-7956-44CE-93FB-9219A5DE0990}" presName="txOne" presStyleLbl="node0" presStyleIdx="6" presStyleCnt="7">
        <dgm:presLayoutVars>
          <dgm:chPref val="3"/>
        </dgm:presLayoutVars>
      </dgm:prSet>
      <dgm:spPr/>
    </dgm:pt>
    <dgm:pt modelId="{4335DDBF-85C1-4DC9-AE9B-925825CBE0D9}" type="pres">
      <dgm:prSet presAssocID="{918E3901-7956-44CE-93FB-9219A5DE0990}" presName="horzOne" presStyleCnt="0"/>
      <dgm:spPr/>
    </dgm:pt>
  </dgm:ptLst>
  <dgm:cxnLst>
    <dgm:cxn modelId="{B136D015-460B-45F9-9CEA-D512FE904550}" srcId="{6FB2874C-AC93-4669-B61C-D217C2AF3DC3}" destId="{798CC92B-7320-48FD-9010-A04AEF2813A0}" srcOrd="1" destOrd="0" parTransId="{70DCF515-5B6F-410D-88EE-326A104ACBA1}" sibTransId="{09283AC4-7889-44EA-8465-980A73AAC5BD}"/>
    <dgm:cxn modelId="{8DD7871E-CE43-491E-BCDA-448372F23C8B}" srcId="{6FB2874C-AC93-4669-B61C-D217C2AF3DC3}" destId="{181BD4D1-005E-4729-93BA-17BE073F73EF}" srcOrd="0" destOrd="0" parTransId="{F0B6FD59-4BE1-4EF6-82D3-83BD1B1F5616}" sibTransId="{4E9118E4-F3B5-4505-84DB-4BD0ABCE35F3}"/>
    <dgm:cxn modelId="{F5914D29-6714-475E-A8CA-1E4B27C88B5A}" type="presOf" srcId="{181BD4D1-005E-4729-93BA-17BE073F73EF}" destId="{9B9A30A8-DB8E-4E22-AE26-3C8C5B6AE88A}" srcOrd="0" destOrd="0" presId="urn:microsoft.com/office/officeart/2005/8/layout/hierarchy4"/>
    <dgm:cxn modelId="{6AFDEC2D-B07F-4781-9CC0-006CC276CA9B}" srcId="{6FB2874C-AC93-4669-B61C-D217C2AF3DC3}" destId="{261048A8-F203-4B43-8671-3C7B3DEA8349}" srcOrd="4" destOrd="0" parTransId="{11187755-7D40-4C64-B132-813344C01D98}" sibTransId="{183F3547-6E1B-4644-A0F5-97BCD82BF19F}"/>
    <dgm:cxn modelId="{1DF9A544-BC49-47C4-9054-CD6D193682CC}" type="presOf" srcId="{14F86929-8BDB-4F6F-8F3C-CFED71681E0B}" destId="{A9C5F6CB-F806-40EB-968A-19C5DEBC924F}" srcOrd="0" destOrd="0" presId="urn:microsoft.com/office/officeart/2005/8/layout/hierarchy4"/>
    <dgm:cxn modelId="{14903C65-4181-476E-8614-9614AA6FBF3C}" type="presOf" srcId="{918E3901-7956-44CE-93FB-9219A5DE0990}" destId="{5A6A7A91-29EE-4F75-A961-ED54887A1A79}" srcOrd="0" destOrd="0" presId="urn:microsoft.com/office/officeart/2005/8/layout/hierarchy4"/>
    <dgm:cxn modelId="{1205CC6A-88AE-4444-AF91-587581FE2581}" srcId="{6FB2874C-AC93-4669-B61C-D217C2AF3DC3}" destId="{0448B8CB-0D31-4662-BD35-03956A7DC7B8}" srcOrd="2" destOrd="0" parTransId="{6B7EC089-4501-4CF4-9AD1-F47EAA08A4BF}" sibTransId="{6E848516-3B87-4F65-A91D-DBC5E702EDFD}"/>
    <dgm:cxn modelId="{44AC3A81-9F24-4DFD-8EDD-C898C65824CC}" srcId="{6FB2874C-AC93-4669-B61C-D217C2AF3DC3}" destId="{918E3901-7956-44CE-93FB-9219A5DE0990}" srcOrd="6" destOrd="0" parTransId="{67448F9E-7011-4CED-B181-218D0D965700}" sibTransId="{5DACA661-060B-466B-83DD-629044ED9355}"/>
    <dgm:cxn modelId="{EC300B89-DC53-46D4-84A8-173BC965C2B1}" type="presOf" srcId="{32F7A94F-9C26-48C0-940C-55E3A0FCABA3}" destId="{6F517416-61C8-4BFB-9BC5-B32B1D7BEEEF}" srcOrd="0" destOrd="0" presId="urn:microsoft.com/office/officeart/2005/8/layout/hierarchy4"/>
    <dgm:cxn modelId="{1D22A98B-649A-450F-8258-65229B7C8E9F}" srcId="{6FB2874C-AC93-4669-B61C-D217C2AF3DC3}" destId="{14F86929-8BDB-4F6F-8F3C-CFED71681E0B}" srcOrd="5" destOrd="0" parTransId="{689697A6-16DB-4BBF-A514-287683489EA5}" sibTransId="{955EA042-095D-4221-936E-C5B28FC1087A}"/>
    <dgm:cxn modelId="{D3404890-C557-41FB-8148-EE69AEB1EDDA}" type="presOf" srcId="{261048A8-F203-4B43-8671-3C7B3DEA8349}" destId="{7B5C050F-D7E8-4599-9671-FE4D2FDAE389}" srcOrd="0" destOrd="0" presId="urn:microsoft.com/office/officeart/2005/8/layout/hierarchy4"/>
    <dgm:cxn modelId="{20073DAF-1083-446C-8A3C-B82B34F6765B}" srcId="{6FB2874C-AC93-4669-B61C-D217C2AF3DC3}" destId="{32F7A94F-9C26-48C0-940C-55E3A0FCABA3}" srcOrd="3" destOrd="0" parTransId="{3B5DF817-B5E6-4963-8ACC-4908D35D6EF4}" sibTransId="{7353E80D-CA31-478E-BD49-2CC19875BCE1}"/>
    <dgm:cxn modelId="{0E1054C7-B9D9-4570-9E31-9C523DE4994D}" type="presOf" srcId="{798CC92B-7320-48FD-9010-A04AEF2813A0}" destId="{C4D9E0DE-9E48-4864-8665-1399B1B07339}" srcOrd="0" destOrd="0" presId="urn:microsoft.com/office/officeart/2005/8/layout/hierarchy4"/>
    <dgm:cxn modelId="{2A98D2F1-8853-4BE4-9B8E-AE19CCBDB382}" type="presOf" srcId="{0448B8CB-0D31-4662-BD35-03956A7DC7B8}" destId="{7819B1C5-40C6-4B53-B3EC-D0242E69B0D6}" srcOrd="0" destOrd="0" presId="urn:microsoft.com/office/officeart/2005/8/layout/hierarchy4"/>
    <dgm:cxn modelId="{7ABA44FC-DCA8-47DA-AE36-2036C96CCEB0}" type="presOf" srcId="{6FB2874C-AC93-4669-B61C-D217C2AF3DC3}" destId="{3F658FCF-AE72-44E9-B7C1-1CAA056F0AAB}" srcOrd="0" destOrd="0" presId="urn:microsoft.com/office/officeart/2005/8/layout/hierarchy4"/>
    <dgm:cxn modelId="{58669E26-209C-45A5-8574-88C73497288D}" type="presParOf" srcId="{3F658FCF-AE72-44E9-B7C1-1CAA056F0AAB}" destId="{462FBF3E-58CB-431C-85EE-6639FFDA36D3}" srcOrd="0" destOrd="0" presId="urn:microsoft.com/office/officeart/2005/8/layout/hierarchy4"/>
    <dgm:cxn modelId="{9B5A0393-26BC-4B10-AD66-758A0C6CC210}" type="presParOf" srcId="{462FBF3E-58CB-431C-85EE-6639FFDA36D3}" destId="{9B9A30A8-DB8E-4E22-AE26-3C8C5B6AE88A}" srcOrd="0" destOrd="0" presId="urn:microsoft.com/office/officeart/2005/8/layout/hierarchy4"/>
    <dgm:cxn modelId="{1EBE47F4-E457-4519-B4B7-B57267BFCE0B}" type="presParOf" srcId="{462FBF3E-58CB-431C-85EE-6639FFDA36D3}" destId="{BB5DB938-E79E-448F-8CF5-6EF34935C5CF}" srcOrd="1" destOrd="0" presId="urn:microsoft.com/office/officeart/2005/8/layout/hierarchy4"/>
    <dgm:cxn modelId="{B0FB994A-70E7-4286-B805-BB5F3F888E96}" type="presParOf" srcId="{3F658FCF-AE72-44E9-B7C1-1CAA056F0AAB}" destId="{A283D059-6F5D-491D-852C-6F6A9125C720}" srcOrd="1" destOrd="0" presId="urn:microsoft.com/office/officeart/2005/8/layout/hierarchy4"/>
    <dgm:cxn modelId="{D6871D17-142B-4567-A2D6-D36BF2138308}" type="presParOf" srcId="{3F658FCF-AE72-44E9-B7C1-1CAA056F0AAB}" destId="{3DCA47B8-BEA3-409E-9F95-6ED080413442}" srcOrd="2" destOrd="0" presId="urn:microsoft.com/office/officeart/2005/8/layout/hierarchy4"/>
    <dgm:cxn modelId="{77CF902F-AEDD-4BE2-BD01-8E8C24BE8E80}" type="presParOf" srcId="{3DCA47B8-BEA3-409E-9F95-6ED080413442}" destId="{C4D9E0DE-9E48-4864-8665-1399B1B07339}" srcOrd="0" destOrd="0" presId="urn:microsoft.com/office/officeart/2005/8/layout/hierarchy4"/>
    <dgm:cxn modelId="{D44824F8-08B1-4B57-903C-00B5F4FAA576}" type="presParOf" srcId="{3DCA47B8-BEA3-409E-9F95-6ED080413442}" destId="{A04622A5-DB62-4B09-83D0-1A58F6B55074}" srcOrd="1" destOrd="0" presId="urn:microsoft.com/office/officeart/2005/8/layout/hierarchy4"/>
    <dgm:cxn modelId="{EDE622E3-5D4C-4E11-82A4-A382CEC5502B}" type="presParOf" srcId="{3F658FCF-AE72-44E9-B7C1-1CAA056F0AAB}" destId="{B20363FF-318B-4A23-A6C2-4254679F43DC}" srcOrd="3" destOrd="0" presId="urn:microsoft.com/office/officeart/2005/8/layout/hierarchy4"/>
    <dgm:cxn modelId="{3DAD9756-AE45-4482-AB9E-A6E8A7E3694C}" type="presParOf" srcId="{3F658FCF-AE72-44E9-B7C1-1CAA056F0AAB}" destId="{16E8F34A-731E-4F93-93C9-77D471FD1858}" srcOrd="4" destOrd="0" presId="urn:microsoft.com/office/officeart/2005/8/layout/hierarchy4"/>
    <dgm:cxn modelId="{799ACAFB-C217-4247-8673-E20DC9604DF5}" type="presParOf" srcId="{16E8F34A-731E-4F93-93C9-77D471FD1858}" destId="{7819B1C5-40C6-4B53-B3EC-D0242E69B0D6}" srcOrd="0" destOrd="0" presId="urn:microsoft.com/office/officeart/2005/8/layout/hierarchy4"/>
    <dgm:cxn modelId="{D316B439-BE4A-47D1-958E-133D828F9B74}" type="presParOf" srcId="{16E8F34A-731E-4F93-93C9-77D471FD1858}" destId="{809DB94E-C631-4FFF-B9E6-3773D8F2B974}" srcOrd="1" destOrd="0" presId="urn:microsoft.com/office/officeart/2005/8/layout/hierarchy4"/>
    <dgm:cxn modelId="{9C91C8E6-3D29-4FC2-A4C9-2C271D69E61E}" type="presParOf" srcId="{3F658FCF-AE72-44E9-B7C1-1CAA056F0AAB}" destId="{1B5F33B2-715D-435C-8C60-4E370B6FFAE8}" srcOrd="5" destOrd="0" presId="urn:microsoft.com/office/officeart/2005/8/layout/hierarchy4"/>
    <dgm:cxn modelId="{EB078403-9925-4B9F-B0DB-80B84E881A2F}" type="presParOf" srcId="{3F658FCF-AE72-44E9-B7C1-1CAA056F0AAB}" destId="{9298F3FA-5DC2-4234-9FD3-B2C3FA3BE5BD}" srcOrd="6" destOrd="0" presId="urn:microsoft.com/office/officeart/2005/8/layout/hierarchy4"/>
    <dgm:cxn modelId="{2513CD10-EB2F-48E5-8613-11349417D6F0}" type="presParOf" srcId="{9298F3FA-5DC2-4234-9FD3-B2C3FA3BE5BD}" destId="{6F517416-61C8-4BFB-9BC5-B32B1D7BEEEF}" srcOrd="0" destOrd="0" presId="urn:microsoft.com/office/officeart/2005/8/layout/hierarchy4"/>
    <dgm:cxn modelId="{3E5DBE75-8DE0-48CE-8082-0766D50F7876}" type="presParOf" srcId="{9298F3FA-5DC2-4234-9FD3-B2C3FA3BE5BD}" destId="{31C3CBEE-35DC-4FF0-AA8D-A0B23B6886CE}" srcOrd="1" destOrd="0" presId="urn:microsoft.com/office/officeart/2005/8/layout/hierarchy4"/>
    <dgm:cxn modelId="{094A1B9B-9788-4F86-8F6D-524CA4DBD928}" type="presParOf" srcId="{3F658FCF-AE72-44E9-B7C1-1CAA056F0AAB}" destId="{8883BF29-8BD6-4F77-995F-3A54BF82B313}" srcOrd="7" destOrd="0" presId="urn:microsoft.com/office/officeart/2005/8/layout/hierarchy4"/>
    <dgm:cxn modelId="{87B38D28-3B79-4F80-B015-35DEB9E868DD}" type="presParOf" srcId="{3F658FCF-AE72-44E9-B7C1-1CAA056F0AAB}" destId="{3D326D66-ED99-412E-AFB0-170D5EE114B1}" srcOrd="8" destOrd="0" presId="urn:microsoft.com/office/officeart/2005/8/layout/hierarchy4"/>
    <dgm:cxn modelId="{CBCFA134-3BB5-4051-8A68-F6418B682EA5}" type="presParOf" srcId="{3D326D66-ED99-412E-AFB0-170D5EE114B1}" destId="{7B5C050F-D7E8-4599-9671-FE4D2FDAE389}" srcOrd="0" destOrd="0" presId="urn:microsoft.com/office/officeart/2005/8/layout/hierarchy4"/>
    <dgm:cxn modelId="{3A18850C-CB14-4A97-BD95-EC76034B8E54}" type="presParOf" srcId="{3D326D66-ED99-412E-AFB0-170D5EE114B1}" destId="{63EFADF9-2A48-46FC-85F9-CF20635A11A8}" srcOrd="1" destOrd="0" presId="urn:microsoft.com/office/officeart/2005/8/layout/hierarchy4"/>
    <dgm:cxn modelId="{5C81F7BB-1750-4B12-82DD-E1F2FE69D1B7}" type="presParOf" srcId="{3F658FCF-AE72-44E9-B7C1-1CAA056F0AAB}" destId="{A4989F89-A57A-4842-9B2F-388B00EE5E50}" srcOrd="9" destOrd="0" presId="urn:microsoft.com/office/officeart/2005/8/layout/hierarchy4"/>
    <dgm:cxn modelId="{FB5B699F-2275-4CA2-B6C7-96CC678C6524}" type="presParOf" srcId="{3F658FCF-AE72-44E9-B7C1-1CAA056F0AAB}" destId="{1A17DE56-4A54-4F1C-BF7F-E5DB648426EE}" srcOrd="10" destOrd="0" presId="urn:microsoft.com/office/officeart/2005/8/layout/hierarchy4"/>
    <dgm:cxn modelId="{880B3C58-FAF4-45EB-9FF8-8D4136D599D0}" type="presParOf" srcId="{1A17DE56-4A54-4F1C-BF7F-E5DB648426EE}" destId="{A9C5F6CB-F806-40EB-968A-19C5DEBC924F}" srcOrd="0" destOrd="0" presId="urn:microsoft.com/office/officeart/2005/8/layout/hierarchy4"/>
    <dgm:cxn modelId="{C878795F-B969-4B8E-9EAE-8503C4E7FF8D}" type="presParOf" srcId="{1A17DE56-4A54-4F1C-BF7F-E5DB648426EE}" destId="{C5C9D4F6-DCEC-483F-8451-303D8CD2B594}" srcOrd="1" destOrd="0" presId="urn:microsoft.com/office/officeart/2005/8/layout/hierarchy4"/>
    <dgm:cxn modelId="{40A82594-D6F8-4EC2-AE0A-6588DE40199B}" type="presParOf" srcId="{3F658FCF-AE72-44E9-B7C1-1CAA056F0AAB}" destId="{CF2B301C-8C3D-4162-89AD-BDCC471FE54D}" srcOrd="11" destOrd="0" presId="urn:microsoft.com/office/officeart/2005/8/layout/hierarchy4"/>
    <dgm:cxn modelId="{335E1E5E-8785-4B4D-81D5-A1AE76262048}" type="presParOf" srcId="{3F658FCF-AE72-44E9-B7C1-1CAA056F0AAB}" destId="{5D429D12-2E5D-44EA-8443-9F4636498AE4}" srcOrd="12" destOrd="0" presId="urn:microsoft.com/office/officeart/2005/8/layout/hierarchy4"/>
    <dgm:cxn modelId="{738542FC-9273-432E-BADB-51E78D993E36}" type="presParOf" srcId="{5D429D12-2E5D-44EA-8443-9F4636498AE4}" destId="{5A6A7A91-29EE-4F75-A961-ED54887A1A79}" srcOrd="0" destOrd="0" presId="urn:microsoft.com/office/officeart/2005/8/layout/hierarchy4"/>
    <dgm:cxn modelId="{1FA354C2-655A-4CE5-A0AC-C4B76D15A797}" type="presParOf" srcId="{5D429D12-2E5D-44EA-8443-9F4636498AE4}" destId="{4335DDBF-85C1-4DC9-AE9B-925825CBE0D9}" srcOrd="1" destOrd="0" presId="urn:microsoft.com/office/officeart/2005/8/layout/hierarchy4"/>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B3FB8-D60C-49C7-963E-CE944F4D8460}">
      <dsp:nvSpPr>
        <dsp:cNvPr id="0" name=""/>
        <dsp:cNvSpPr/>
      </dsp:nvSpPr>
      <dsp:spPr>
        <a:xfrm>
          <a:off x="2115" y="596796"/>
          <a:ext cx="2122701" cy="2122701"/>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6819" tIns="41910" rIns="116819" bIns="41910" numCol="1" spcCol="1270" anchor="ctr" anchorCtr="0">
          <a:noAutofit/>
        </a:bodyPr>
        <a:lstStyle/>
        <a:p>
          <a:pPr marL="0" lvl="0" indent="0" algn="ctr" defTabSz="1466850">
            <a:lnSpc>
              <a:spcPct val="90000"/>
            </a:lnSpc>
            <a:spcBef>
              <a:spcPct val="0"/>
            </a:spcBef>
            <a:spcAft>
              <a:spcPct val="35000"/>
            </a:spcAft>
            <a:buNone/>
          </a:pPr>
          <a:r>
            <a:rPr lang="zh-CN" sz="3300" kern="1200" dirty="0">
              <a:solidFill>
                <a:schemeClr val="bg1">
                  <a:lumMod val="85000"/>
                </a:schemeClr>
              </a:solidFill>
            </a:rPr>
            <a:t>面向</a:t>
          </a:r>
          <a:r>
            <a:rPr lang="en-US" altLang="zh-CN" sz="3300" kern="1200" dirty="0">
              <a:solidFill>
                <a:schemeClr val="bg1">
                  <a:lumMod val="85000"/>
                </a:schemeClr>
              </a:solidFill>
            </a:rPr>
            <a:t> </a:t>
          </a:r>
          <a:r>
            <a:rPr lang="zh-CN" sz="3300" kern="1200" dirty="0">
              <a:solidFill>
                <a:schemeClr val="bg1">
                  <a:lumMod val="85000"/>
                </a:schemeClr>
              </a:solidFill>
            </a:rPr>
            <a:t>对象</a:t>
          </a:r>
        </a:p>
      </dsp:txBody>
      <dsp:txXfrm>
        <a:off x="312977" y="907658"/>
        <a:ext cx="1500977" cy="1500977"/>
      </dsp:txXfrm>
    </dsp:sp>
    <dsp:sp modelId="{A2BC3050-89E9-43FE-BE53-CE6DB022EE04}">
      <dsp:nvSpPr>
        <dsp:cNvPr id="0" name=""/>
        <dsp:cNvSpPr/>
      </dsp:nvSpPr>
      <dsp:spPr>
        <a:xfrm>
          <a:off x="1700276" y="596796"/>
          <a:ext cx="2122701" cy="2122701"/>
        </a:xfrm>
        <a:prstGeom prst="ellipse">
          <a:avLst/>
        </a:prstGeom>
        <a:solidFill>
          <a:schemeClr val="accent5">
            <a:alpha val="50000"/>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6819" tIns="41910" rIns="116819" bIns="41910" numCol="1" spcCol="1270" anchor="ctr" anchorCtr="0">
          <a:noAutofit/>
        </a:bodyPr>
        <a:lstStyle/>
        <a:p>
          <a:pPr marL="0" lvl="0" indent="0" algn="ctr" defTabSz="1466850">
            <a:lnSpc>
              <a:spcPct val="90000"/>
            </a:lnSpc>
            <a:spcBef>
              <a:spcPct val="0"/>
            </a:spcBef>
            <a:spcAft>
              <a:spcPct val="35000"/>
            </a:spcAft>
            <a:buNone/>
          </a:pPr>
          <a:r>
            <a:rPr lang="zh-CN" sz="3300" kern="1200" dirty="0">
              <a:solidFill>
                <a:schemeClr val="bg1">
                  <a:lumMod val="85000"/>
                </a:schemeClr>
              </a:solidFill>
            </a:rPr>
            <a:t>跨平台</a:t>
          </a:r>
        </a:p>
      </dsp:txBody>
      <dsp:txXfrm>
        <a:off x="2011138" y="907658"/>
        <a:ext cx="1500977" cy="1500977"/>
      </dsp:txXfrm>
    </dsp:sp>
    <dsp:sp modelId="{30DF2444-2143-4697-9945-A1C4963E3C11}">
      <dsp:nvSpPr>
        <dsp:cNvPr id="0" name=""/>
        <dsp:cNvSpPr/>
      </dsp:nvSpPr>
      <dsp:spPr>
        <a:xfrm>
          <a:off x="3398437" y="596796"/>
          <a:ext cx="2122701" cy="2122701"/>
        </a:xfrm>
        <a:prstGeom prst="ellipse">
          <a:avLst/>
        </a:prstGeom>
        <a:solidFill>
          <a:schemeClr val="accent5">
            <a:alpha val="50000"/>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6819" tIns="41910" rIns="116819" bIns="4191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solidFill>
                <a:schemeClr val="bg1">
                  <a:lumMod val="85000"/>
                </a:schemeClr>
              </a:solidFill>
            </a:rPr>
            <a:t>开源</a:t>
          </a:r>
          <a:endParaRPr lang="zh-CN" sz="3300" kern="1200" dirty="0">
            <a:solidFill>
              <a:schemeClr val="bg1">
                <a:lumMod val="85000"/>
              </a:schemeClr>
            </a:solidFill>
          </a:endParaRPr>
        </a:p>
      </dsp:txBody>
      <dsp:txXfrm>
        <a:off x="3709299" y="907658"/>
        <a:ext cx="1500977" cy="1500977"/>
      </dsp:txXfrm>
    </dsp:sp>
    <dsp:sp modelId="{8AA8D3C9-5BB3-4D37-937A-B2793BCCA265}">
      <dsp:nvSpPr>
        <dsp:cNvPr id="0" name=""/>
        <dsp:cNvSpPr/>
      </dsp:nvSpPr>
      <dsp:spPr>
        <a:xfrm>
          <a:off x="5096598" y="596796"/>
          <a:ext cx="2122701" cy="2122701"/>
        </a:xfrm>
        <a:prstGeom prst="ellipse">
          <a:avLst/>
        </a:prstGeom>
        <a:solidFill>
          <a:schemeClr val="accent5">
            <a:alpha val="50000"/>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6819" tIns="41910" rIns="116819" bIns="41910"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solidFill>
                <a:schemeClr val="bg1">
                  <a:lumMod val="85000"/>
                </a:schemeClr>
              </a:solidFill>
            </a:rPr>
            <a:t>企业级开发</a:t>
          </a:r>
          <a:endParaRPr lang="zh-CN" sz="3300" kern="1200" dirty="0">
            <a:solidFill>
              <a:schemeClr val="bg1">
                <a:lumMod val="85000"/>
              </a:schemeClr>
            </a:solidFill>
          </a:endParaRPr>
        </a:p>
      </dsp:txBody>
      <dsp:txXfrm>
        <a:off x="5407460" y="907658"/>
        <a:ext cx="1500977" cy="15009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40B625-A97F-4824-BEC8-9AB2155855AA}">
      <dsp:nvSpPr>
        <dsp:cNvPr id="0" name=""/>
        <dsp:cNvSpPr/>
      </dsp:nvSpPr>
      <dsp:spPr>
        <a:xfrm>
          <a:off x="2598" y="0"/>
          <a:ext cx="678976" cy="342368"/>
        </a:xfrm>
        <a:prstGeom prst="roundRect">
          <a:avLst>
            <a:gd name="adj" fmla="val 10000"/>
          </a:avLst>
        </a:prstGeom>
        <a:solidFill>
          <a:srgbClr val="AFABA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sz="900" kern="1200" dirty="0"/>
            <a:t>规则引擎</a:t>
          </a:r>
        </a:p>
      </dsp:txBody>
      <dsp:txXfrm>
        <a:off x="12626" y="10028"/>
        <a:ext cx="658920" cy="322312"/>
      </dsp:txXfrm>
    </dsp:sp>
    <dsp:sp modelId="{16CBE05E-BE1D-4EB5-A16B-9D9438C952BA}">
      <dsp:nvSpPr>
        <dsp:cNvPr id="0" name=""/>
        <dsp:cNvSpPr/>
      </dsp:nvSpPr>
      <dsp:spPr>
        <a:xfrm>
          <a:off x="795643" y="0"/>
          <a:ext cx="678976" cy="342368"/>
        </a:xfrm>
        <a:prstGeom prst="roundRect">
          <a:avLst>
            <a:gd name="adj" fmla="val 10000"/>
          </a:avLst>
        </a:prstGeom>
        <a:solidFill>
          <a:srgbClr val="AFABA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sz="900" kern="1200" dirty="0"/>
            <a:t>计算引擎</a:t>
          </a:r>
        </a:p>
      </dsp:txBody>
      <dsp:txXfrm>
        <a:off x="805671" y="10028"/>
        <a:ext cx="658920" cy="322312"/>
      </dsp:txXfrm>
    </dsp:sp>
    <dsp:sp modelId="{20B6ABF9-2B66-411F-9B2D-0181A95F72E4}">
      <dsp:nvSpPr>
        <dsp:cNvPr id="0" name=""/>
        <dsp:cNvSpPr/>
      </dsp:nvSpPr>
      <dsp:spPr>
        <a:xfrm>
          <a:off x="1588687" y="0"/>
          <a:ext cx="678976" cy="342368"/>
        </a:xfrm>
        <a:prstGeom prst="roundRect">
          <a:avLst>
            <a:gd name="adj" fmla="val 10000"/>
          </a:avLst>
        </a:prstGeom>
        <a:solidFill>
          <a:srgbClr val="AFABA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sz="900" kern="1200" dirty="0"/>
            <a:t>语音识别</a:t>
          </a:r>
        </a:p>
      </dsp:txBody>
      <dsp:txXfrm>
        <a:off x="1598715" y="10028"/>
        <a:ext cx="658920" cy="322312"/>
      </dsp:txXfrm>
    </dsp:sp>
    <dsp:sp modelId="{FDF2A950-9A9C-4B6F-9D17-13909EDF78CD}">
      <dsp:nvSpPr>
        <dsp:cNvPr id="0" name=""/>
        <dsp:cNvSpPr/>
      </dsp:nvSpPr>
      <dsp:spPr>
        <a:xfrm>
          <a:off x="2381731" y="0"/>
          <a:ext cx="678976" cy="342368"/>
        </a:xfrm>
        <a:prstGeom prst="roundRect">
          <a:avLst>
            <a:gd name="adj" fmla="val 10000"/>
          </a:avLst>
        </a:prstGeom>
        <a:solidFill>
          <a:srgbClr val="AFABA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GIS</a:t>
          </a:r>
          <a:r>
            <a:rPr lang="zh-CN" sz="900" kern="1200" dirty="0"/>
            <a:t>引擎</a:t>
          </a:r>
        </a:p>
      </dsp:txBody>
      <dsp:txXfrm>
        <a:off x="2391759" y="10028"/>
        <a:ext cx="658920" cy="322312"/>
      </dsp:txXfrm>
    </dsp:sp>
    <dsp:sp modelId="{0BFE913F-1269-42D7-955E-3F566D1A08A4}">
      <dsp:nvSpPr>
        <dsp:cNvPr id="0" name=""/>
        <dsp:cNvSpPr/>
      </dsp:nvSpPr>
      <dsp:spPr>
        <a:xfrm>
          <a:off x="3174775" y="0"/>
          <a:ext cx="678976" cy="342368"/>
        </a:xfrm>
        <a:prstGeom prst="roundRect">
          <a:avLst>
            <a:gd name="adj" fmla="val 10000"/>
          </a:avLst>
        </a:prstGeom>
        <a:solidFill>
          <a:srgbClr val="AFABA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sz="900" kern="1200" dirty="0"/>
            <a:t>打印引擎</a:t>
          </a:r>
        </a:p>
      </dsp:txBody>
      <dsp:txXfrm>
        <a:off x="3184803" y="10028"/>
        <a:ext cx="658920" cy="322312"/>
      </dsp:txXfrm>
    </dsp:sp>
    <dsp:sp modelId="{B39585B1-589D-439B-B546-C175ABB2840C}">
      <dsp:nvSpPr>
        <dsp:cNvPr id="0" name=""/>
        <dsp:cNvSpPr/>
      </dsp:nvSpPr>
      <dsp:spPr>
        <a:xfrm>
          <a:off x="3967819" y="0"/>
          <a:ext cx="678976" cy="342368"/>
        </a:xfrm>
        <a:prstGeom prst="roundRect">
          <a:avLst>
            <a:gd name="adj" fmla="val 10000"/>
          </a:avLst>
        </a:prstGeom>
        <a:solidFill>
          <a:srgbClr val="AFABA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OCR</a:t>
          </a:r>
          <a:endParaRPr lang="zh-CN" sz="900" kern="1200"/>
        </a:p>
      </dsp:txBody>
      <dsp:txXfrm>
        <a:off x="3977847" y="10028"/>
        <a:ext cx="658920" cy="322312"/>
      </dsp:txXfrm>
    </dsp:sp>
    <dsp:sp modelId="{1E3363BE-19F9-46DC-8934-ABB1D2B0E422}">
      <dsp:nvSpPr>
        <dsp:cNvPr id="0" name=""/>
        <dsp:cNvSpPr/>
      </dsp:nvSpPr>
      <dsp:spPr>
        <a:xfrm>
          <a:off x="4760863" y="0"/>
          <a:ext cx="678976" cy="342368"/>
        </a:xfrm>
        <a:prstGeom prst="roundRect">
          <a:avLst>
            <a:gd name="adj" fmla="val 10000"/>
          </a:avLst>
        </a:prstGeom>
        <a:solidFill>
          <a:srgbClr val="AFABA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zh-CN" sz="900" kern="1200"/>
            <a:t>反欺诈引擎</a:t>
          </a:r>
        </a:p>
      </dsp:txBody>
      <dsp:txXfrm>
        <a:off x="4770891" y="10028"/>
        <a:ext cx="658920" cy="32231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9A3DA-BAAF-4399-8BB6-8FC906DFCDEC}">
      <dsp:nvSpPr>
        <dsp:cNvPr id="0" name=""/>
        <dsp:cNvSpPr/>
      </dsp:nvSpPr>
      <dsp:spPr>
        <a:xfrm>
          <a:off x="2314" y="0"/>
          <a:ext cx="472360" cy="627718"/>
        </a:xfrm>
        <a:prstGeom prst="roundRect">
          <a:avLst>
            <a:gd name="adj" fmla="val 10000"/>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a:t>中间件</a:t>
          </a:r>
        </a:p>
      </dsp:txBody>
      <dsp:txXfrm>
        <a:off x="16149" y="13835"/>
        <a:ext cx="444690" cy="600048"/>
      </dsp:txXfrm>
    </dsp:sp>
    <dsp:sp modelId="{518A3AD6-4CE9-44DD-8CC0-345FFA251750}">
      <dsp:nvSpPr>
        <dsp:cNvPr id="0" name=""/>
        <dsp:cNvSpPr/>
      </dsp:nvSpPr>
      <dsp:spPr>
        <a:xfrm>
          <a:off x="554031" y="0"/>
          <a:ext cx="472360" cy="627718"/>
        </a:xfrm>
        <a:prstGeom prst="roundRect">
          <a:avLst>
            <a:gd name="adj" fmla="val 10000"/>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a:t>操作系统</a:t>
          </a:r>
        </a:p>
      </dsp:txBody>
      <dsp:txXfrm>
        <a:off x="567866" y="13835"/>
        <a:ext cx="444690" cy="600048"/>
      </dsp:txXfrm>
    </dsp:sp>
    <dsp:sp modelId="{FCC4A96D-F8B0-484B-ADDE-2D002ADAF349}">
      <dsp:nvSpPr>
        <dsp:cNvPr id="0" name=""/>
        <dsp:cNvSpPr/>
      </dsp:nvSpPr>
      <dsp:spPr>
        <a:xfrm>
          <a:off x="1105747" y="0"/>
          <a:ext cx="472360" cy="627718"/>
        </a:xfrm>
        <a:prstGeom prst="roundRect">
          <a:avLst>
            <a:gd name="adj" fmla="val 10000"/>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a:t>功能集</a:t>
          </a:r>
        </a:p>
      </dsp:txBody>
      <dsp:txXfrm>
        <a:off x="1119582" y="13835"/>
        <a:ext cx="444690" cy="600048"/>
      </dsp:txXfrm>
    </dsp:sp>
    <dsp:sp modelId="{7EFE6F17-DE2C-445A-BA8F-D194811B9BB4}">
      <dsp:nvSpPr>
        <dsp:cNvPr id="0" name=""/>
        <dsp:cNvSpPr/>
      </dsp:nvSpPr>
      <dsp:spPr>
        <a:xfrm>
          <a:off x="1657464" y="0"/>
          <a:ext cx="472360" cy="627718"/>
        </a:xfrm>
        <a:prstGeom prst="roundRect">
          <a:avLst>
            <a:gd name="adj" fmla="val 10000"/>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a:t>区块链</a:t>
          </a:r>
        </a:p>
      </dsp:txBody>
      <dsp:txXfrm>
        <a:off x="1671299" y="13835"/>
        <a:ext cx="444690" cy="600048"/>
      </dsp:txXfrm>
    </dsp:sp>
    <dsp:sp modelId="{D4BADCF4-7CBB-44E7-8699-A39AAC97D44F}">
      <dsp:nvSpPr>
        <dsp:cNvPr id="0" name=""/>
        <dsp:cNvSpPr/>
      </dsp:nvSpPr>
      <dsp:spPr>
        <a:xfrm>
          <a:off x="2209181" y="0"/>
          <a:ext cx="472360" cy="627718"/>
        </a:xfrm>
        <a:prstGeom prst="roundRect">
          <a:avLst>
            <a:gd name="adj" fmla="val 10000"/>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a:t>物联网</a:t>
          </a:r>
        </a:p>
      </dsp:txBody>
      <dsp:txXfrm>
        <a:off x="2223016" y="13835"/>
        <a:ext cx="444690" cy="600048"/>
      </dsp:txXfrm>
    </dsp:sp>
    <dsp:sp modelId="{095C798C-13C5-4EAA-96A5-9EE7C97DA246}">
      <dsp:nvSpPr>
        <dsp:cNvPr id="0" name=""/>
        <dsp:cNvSpPr/>
      </dsp:nvSpPr>
      <dsp:spPr>
        <a:xfrm>
          <a:off x="2754889" y="0"/>
          <a:ext cx="472360" cy="627718"/>
        </a:xfrm>
        <a:prstGeom prst="roundRect">
          <a:avLst>
            <a:gd name="adj" fmla="val 10000"/>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dirty="0"/>
            <a:t>云计算平台</a:t>
          </a:r>
        </a:p>
      </dsp:txBody>
      <dsp:txXfrm>
        <a:off x="2768724" y="13835"/>
        <a:ext cx="444690" cy="600048"/>
      </dsp:txXfrm>
    </dsp:sp>
    <dsp:sp modelId="{78E6DA84-97B8-4A87-B58C-370BDC3C94B9}">
      <dsp:nvSpPr>
        <dsp:cNvPr id="0" name=""/>
        <dsp:cNvSpPr/>
      </dsp:nvSpPr>
      <dsp:spPr>
        <a:xfrm>
          <a:off x="3312614" y="0"/>
          <a:ext cx="472360" cy="627718"/>
        </a:xfrm>
        <a:prstGeom prst="roundRect">
          <a:avLst>
            <a:gd name="adj" fmla="val 10000"/>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a:t>大数据平台</a:t>
          </a:r>
        </a:p>
      </dsp:txBody>
      <dsp:txXfrm>
        <a:off x="3326449" y="13835"/>
        <a:ext cx="444690" cy="600048"/>
      </dsp:txXfrm>
    </dsp:sp>
    <dsp:sp modelId="{6B0D1F6E-BD88-4C27-9052-E8A825ADD660}">
      <dsp:nvSpPr>
        <dsp:cNvPr id="0" name=""/>
        <dsp:cNvSpPr/>
      </dsp:nvSpPr>
      <dsp:spPr>
        <a:xfrm>
          <a:off x="3864330" y="0"/>
          <a:ext cx="472360" cy="627718"/>
        </a:xfrm>
        <a:prstGeom prst="roundRect">
          <a:avLst>
            <a:gd name="adj" fmla="val 10000"/>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a:t>机器学习</a:t>
          </a:r>
        </a:p>
      </dsp:txBody>
      <dsp:txXfrm>
        <a:off x="3878165" y="13835"/>
        <a:ext cx="444690" cy="600048"/>
      </dsp:txXfrm>
    </dsp:sp>
    <dsp:sp modelId="{ADEC20CB-8791-4552-BE15-1731A670C8AD}">
      <dsp:nvSpPr>
        <dsp:cNvPr id="0" name=""/>
        <dsp:cNvSpPr/>
      </dsp:nvSpPr>
      <dsp:spPr>
        <a:xfrm>
          <a:off x="4416047" y="0"/>
          <a:ext cx="472360" cy="627718"/>
        </a:xfrm>
        <a:prstGeom prst="roundRect">
          <a:avLst>
            <a:gd name="adj" fmla="val 10000"/>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a:t>样本程序</a:t>
          </a:r>
        </a:p>
      </dsp:txBody>
      <dsp:txXfrm>
        <a:off x="4429882" y="13835"/>
        <a:ext cx="444690" cy="600048"/>
      </dsp:txXfrm>
    </dsp:sp>
    <dsp:sp modelId="{4027741F-8D37-4554-853B-94C81A38100A}">
      <dsp:nvSpPr>
        <dsp:cNvPr id="0" name=""/>
        <dsp:cNvSpPr/>
      </dsp:nvSpPr>
      <dsp:spPr>
        <a:xfrm>
          <a:off x="4967764" y="0"/>
          <a:ext cx="472360" cy="627718"/>
        </a:xfrm>
        <a:prstGeom prst="roundRect">
          <a:avLst>
            <a:gd name="adj" fmla="val 10000"/>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a:t>蓝图数据结构</a:t>
          </a:r>
        </a:p>
      </dsp:txBody>
      <dsp:txXfrm>
        <a:off x="4981599" y="13835"/>
        <a:ext cx="444690" cy="60004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70AB0E-46AB-42AA-9DA6-2EA99B43F267}">
      <dsp:nvSpPr>
        <dsp:cNvPr id="0" name=""/>
        <dsp:cNvSpPr/>
      </dsp:nvSpPr>
      <dsp:spPr>
        <a:xfrm>
          <a:off x="542" y="0"/>
          <a:ext cx="960480" cy="275838"/>
        </a:xfrm>
        <a:prstGeom prst="roundRect">
          <a:avLst>
            <a:gd name="adj" fmla="val 10000"/>
          </a:avLst>
        </a:prstGeom>
        <a:solidFill>
          <a:srgbClr val="AFABA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zh-CN" sz="700" kern="1200" dirty="0"/>
            <a:t>领域通用数据平台</a:t>
          </a:r>
        </a:p>
      </dsp:txBody>
      <dsp:txXfrm>
        <a:off x="8621" y="8079"/>
        <a:ext cx="944322" cy="259680"/>
      </dsp:txXfrm>
    </dsp:sp>
    <dsp:sp modelId="{996F572A-F449-499D-9EDD-7AD679B31FB0}">
      <dsp:nvSpPr>
        <dsp:cNvPr id="0" name=""/>
        <dsp:cNvSpPr/>
      </dsp:nvSpPr>
      <dsp:spPr>
        <a:xfrm>
          <a:off x="1122384" y="0"/>
          <a:ext cx="960480" cy="275838"/>
        </a:xfrm>
        <a:prstGeom prst="roundRect">
          <a:avLst>
            <a:gd name="adj" fmla="val 10000"/>
          </a:avLst>
        </a:prstGeom>
        <a:solidFill>
          <a:srgbClr val="AFABA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zh-CN" sz="700" kern="1200" dirty="0"/>
            <a:t>通用币种汇率币种</a:t>
          </a:r>
        </a:p>
      </dsp:txBody>
      <dsp:txXfrm>
        <a:off x="1130463" y="8079"/>
        <a:ext cx="944322" cy="259680"/>
      </dsp:txXfrm>
    </dsp:sp>
    <dsp:sp modelId="{77FF34FF-C47B-4580-8B47-D702CA30F9FF}">
      <dsp:nvSpPr>
        <dsp:cNvPr id="0" name=""/>
        <dsp:cNvSpPr/>
      </dsp:nvSpPr>
      <dsp:spPr>
        <a:xfrm>
          <a:off x="2244225" y="0"/>
          <a:ext cx="960480" cy="275838"/>
        </a:xfrm>
        <a:prstGeom prst="roundRect">
          <a:avLst>
            <a:gd name="adj" fmla="val 10000"/>
          </a:avLst>
        </a:prstGeom>
        <a:solidFill>
          <a:srgbClr val="AFABA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zh-CN" sz="700" kern="1200" dirty="0"/>
            <a:t>领域知识库索引</a:t>
          </a:r>
        </a:p>
      </dsp:txBody>
      <dsp:txXfrm>
        <a:off x="2252304" y="8079"/>
        <a:ext cx="944322" cy="259680"/>
      </dsp:txXfrm>
    </dsp:sp>
    <dsp:sp modelId="{BF67A1BE-267A-4220-8FFD-620D4DB66D3D}">
      <dsp:nvSpPr>
        <dsp:cNvPr id="0" name=""/>
        <dsp:cNvSpPr/>
      </dsp:nvSpPr>
      <dsp:spPr>
        <a:xfrm>
          <a:off x="3366066" y="0"/>
          <a:ext cx="960480" cy="275838"/>
        </a:xfrm>
        <a:prstGeom prst="roundRect">
          <a:avLst>
            <a:gd name="adj" fmla="val 10000"/>
          </a:avLst>
        </a:prstGeom>
        <a:solidFill>
          <a:srgbClr val="AFABA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zh-CN" sz="700" kern="1200" dirty="0"/>
            <a:t>领域词根表管理平台</a:t>
          </a:r>
        </a:p>
      </dsp:txBody>
      <dsp:txXfrm>
        <a:off x="3374145" y="8079"/>
        <a:ext cx="944322" cy="259680"/>
      </dsp:txXfrm>
    </dsp:sp>
    <dsp:sp modelId="{9A160E6E-C423-426B-8C15-90C22948A5E5}">
      <dsp:nvSpPr>
        <dsp:cNvPr id="0" name=""/>
        <dsp:cNvSpPr/>
      </dsp:nvSpPr>
      <dsp:spPr>
        <a:xfrm>
          <a:off x="4487907" y="0"/>
          <a:ext cx="960480" cy="275838"/>
        </a:xfrm>
        <a:prstGeom prst="roundRect">
          <a:avLst>
            <a:gd name="adj" fmla="val 10000"/>
          </a:avLst>
        </a:prstGeom>
        <a:solidFill>
          <a:srgbClr val="AFABA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zh-CN" sz="700" kern="1200" dirty="0"/>
            <a:t>最佳实践组装模型</a:t>
          </a:r>
        </a:p>
      </dsp:txBody>
      <dsp:txXfrm>
        <a:off x="4495986" y="8079"/>
        <a:ext cx="944322" cy="25968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67AFE-B628-4D21-95BA-DF7DEFDE04E9}">
      <dsp:nvSpPr>
        <dsp:cNvPr id="0" name=""/>
        <dsp:cNvSpPr/>
      </dsp:nvSpPr>
      <dsp:spPr>
        <a:xfrm rot="16200000">
          <a:off x="-1159765" y="1161729"/>
          <a:ext cx="3012831" cy="689371"/>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665" bIns="0" numCol="1" spcCol="1270" anchor="ctr" anchorCtr="0">
          <a:noAutofit/>
        </a:bodyPr>
        <a:lstStyle/>
        <a:p>
          <a:pPr marL="0" lvl="0" indent="0" algn="ctr" defTabSz="977900">
            <a:lnSpc>
              <a:spcPct val="90000"/>
            </a:lnSpc>
            <a:spcBef>
              <a:spcPct val="0"/>
            </a:spcBef>
            <a:spcAft>
              <a:spcPct val="35000"/>
            </a:spcAft>
            <a:buNone/>
          </a:pPr>
          <a:r>
            <a:rPr lang="zh-CN" sz="2200" kern="1200"/>
            <a:t>众安在线</a:t>
          </a:r>
        </a:p>
      </dsp:txBody>
      <dsp:txXfrm rot="5400000">
        <a:off x="1965" y="602565"/>
        <a:ext cx="689371" cy="1807699"/>
      </dsp:txXfrm>
    </dsp:sp>
    <dsp:sp modelId="{DF7A98D0-7763-4A78-9B66-1D61235BC0C3}">
      <dsp:nvSpPr>
        <dsp:cNvPr id="0" name=""/>
        <dsp:cNvSpPr/>
      </dsp:nvSpPr>
      <dsp:spPr>
        <a:xfrm rot="16200000">
          <a:off x="-418690" y="1161729"/>
          <a:ext cx="3012831" cy="689371"/>
        </a:xfrm>
        <a:prstGeom prst="flowChartManualOperation">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665" bIns="0" numCol="1" spcCol="1270" anchor="ctr" anchorCtr="0">
          <a:noAutofit/>
        </a:bodyPr>
        <a:lstStyle/>
        <a:p>
          <a:pPr marL="0" lvl="0" indent="0" algn="ctr" defTabSz="977900">
            <a:lnSpc>
              <a:spcPct val="90000"/>
            </a:lnSpc>
            <a:spcBef>
              <a:spcPct val="0"/>
            </a:spcBef>
            <a:spcAft>
              <a:spcPct val="35000"/>
            </a:spcAft>
            <a:buNone/>
          </a:pPr>
          <a:r>
            <a:rPr lang="zh-CN" sz="2200" kern="1200"/>
            <a:t>泰康在线</a:t>
          </a:r>
        </a:p>
      </dsp:txBody>
      <dsp:txXfrm rot="5400000">
        <a:off x="743040" y="602565"/>
        <a:ext cx="689371" cy="1807699"/>
      </dsp:txXfrm>
    </dsp:sp>
    <dsp:sp modelId="{7C529602-30B8-46B0-B129-22EB6A2759B2}">
      <dsp:nvSpPr>
        <dsp:cNvPr id="0" name=""/>
        <dsp:cNvSpPr/>
      </dsp:nvSpPr>
      <dsp:spPr>
        <a:xfrm rot="16200000">
          <a:off x="322384" y="1161729"/>
          <a:ext cx="3012831" cy="689371"/>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665" bIns="0" numCol="1" spcCol="1270" anchor="ctr" anchorCtr="0">
          <a:noAutofit/>
        </a:bodyPr>
        <a:lstStyle/>
        <a:p>
          <a:pPr marL="0" lvl="0" indent="0" algn="ctr" defTabSz="977900">
            <a:lnSpc>
              <a:spcPct val="90000"/>
            </a:lnSpc>
            <a:spcBef>
              <a:spcPct val="0"/>
            </a:spcBef>
            <a:spcAft>
              <a:spcPct val="35000"/>
            </a:spcAft>
            <a:buNone/>
          </a:pPr>
          <a:r>
            <a:rPr lang="zh-CN" sz="2200" kern="1200"/>
            <a:t>安心保险</a:t>
          </a:r>
        </a:p>
      </dsp:txBody>
      <dsp:txXfrm rot="5400000">
        <a:off x="1484114" y="602565"/>
        <a:ext cx="689371" cy="1807699"/>
      </dsp:txXfrm>
    </dsp:sp>
    <dsp:sp modelId="{769E6CC5-9065-427A-82AE-67C980236427}">
      <dsp:nvSpPr>
        <dsp:cNvPr id="0" name=""/>
        <dsp:cNvSpPr/>
      </dsp:nvSpPr>
      <dsp:spPr>
        <a:xfrm rot="16200000">
          <a:off x="1063459" y="1161729"/>
          <a:ext cx="3012831" cy="689371"/>
        </a:xfrm>
        <a:prstGeom prst="flowChartManualOperation">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665" bIns="0" numCol="1" spcCol="1270" anchor="ctr" anchorCtr="0">
          <a:noAutofit/>
        </a:bodyPr>
        <a:lstStyle/>
        <a:p>
          <a:pPr marL="0" lvl="0" indent="0" algn="ctr" defTabSz="977900">
            <a:lnSpc>
              <a:spcPct val="90000"/>
            </a:lnSpc>
            <a:spcBef>
              <a:spcPct val="0"/>
            </a:spcBef>
            <a:spcAft>
              <a:spcPct val="35000"/>
            </a:spcAft>
            <a:buNone/>
          </a:pPr>
          <a:r>
            <a:rPr lang="zh-CN" sz="2200" kern="1200" dirty="0"/>
            <a:t>易安保险</a:t>
          </a:r>
        </a:p>
      </dsp:txBody>
      <dsp:txXfrm rot="5400000">
        <a:off x="2225189" y="602565"/>
        <a:ext cx="689371" cy="1807699"/>
      </dsp:txXfrm>
    </dsp:sp>
    <dsp:sp modelId="{9DAC1FFC-25C2-4050-AA8C-AB47053664D7}">
      <dsp:nvSpPr>
        <dsp:cNvPr id="0" name=""/>
        <dsp:cNvSpPr/>
      </dsp:nvSpPr>
      <dsp:spPr>
        <a:xfrm rot="16200000">
          <a:off x="1804534" y="1161729"/>
          <a:ext cx="3012831" cy="689371"/>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665" bIns="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a:t>
          </a:r>
          <a:endParaRPr lang="zh-CN" sz="2200" kern="1200" dirty="0"/>
        </a:p>
      </dsp:txBody>
      <dsp:txXfrm rot="5400000">
        <a:off x="2966264" y="602565"/>
        <a:ext cx="689371" cy="18076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E893A-59C2-44B6-A2C3-E35226A60723}">
      <dsp:nvSpPr>
        <dsp:cNvPr id="0" name=""/>
        <dsp:cNvSpPr/>
      </dsp:nvSpPr>
      <dsp:spPr>
        <a:xfrm>
          <a:off x="4175" y="650"/>
          <a:ext cx="910955"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zh-CN" sz="2400" b="1" kern="1200" dirty="0">
              <a:latin typeface="微软雅黑" panose="020B0503020204020204" charset="-122"/>
              <a:ea typeface="微软雅黑" panose="020B0503020204020204" charset="-122"/>
            </a:rPr>
            <a:t>基础系统</a:t>
          </a:r>
        </a:p>
      </dsp:txBody>
      <dsp:txXfrm>
        <a:off x="30856" y="27331"/>
        <a:ext cx="857593" cy="1411010"/>
      </dsp:txXfrm>
    </dsp:sp>
    <dsp:sp modelId="{423827FE-52F6-43F2-87CA-9520636F67A5}">
      <dsp:nvSpPr>
        <dsp:cNvPr id="0" name=""/>
        <dsp:cNvSpPr/>
      </dsp:nvSpPr>
      <dsp:spPr>
        <a:xfrm>
          <a:off x="4175"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a:latin typeface="微软雅黑" panose="020B0503020204020204" charset="-122"/>
              <a:ea typeface="微软雅黑" panose="020B0503020204020204" charset="-122"/>
            </a:rPr>
            <a:t>影像系统</a:t>
          </a:r>
          <a:endParaRPr lang="zh-CN" sz="800" b="1" kern="1200" dirty="0">
            <a:latin typeface="微软雅黑" panose="020B0503020204020204" charset="-122"/>
            <a:ea typeface="微软雅黑" panose="020B0503020204020204" charset="-122"/>
          </a:endParaRPr>
        </a:p>
      </dsp:txBody>
      <dsp:txXfrm>
        <a:off x="12597" y="1768166"/>
        <a:ext cx="270705" cy="1447528"/>
      </dsp:txXfrm>
    </dsp:sp>
    <dsp:sp modelId="{57D9C3CE-A5CC-49B0-8DE2-AE25672A0565}">
      <dsp:nvSpPr>
        <dsp:cNvPr id="0" name=""/>
        <dsp:cNvSpPr/>
      </dsp:nvSpPr>
      <dsp:spPr>
        <a:xfrm>
          <a:off x="315878"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a:latin typeface="微软雅黑" panose="020B0503020204020204" charset="-122"/>
              <a:ea typeface="微软雅黑" panose="020B0503020204020204" charset="-122"/>
            </a:rPr>
            <a:t>电子印章及打印系统</a:t>
          </a:r>
          <a:endParaRPr lang="zh-CN" sz="800" b="1" kern="1200" dirty="0">
            <a:latin typeface="微软雅黑" panose="020B0503020204020204" charset="-122"/>
            <a:ea typeface="微软雅黑" panose="020B0503020204020204" charset="-122"/>
          </a:endParaRPr>
        </a:p>
      </dsp:txBody>
      <dsp:txXfrm>
        <a:off x="324300" y="1768166"/>
        <a:ext cx="270705" cy="1447528"/>
      </dsp:txXfrm>
    </dsp:sp>
    <dsp:sp modelId="{7AB38168-DF20-4972-8A00-4E62C084B158}">
      <dsp:nvSpPr>
        <dsp:cNvPr id="0" name=""/>
        <dsp:cNvSpPr/>
      </dsp:nvSpPr>
      <dsp:spPr>
        <a:xfrm>
          <a:off x="627581"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a:latin typeface="微软雅黑" panose="020B0503020204020204" charset="-122"/>
              <a:ea typeface="微软雅黑" panose="020B0503020204020204" charset="-122"/>
            </a:rPr>
            <a:t>ESB企业服务总线系统</a:t>
          </a:r>
          <a:endParaRPr lang="zh-CN" sz="800" b="1" kern="1200" dirty="0">
            <a:latin typeface="微软雅黑" panose="020B0503020204020204" charset="-122"/>
            <a:ea typeface="微软雅黑" panose="020B0503020204020204" charset="-122"/>
          </a:endParaRPr>
        </a:p>
      </dsp:txBody>
      <dsp:txXfrm>
        <a:off x="636003" y="1768166"/>
        <a:ext cx="270705" cy="1447528"/>
      </dsp:txXfrm>
    </dsp:sp>
    <dsp:sp modelId="{8537B52E-8509-42D1-A584-88B5F405AE16}">
      <dsp:nvSpPr>
        <dsp:cNvPr id="0" name=""/>
        <dsp:cNvSpPr/>
      </dsp:nvSpPr>
      <dsp:spPr>
        <a:xfrm>
          <a:off x="963439" y="650"/>
          <a:ext cx="4963096"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zh-CN" altLang="en-US" sz="2400" b="1" kern="1200" dirty="0">
              <a:latin typeface="微软雅黑" panose="020B0503020204020204" charset="-122"/>
              <a:ea typeface="微软雅黑" panose="020B0503020204020204" charset="-122"/>
            </a:rPr>
            <a:t>业务系统</a:t>
          </a:r>
        </a:p>
      </dsp:txBody>
      <dsp:txXfrm>
        <a:off x="1006329" y="43540"/>
        <a:ext cx="4877316" cy="1378592"/>
      </dsp:txXfrm>
    </dsp:sp>
    <dsp:sp modelId="{6A06A51E-D0A1-4BAD-8CD3-B5C1A6BE8DCF}">
      <dsp:nvSpPr>
        <dsp:cNvPr id="0" name=""/>
        <dsp:cNvSpPr/>
      </dsp:nvSpPr>
      <dsp:spPr>
        <a:xfrm>
          <a:off x="963439"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dirty="0">
              <a:latin typeface="微软雅黑" panose="020B0503020204020204" charset="-122"/>
              <a:ea typeface="微软雅黑" panose="020B0503020204020204" charset="-122"/>
            </a:rPr>
            <a:t>承保系统</a:t>
          </a:r>
        </a:p>
      </dsp:txBody>
      <dsp:txXfrm>
        <a:off x="971861" y="1768166"/>
        <a:ext cx="270705" cy="1447528"/>
      </dsp:txXfrm>
    </dsp:sp>
    <dsp:sp modelId="{58DC12D0-187E-4023-B78D-7C4A25965875}">
      <dsp:nvSpPr>
        <dsp:cNvPr id="0" name=""/>
        <dsp:cNvSpPr/>
      </dsp:nvSpPr>
      <dsp:spPr>
        <a:xfrm>
          <a:off x="1275142"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dirty="0">
              <a:latin typeface="微软雅黑" panose="020B0503020204020204" charset="-122"/>
              <a:ea typeface="微软雅黑" panose="020B0503020204020204" charset="-122"/>
            </a:rPr>
            <a:t>理赔系统</a:t>
          </a:r>
        </a:p>
      </dsp:txBody>
      <dsp:txXfrm>
        <a:off x="1283564" y="1768166"/>
        <a:ext cx="270705" cy="1447528"/>
      </dsp:txXfrm>
    </dsp:sp>
    <dsp:sp modelId="{F844FAFC-08C0-4FAB-A6D3-89541C5DDEB4}">
      <dsp:nvSpPr>
        <dsp:cNvPr id="0" name=""/>
        <dsp:cNvSpPr/>
      </dsp:nvSpPr>
      <dsp:spPr>
        <a:xfrm>
          <a:off x="1586845"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dirty="0">
              <a:latin typeface="微软雅黑" panose="020B0503020204020204" charset="-122"/>
              <a:ea typeface="微软雅黑" panose="020B0503020204020204" charset="-122"/>
            </a:rPr>
            <a:t>双核系统</a:t>
          </a:r>
        </a:p>
      </dsp:txBody>
      <dsp:txXfrm>
        <a:off x="1595267" y="1768166"/>
        <a:ext cx="270705" cy="1447528"/>
      </dsp:txXfrm>
    </dsp:sp>
    <dsp:sp modelId="{2B253D3B-452E-414B-A391-054319878F7E}">
      <dsp:nvSpPr>
        <dsp:cNvPr id="0" name=""/>
        <dsp:cNvSpPr/>
      </dsp:nvSpPr>
      <dsp:spPr>
        <a:xfrm>
          <a:off x="1898548"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altLang="en-US" sz="800" b="1" kern="1200">
              <a:latin typeface="微软雅黑" panose="020B0503020204020204" charset="-122"/>
              <a:ea typeface="微软雅黑" panose="020B0503020204020204" charset="-122"/>
            </a:rPr>
            <a:t>快录系统</a:t>
          </a:r>
          <a:endParaRPr lang="zh-CN" sz="800" b="1" kern="1200" dirty="0">
            <a:latin typeface="微软雅黑" panose="020B0503020204020204" charset="-122"/>
            <a:ea typeface="微软雅黑" panose="020B0503020204020204" charset="-122"/>
          </a:endParaRPr>
        </a:p>
      </dsp:txBody>
      <dsp:txXfrm>
        <a:off x="1906970" y="1768166"/>
        <a:ext cx="270705" cy="1447528"/>
      </dsp:txXfrm>
    </dsp:sp>
    <dsp:sp modelId="{1D0FC7C2-9075-41C6-9308-46C867053B49}">
      <dsp:nvSpPr>
        <dsp:cNvPr id="0" name=""/>
        <dsp:cNvSpPr/>
      </dsp:nvSpPr>
      <dsp:spPr>
        <a:xfrm>
          <a:off x="2210251"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altLang="en-US" sz="800" b="1" kern="1200">
              <a:latin typeface="微软雅黑" panose="020B0503020204020204" charset="-122"/>
              <a:ea typeface="微软雅黑" panose="020B0503020204020204" charset="-122"/>
            </a:rPr>
            <a:t>农险系统</a:t>
          </a:r>
          <a:endParaRPr lang="zh-CN" sz="800" b="1" kern="1200" dirty="0">
            <a:latin typeface="微软雅黑" panose="020B0503020204020204" charset="-122"/>
            <a:ea typeface="微软雅黑" panose="020B0503020204020204" charset="-122"/>
          </a:endParaRPr>
        </a:p>
      </dsp:txBody>
      <dsp:txXfrm>
        <a:off x="2218673" y="1768166"/>
        <a:ext cx="270705" cy="1447528"/>
      </dsp:txXfrm>
    </dsp:sp>
    <dsp:sp modelId="{C7F18E35-04D2-4602-A607-C738C9F3168F}">
      <dsp:nvSpPr>
        <dsp:cNvPr id="0" name=""/>
        <dsp:cNvSpPr/>
      </dsp:nvSpPr>
      <dsp:spPr>
        <a:xfrm>
          <a:off x="2521954"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altLang="en-US" sz="800" b="1" kern="1200">
              <a:latin typeface="微软雅黑" panose="020B0503020204020204" charset="-122"/>
              <a:ea typeface="微软雅黑" panose="020B0503020204020204" charset="-122"/>
            </a:rPr>
            <a:t>银保通</a:t>
          </a:r>
          <a:endParaRPr lang="zh-CN" sz="800" b="1" kern="1200" dirty="0">
            <a:latin typeface="微软雅黑" panose="020B0503020204020204" charset="-122"/>
            <a:ea typeface="微软雅黑" panose="020B0503020204020204" charset="-122"/>
          </a:endParaRPr>
        </a:p>
      </dsp:txBody>
      <dsp:txXfrm>
        <a:off x="2530376" y="1768166"/>
        <a:ext cx="270705" cy="1447528"/>
      </dsp:txXfrm>
    </dsp:sp>
    <dsp:sp modelId="{5BA9A97A-0EFE-41E7-BF4B-27DEC7175598}">
      <dsp:nvSpPr>
        <dsp:cNvPr id="0" name=""/>
        <dsp:cNvSpPr/>
      </dsp:nvSpPr>
      <dsp:spPr>
        <a:xfrm>
          <a:off x="2833658"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altLang="en-US" sz="800" b="1" kern="1200">
              <a:latin typeface="微软雅黑" panose="020B0503020204020204" charset="-122"/>
              <a:ea typeface="微软雅黑" panose="020B0503020204020204" charset="-122"/>
            </a:rPr>
            <a:t>银联支付</a:t>
          </a:r>
          <a:endParaRPr lang="zh-CN" sz="800" b="1" kern="1200" dirty="0">
            <a:latin typeface="微软雅黑" panose="020B0503020204020204" charset="-122"/>
            <a:ea typeface="微软雅黑" panose="020B0503020204020204" charset="-122"/>
          </a:endParaRPr>
        </a:p>
      </dsp:txBody>
      <dsp:txXfrm>
        <a:off x="2842080" y="1768166"/>
        <a:ext cx="270705" cy="1447528"/>
      </dsp:txXfrm>
    </dsp:sp>
    <dsp:sp modelId="{C66BAB46-07FF-40A5-B397-DC37FFFDE4C2}">
      <dsp:nvSpPr>
        <dsp:cNvPr id="0" name=""/>
        <dsp:cNvSpPr/>
      </dsp:nvSpPr>
      <dsp:spPr>
        <a:xfrm>
          <a:off x="3145361"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a:latin typeface="微软雅黑" panose="020B0503020204020204" charset="-122"/>
              <a:ea typeface="微软雅黑" panose="020B0503020204020204" charset="-122"/>
            </a:rPr>
            <a:t>销管系统</a:t>
          </a:r>
        </a:p>
      </dsp:txBody>
      <dsp:txXfrm>
        <a:off x="3153783" y="1768166"/>
        <a:ext cx="270705" cy="1447528"/>
      </dsp:txXfrm>
    </dsp:sp>
    <dsp:sp modelId="{6768EACE-BD25-4F4C-8782-2068EA02AAA3}">
      <dsp:nvSpPr>
        <dsp:cNvPr id="0" name=""/>
        <dsp:cNvSpPr/>
      </dsp:nvSpPr>
      <dsp:spPr>
        <a:xfrm>
          <a:off x="3457064"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a:latin typeface="微软雅黑" panose="020B0503020204020204" charset="-122"/>
              <a:ea typeface="微软雅黑" panose="020B0503020204020204" charset="-122"/>
            </a:rPr>
            <a:t>再保系统</a:t>
          </a:r>
        </a:p>
      </dsp:txBody>
      <dsp:txXfrm>
        <a:off x="3465486" y="1768166"/>
        <a:ext cx="270705" cy="1447528"/>
      </dsp:txXfrm>
    </dsp:sp>
    <dsp:sp modelId="{36867BEB-F921-4102-AB8E-4CF3A6EEE382}">
      <dsp:nvSpPr>
        <dsp:cNvPr id="0" name=""/>
        <dsp:cNvSpPr/>
      </dsp:nvSpPr>
      <dsp:spPr>
        <a:xfrm>
          <a:off x="3768767"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a:latin typeface="微软雅黑" panose="020B0503020204020204" charset="-122"/>
              <a:ea typeface="微软雅黑" panose="020B0503020204020204" charset="-122"/>
            </a:rPr>
            <a:t>准备金系统</a:t>
          </a:r>
        </a:p>
      </dsp:txBody>
      <dsp:txXfrm>
        <a:off x="3777189" y="1768166"/>
        <a:ext cx="270705" cy="1447528"/>
      </dsp:txXfrm>
    </dsp:sp>
    <dsp:sp modelId="{D8044FA2-A275-4395-B65B-7002F0604F98}">
      <dsp:nvSpPr>
        <dsp:cNvPr id="0" name=""/>
        <dsp:cNvSpPr/>
      </dsp:nvSpPr>
      <dsp:spPr>
        <a:xfrm>
          <a:off x="4080470"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dirty="0">
              <a:latin typeface="微软雅黑" panose="020B0503020204020204" charset="-122"/>
              <a:ea typeface="微软雅黑" panose="020B0503020204020204" charset="-122"/>
            </a:rPr>
            <a:t>反洗钱系统</a:t>
          </a:r>
        </a:p>
      </dsp:txBody>
      <dsp:txXfrm>
        <a:off x="4088892" y="1768166"/>
        <a:ext cx="270705" cy="1447528"/>
      </dsp:txXfrm>
    </dsp:sp>
    <dsp:sp modelId="{D39BA3F4-ADBA-4491-9CEF-A5CD31A690C8}">
      <dsp:nvSpPr>
        <dsp:cNvPr id="0" name=""/>
        <dsp:cNvSpPr/>
      </dsp:nvSpPr>
      <dsp:spPr>
        <a:xfrm>
          <a:off x="4392173"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a:latin typeface="微软雅黑" panose="020B0503020204020204" charset="-122"/>
              <a:ea typeface="微软雅黑" panose="020B0503020204020204" charset="-122"/>
            </a:rPr>
            <a:t>保监会对接系统</a:t>
          </a:r>
          <a:endParaRPr lang="zh-CN" sz="800" b="1" kern="1200" dirty="0">
            <a:latin typeface="微软雅黑" panose="020B0503020204020204" charset="-122"/>
            <a:ea typeface="微软雅黑" panose="020B0503020204020204" charset="-122"/>
          </a:endParaRPr>
        </a:p>
      </dsp:txBody>
      <dsp:txXfrm>
        <a:off x="4400595" y="1768166"/>
        <a:ext cx="270705" cy="1447528"/>
      </dsp:txXfrm>
    </dsp:sp>
    <dsp:sp modelId="{77AECC48-B751-4BE0-B037-15A4D2237574}">
      <dsp:nvSpPr>
        <dsp:cNvPr id="0" name=""/>
        <dsp:cNvSpPr/>
      </dsp:nvSpPr>
      <dsp:spPr>
        <a:xfrm>
          <a:off x="4703876"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altLang="en-US" sz="800" b="1" kern="1200">
              <a:latin typeface="微软雅黑" panose="020B0503020204020204" charset="-122"/>
              <a:ea typeface="微软雅黑" panose="020B0503020204020204" charset="-122"/>
            </a:rPr>
            <a:t>核心辅助系统</a:t>
          </a:r>
          <a:endParaRPr lang="zh-CN" sz="800" b="1" kern="1200" dirty="0">
            <a:latin typeface="微软雅黑" panose="020B0503020204020204" charset="-122"/>
            <a:ea typeface="微软雅黑" panose="020B0503020204020204" charset="-122"/>
          </a:endParaRPr>
        </a:p>
      </dsp:txBody>
      <dsp:txXfrm>
        <a:off x="4712298" y="1768166"/>
        <a:ext cx="270705" cy="1447528"/>
      </dsp:txXfrm>
    </dsp:sp>
    <dsp:sp modelId="{B1EBCEBF-9E58-4C0F-B271-C570FFE6035C}">
      <dsp:nvSpPr>
        <dsp:cNvPr id="0" name=""/>
        <dsp:cNvSpPr/>
      </dsp:nvSpPr>
      <dsp:spPr>
        <a:xfrm>
          <a:off x="5015580"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altLang="en-US" sz="800" b="1" kern="1200">
              <a:latin typeface="微软雅黑" panose="020B0503020204020204" charset="-122"/>
              <a:ea typeface="微软雅黑" panose="020B0503020204020204" charset="-122"/>
              <a:sym typeface="+mn-ea"/>
            </a:rPr>
            <a:t>保单登记平台系统</a:t>
          </a:r>
          <a:endParaRPr lang="zh-CN" sz="800" b="1" kern="1200" dirty="0">
            <a:latin typeface="微软雅黑" panose="020B0503020204020204" charset="-122"/>
            <a:ea typeface="微软雅黑" panose="020B0503020204020204" charset="-122"/>
          </a:endParaRPr>
        </a:p>
      </dsp:txBody>
      <dsp:txXfrm>
        <a:off x="5024002" y="1768166"/>
        <a:ext cx="270705" cy="1447528"/>
      </dsp:txXfrm>
    </dsp:sp>
    <dsp:sp modelId="{B741632A-F2E7-49D5-A19D-BCDA5E013B83}">
      <dsp:nvSpPr>
        <dsp:cNvPr id="0" name=""/>
        <dsp:cNvSpPr/>
      </dsp:nvSpPr>
      <dsp:spPr>
        <a:xfrm>
          <a:off x="5327283"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a:latin typeface="微软雅黑" panose="020B0503020204020204" charset="-122"/>
              <a:ea typeface="微软雅黑" panose="020B0503020204020204" charset="-122"/>
            </a:rPr>
            <a:t>微营销</a:t>
          </a:r>
          <a:endParaRPr lang="zh-CN" sz="800" b="1" kern="1200" dirty="0">
            <a:latin typeface="微软雅黑" panose="020B0503020204020204" charset="-122"/>
            <a:ea typeface="微软雅黑" panose="020B0503020204020204" charset="-122"/>
          </a:endParaRPr>
        </a:p>
      </dsp:txBody>
      <dsp:txXfrm>
        <a:off x="5335705" y="1768166"/>
        <a:ext cx="270705" cy="1447528"/>
      </dsp:txXfrm>
    </dsp:sp>
    <dsp:sp modelId="{2353A76A-74CB-41F1-95E4-557330001EB9}">
      <dsp:nvSpPr>
        <dsp:cNvPr id="0" name=""/>
        <dsp:cNvSpPr/>
      </dsp:nvSpPr>
      <dsp:spPr>
        <a:xfrm>
          <a:off x="5638986"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a:latin typeface="微软雅黑" panose="020B0503020204020204" charset="-122"/>
              <a:ea typeface="微软雅黑" panose="020B0503020204020204" charset="-122"/>
            </a:rPr>
            <a:t>移动查勘定损</a:t>
          </a:r>
          <a:endParaRPr lang="zh-CN" sz="800" b="1" kern="1200" dirty="0">
            <a:latin typeface="微软雅黑" panose="020B0503020204020204" charset="-122"/>
            <a:ea typeface="微软雅黑" panose="020B0503020204020204" charset="-122"/>
          </a:endParaRPr>
        </a:p>
      </dsp:txBody>
      <dsp:txXfrm>
        <a:off x="5647408" y="1768166"/>
        <a:ext cx="270705" cy="1447528"/>
      </dsp:txXfrm>
    </dsp:sp>
    <dsp:sp modelId="{CBF6A6BE-EBF8-4C59-9C89-F1394A2725BE}">
      <dsp:nvSpPr>
        <dsp:cNvPr id="0" name=""/>
        <dsp:cNvSpPr/>
      </dsp:nvSpPr>
      <dsp:spPr>
        <a:xfrm>
          <a:off x="5974843" y="650"/>
          <a:ext cx="1846064"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zh-CN" altLang="en-US" sz="2400" b="1" kern="1200">
              <a:latin typeface="微软雅黑" panose="020B0503020204020204" charset="-122"/>
              <a:ea typeface="微软雅黑" panose="020B0503020204020204" charset="-122"/>
            </a:rPr>
            <a:t>财务系统</a:t>
          </a:r>
        </a:p>
      </dsp:txBody>
      <dsp:txXfrm>
        <a:off x="6017733" y="43540"/>
        <a:ext cx="1760284" cy="1378592"/>
      </dsp:txXfrm>
    </dsp:sp>
    <dsp:sp modelId="{A4E50253-9B08-4E6D-BF5B-828DAB89F3CD}">
      <dsp:nvSpPr>
        <dsp:cNvPr id="0" name=""/>
        <dsp:cNvSpPr/>
      </dsp:nvSpPr>
      <dsp:spPr>
        <a:xfrm>
          <a:off x="5974843"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dirty="0">
              <a:latin typeface="微软雅黑" panose="020B0503020204020204" charset="-122"/>
              <a:ea typeface="微软雅黑" panose="020B0503020204020204" charset="-122"/>
            </a:rPr>
            <a:t>总账系统</a:t>
          </a:r>
        </a:p>
      </dsp:txBody>
      <dsp:txXfrm>
        <a:off x="5983265" y="1768166"/>
        <a:ext cx="270705" cy="1447528"/>
      </dsp:txXfrm>
    </dsp:sp>
    <dsp:sp modelId="{CA4CE34B-0A5A-44C6-A65D-703ADAF08168}">
      <dsp:nvSpPr>
        <dsp:cNvPr id="0" name=""/>
        <dsp:cNvSpPr/>
      </dsp:nvSpPr>
      <dsp:spPr>
        <a:xfrm>
          <a:off x="6286546"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a:latin typeface="微软雅黑" panose="020B0503020204020204" charset="-122"/>
              <a:ea typeface="微软雅黑" panose="020B0503020204020204" charset="-122"/>
            </a:rPr>
            <a:t>固定资产管理系统</a:t>
          </a:r>
        </a:p>
      </dsp:txBody>
      <dsp:txXfrm>
        <a:off x="6294968" y="1768166"/>
        <a:ext cx="270705" cy="1447528"/>
      </dsp:txXfrm>
    </dsp:sp>
    <dsp:sp modelId="{DB48EC98-7849-4B57-A445-8D919CAEDE59}">
      <dsp:nvSpPr>
        <dsp:cNvPr id="0" name=""/>
        <dsp:cNvSpPr/>
      </dsp:nvSpPr>
      <dsp:spPr>
        <a:xfrm>
          <a:off x="6598249"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a:latin typeface="微软雅黑" panose="020B0503020204020204" charset="-122"/>
              <a:ea typeface="微软雅黑" panose="020B0503020204020204" charset="-122"/>
            </a:rPr>
            <a:t>资金系统</a:t>
          </a:r>
        </a:p>
      </dsp:txBody>
      <dsp:txXfrm>
        <a:off x="6606671" y="1768166"/>
        <a:ext cx="270705" cy="1447528"/>
      </dsp:txXfrm>
    </dsp:sp>
    <dsp:sp modelId="{2609596E-D74F-4AF3-BE10-261CD1A715DB}">
      <dsp:nvSpPr>
        <dsp:cNvPr id="0" name=""/>
        <dsp:cNvSpPr/>
      </dsp:nvSpPr>
      <dsp:spPr>
        <a:xfrm>
          <a:off x="6909953"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a:latin typeface="微软雅黑" panose="020B0503020204020204" charset="-122"/>
              <a:ea typeface="微软雅黑" panose="020B0503020204020204" charset="-122"/>
            </a:rPr>
            <a:t>费控系统</a:t>
          </a:r>
        </a:p>
      </dsp:txBody>
      <dsp:txXfrm>
        <a:off x="6918375" y="1768166"/>
        <a:ext cx="270705" cy="1447528"/>
      </dsp:txXfrm>
    </dsp:sp>
    <dsp:sp modelId="{322985A8-8000-4B06-908B-87AC2B4CE1B5}">
      <dsp:nvSpPr>
        <dsp:cNvPr id="0" name=""/>
        <dsp:cNvSpPr/>
      </dsp:nvSpPr>
      <dsp:spPr>
        <a:xfrm>
          <a:off x="7221656"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a:latin typeface="微软雅黑" panose="020B0503020204020204" charset="-122"/>
              <a:ea typeface="微软雅黑" panose="020B0503020204020204" charset="-122"/>
            </a:rPr>
            <a:t>收付系统</a:t>
          </a:r>
        </a:p>
      </dsp:txBody>
      <dsp:txXfrm>
        <a:off x="7230078" y="1768166"/>
        <a:ext cx="270705" cy="1447528"/>
      </dsp:txXfrm>
    </dsp:sp>
    <dsp:sp modelId="{51CF1C9B-8E8B-4487-8D5B-E355E65CA983}">
      <dsp:nvSpPr>
        <dsp:cNvPr id="0" name=""/>
        <dsp:cNvSpPr/>
      </dsp:nvSpPr>
      <dsp:spPr>
        <a:xfrm>
          <a:off x="7533359"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a:latin typeface="微软雅黑" panose="020B0503020204020204" charset="-122"/>
              <a:ea typeface="微软雅黑" panose="020B0503020204020204" charset="-122"/>
            </a:rPr>
            <a:t>单证管理系统</a:t>
          </a:r>
        </a:p>
      </dsp:txBody>
      <dsp:txXfrm>
        <a:off x="7541781" y="1768166"/>
        <a:ext cx="270705" cy="1447528"/>
      </dsp:txXfrm>
    </dsp:sp>
    <dsp:sp modelId="{D218C423-2285-4870-AE7E-C9CBCC4B12F5}">
      <dsp:nvSpPr>
        <dsp:cNvPr id="0" name=""/>
        <dsp:cNvSpPr/>
      </dsp:nvSpPr>
      <dsp:spPr>
        <a:xfrm>
          <a:off x="7869216" y="650"/>
          <a:ext cx="3716283"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zh-CN" altLang="en-US" sz="2400" b="1" kern="1200" dirty="0">
              <a:latin typeface="微软雅黑" panose="020B0503020204020204" charset="-122"/>
              <a:ea typeface="微软雅黑" panose="020B0503020204020204" charset="-122"/>
            </a:rPr>
            <a:t>运营系统</a:t>
          </a:r>
        </a:p>
      </dsp:txBody>
      <dsp:txXfrm>
        <a:off x="7912106" y="43540"/>
        <a:ext cx="3630503" cy="1378592"/>
      </dsp:txXfrm>
    </dsp:sp>
    <dsp:sp modelId="{1953537D-FBBC-46AA-91A2-31E54C54E2B8}">
      <dsp:nvSpPr>
        <dsp:cNvPr id="0" name=""/>
        <dsp:cNvSpPr/>
      </dsp:nvSpPr>
      <dsp:spPr>
        <a:xfrm>
          <a:off x="7869216"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a:latin typeface="微软雅黑" panose="020B0503020204020204" charset="-122"/>
              <a:ea typeface="微软雅黑" panose="020B0503020204020204" charset="-122"/>
            </a:rPr>
            <a:t>企业微信</a:t>
          </a:r>
          <a:endParaRPr lang="zh-CN" sz="800" b="1" kern="1200" dirty="0">
            <a:latin typeface="微软雅黑" panose="020B0503020204020204" charset="-122"/>
            <a:ea typeface="微软雅黑" panose="020B0503020204020204" charset="-122"/>
          </a:endParaRPr>
        </a:p>
      </dsp:txBody>
      <dsp:txXfrm>
        <a:off x="7877638" y="1768166"/>
        <a:ext cx="270705" cy="1447528"/>
      </dsp:txXfrm>
    </dsp:sp>
    <dsp:sp modelId="{0CA433E9-CDC8-40BA-9EFA-32627B5A42E6}">
      <dsp:nvSpPr>
        <dsp:cNvPr id="0" name=""/>
        <dsp:cNvSpPr/>
      </dsp:nvSpPr>
      <dsp:spPr>
        <a:xfrm>
          <a:off x="8180919"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altLang="en-US" sz="800" b="1" kern="1200">
              <a:latin typeface="微软雅黑" panose="020B0503020204020204" charset="-122"/>
              <a:ea typeface="微软雅黑" panose="020B0503020204020204" charset="-122"/>
            </a:rPr>
            <a:t>双录系统</a:t>
          </a:r>
          <a:endParaRPr lang="zh-CN" sz="800" b="1" kern="1200" dirty="0">
            <a:latin typeface="微软雅黑" panose="020B0503020204020204" charset="-122"/>
            <a:ea typeface="微软雅黑" panose="020B0503020204020204" charset="-122"/>
          </a:endParaRPr>
        </a:p>
      </dsp:txBody>
      <dsp:txXfrm>
        <a:off x="8189341" y="1768166"/>
        <a:ext cx="270705" cy="1447528"/>
      </dsp:txXfrm>
    </dsp:sp>
    <dsp:sp modelId="{657CB434-376E-4924-A0C5-2762DFD08A51}">
      <dsp:nvSpPr>
        <dsp:cNvPr id="0" name=""/>
        <dsp:cNvSpPr/>
      </dsp:nvSpPr>
      <dsp:spPr>
        <a:xfrm>
          <a:off x="8492622"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dirty="0">
              <a:latin typeface="微软雅黑" panose="020B0503020204020204" charset="-122"/>
              <a:ea typeface="微软雅黑" panose="020B0503020204020204" charset="-122"/>
            </a:rPr>
            <a:t>HR</a:t>
          </a:r>
          <a:r>
            <a:rPr lang="en-US" altLang="zh-CN" sz="800" b="1" kern="1200" dirty="0">
              <a:latin typeface="微软雅黑" panose="020B0503020204020204" charset="-122"/>
              <a:ea typeface="微软雅黑" panose="020B0503020204020204" charset="-122"/>
            </a:rPr>
            <a:t> </a:t>
          </a:r>
          <a:r>
            <a:rPr lang="zh-CN" sz="800" b="1" kern="1200" dirty="0">
              <a:latin typeface="微软雅黑" panose="020B0503020204020204" charset="-122"/>
              <a:ea typeface="微软雅黑" panose="020B0503020204020204" charset="-122"/>
            </a:rPr>
            <a:t>系统</a:t>
          </a:r>
        </a:p>
      </dsp:txBody>
      <dsp:txXfrm>
        <a:off x="8501044" y="1768166"/>
        <a:ext cx="270705" cy="1447528"/>
      </dsp:txXfrm>
    </dsp:sp>
    <dsp:sp modelId="{D447B9B0-AD9B-429C-876D-D6893F96A2B2}">
      <dsp:nvSpPr>
        <dsp:cNvPr id="0" name=""/>
        <dsp:cNvSpPr/>
      </dsp:nvSpPr>
      <dsp:spPr>
        <a:xfrm>
          <a:off x="8804326"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dirty="0">
              <a:latin typeface="微软雅黑" panose="020B0503020204020204" charset="-122"/>
              <a:ea typeface="微软雅黑" panose="020B0503020204020204" charset="-122"/>
            </a:rPr>
            <a:t>OA系统</a:t>
          </a:r>
        </a:p>
      </dsp:txBody>
      <dsp:txXfrm>
        <a:off x="8812748" y="1768166"/>
        <a:ext cx="270705" cy="1447528"/>
      </dsp:txXfrm>
    </dsp:sp>
    <dsp:sp modelId="{F95CFA06-71EC-4C4F-8ACE-B1CF4A9041F2}">
      <dsp:nvSpPr>
        <dsp:cNvPr id="0" name=""/>
        <dsp:cNvSpPr/>
      </dsp:nvSpPr>
      <dsp:spPr>
        <a:xfrm>
          <a:off x="9116029"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altLang="en-US" sz="800" b="1" kern="1200">
              <a:latin typeface="微软雅黑" panose="020B0503020204020204" charset="-122"/>
              <a:ea typeface="微软雅黑" panose="020B0503020204020204" charset="-122"/>
            </a:rPr>
            <a:t>实物资产管理系统</a:t>
          </a:r>
          <a:endParaRPr lang="zh-CN" sz="800" b="1" kern="1200" dirty="0">
            <a:latin typeface="微软雅黑" panose="020B0503020204020204" charset="-122"/>
            <a:ea typeface="微软雅黑" panose="020B0503020204020204" charset="-122"/>
          </a:endParaRPr>
        </a:p>
      </dsp:txBody>
      <dsp:txXfrm>
        <a:off x="9124451" y="1768166"/>
        <a:ext cx="270705" cy="1447528"/>
      </dsp:txXfrm>
    </dsp:sp>
    <dsp:sp modelId="{55E1C624-D273-4BBB-9272-6616E0280FE9}">
      <dsp:nvSpPr>
        <dsp:cNvPr id="0" name=""/>
        <dsp:cNvSpPr/>
      </dsp:nvSpPr>
      <dsp:spPr>
        <a:xfrm>
          <a:off x="9427732"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zh-CN" altLang="en-US" sz="800" b="1" kern="1200">
              <a:latin typeface="微软雅黑" panose="020B0503020204020204" charset="-122"/>
              <a:ea typeface="微软雅黑" panose="020B0503020204020204" charset="-122"/>
            </a:rPr>
            <a:t>机构管理系统</a:t>
          </a:r>
          <a:endParaRPr lang="zh-CN" altLang="en-US" sz="800" b="1" kern="1200" dirty="0">
            <a:latin typeface="微软雅黑" panose="020B0503020204020204" charset="-122"/>
            <a:ea typeface="微软雅黑" panose="020B0503020204020204" charset="-122"/>
          </a:endParaRPr>
        </a:p>
      </dsp:txBody>
      <dsp:txXfrm>
        <a:off x="9436154" y="1768166"/>
        <a:ext cx="270705" cy="1447528"/>
      </dsp:txXfrm>
    </dsp:sp>
    <dsp:sp modelId="{66D6019A-0D12-45C4-9D12-C72E0045603F}">
      <dsp:nvSpPr>
        <dsp:cNvPr id="0" name=""/>
        <dsp:cNvSpPr/>
      </dsp:nvSpPr>
      <dsp:spPr>
        <a:xfrm>
          <a:off x="9739435"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zh-CN" altLang="en-US" sz="800" b="1" kern="1200">
              <a:latin typeface="微软雅黑" panose="020B0503020204020204" charset="-122"/>
              <a:ea typeface="微软雅黑" panose="020B0503020204020204" charset="-122"/>
            </a:rPr>
            <a:t>合同档案管理系统</a:t>
          </a:r>
          <a:endParaRPr lang="zh-CN" altLang="en-US" sz="800" b="1" kern="1200" dirty="0">
            <a:latin typeface="微软雅黑" panose="020B0503020204020204" charset="-122"/>
            <a:ea typeface="微软雅黑" panose="020B0503020204020204" charset="-122"/>
          </a:endParaRPr>
        </a:p>
      </dsp:txBody>
      <dsp:txXfrm>
        <a:off x="9747857" y="1768166"/>
        <a:ext cx="270705" cy="1447528"/>
      </dsp:txXfrm>
    </dsp:sp>
    <dsp:sp modelId="{92FF391C-F1FD-4CAE-A94D-78A6B61F1235}">
      <dsp:nvSpPr>
        <dsp:cNvPr id="0" name=""/>
        <dsp:cNvSpPr/>
      </dsp:nvSpPr>
      <dsp:spPr>
        <a:xfrm>
          <a:off x="10051138"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zh-CN" altLang="en-US" sz="800" b="1" kern="1200">
              <a:latin typeface="微软雅黑" panose="020B0503020204020204" charset="-122"/>
              <a:ea typeface="微软雅黑" panose="020B0503020204020204" charset="-122"/>
            </a:rPr>
            <a:t>投诉处理信息化系统</a:t>
          </a:r>
          <a:endParaRPr lang="zh-CN" altLang="en-US" sz="800" b="1" kern="1200" dirty="0">
            <a:latin typeface="微软雅黑" panose="020B0503020204020204" charset="-122"/>
            <a:ea typeface="微软雅黑" panose="020B0503020204020204" charset="-122"/>
          </a:endParaRPr>
        </a:p>
      </dsp:txBody>
      <dsp:txXfrm>
        <a:off x="10059560" y="1768166"/>
        <a:ext cx="270705" cy="1447528"/>
      </dsp:txXfrm>
    </dsp:sp>
    <dsp:sp modelId="{4A7B2176-3AB8-4127-BD53-859C508ACD37}">
      <dsp:nvSpPr>
        <dsp:cNvPr id="0" name=""/>
        <dsp:cNvSpPr/>
      </dsp:nvSpPr>
      <dsp:spPr>
        <a:xfrm>
          <a:off x="10362841"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zh-CN" sz="800" b="1" kern="1200" dirty="0">
              <a:latin typeface="微软雅黑" panose="020B0503020204020204" charset="-122"/>
              <a:ea typeface="微软雅黑" panose="020B0503020204020204" charset="-122"/>
            </a:rPr>
            <a:t>BI</a:t>
          </a:r>
          <a:r>
            <a:rPr lang="en-US" altLang="zh-CN" sz="800" b="1" kern="1200" dirty="0">
              <a:latin typeface="微软雅黑" panose="020B0503020204020204" charset="-122"/>
              <a:ea typeface="微软雅黑" panose="020B0503020204020204" charset="-122"/>
            </a:rPr>
            <a:t> </a:t>
          </a:r>
          <a:r>
            <a:rPr lang="zh-CN" sz="800" b="1" kern="1200" dirty="0">
              <a:latin typeface="微软雅黑" panose="020B0503020204020204" charset="-122"/>
              <a:ea typeface="微软雅黑" panose="020B0503020204020204" charset="-122"/>
            </a:rPr>
            <a:t>系统</a:t>
          </a:r>
          <a:endParaRPr lang="zh-CN" altLang="en-US" sz="800" b="1" kern="1200" dirty="0">
            <a:latin typeface="微软雅黑" panose="020B0503020204020204" charset="-122"/>
            <a:ea typeface="微软雅黑" panose="020B0503020204020204" charset="-122"/>
          </a:endParaRPr>
        </a:p>
      </dsp:txBody>
      <dsp:txXfrm>
        <a:off x="10371263" y="1768166"/>
        <a:ext cx="270705" cy="1447528"/>
      </dsp:txXfrm>
    </dsp:sp>
    <dsp:sp modelId="{CB161792-7692-411E-8112-2FB9806D7B3A}">
      <dsp:nvSpPr>
        <dsp:cNvPr id="0" name=""/>
        <dsp:cNvSpPr/>
      </dsp:nvSpPr>
      <dsp:spPr>
        <a:xfrm>
          <a:off x="10674545"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a:latin typeface="微软雅黑" panose="020B0503020204020204" charset="-122"/>
              <a:ea typeface="微软雅黑" panose="020B0503020204020204" charset="-122"/>
            </a:rPr>
            <a:t>投资管理系统</a:t>
          </a:r>
          <a:endParaRPr lang="zh-CN" sz="800" b="1" kern="1200" dirty="0">
            <a:latin typeface="微软雅黑" panose="020B0503020204020204" charset="-122"/>
            <a:ea typeface="微软雅黑" panose="020B0503020204020204" charset="-122"/>
          </a:endParaRPr>
        </a:p>
      </dsp:txBody>
      <dsp:txXfrm>
        <a:off x="10682967" y="1768166"/>
        <a:ext cx="270705" cy="1447528"/>
      </dsp:txXfrm>
    </dsp:sp>
    <dsp:sp modelId="{843D8BA6-2143-42F2-B64C-34916A2ECF7C}">
      <dsp:nvSpPr>
        <dsp:cNvPr id="0" name=""/>
        <dsp:cNvSpPr/>
      </dsp:nvSpPr>
      <dsp:spPr>
        <a:xfrm>
          <a:off x="10986248"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sz="800" b="1" kern="1200">
              <a:latin typeface="微软雅黑" panose="020B0503020204020204" charset="-122"/>
              <a:ea typeface="微软雅黑" panose="020B0503020204020204" charset="-122"/>
            </a:rPr>
            <a:t>风险管理系统</a:t>
          </a:r>
          <a:endParaRPr lang="zh-CN" sz="800" b="1" kern="1200" dirty="0">
            <a:latin typeface="微软雅黑" panose="020B0503020204020204" charset="-122"/>
            <a:ea typeface="微软雅黑" panose="020B0503020204020204" charset="-122"/>
          </a:endParaRPr>
        </a:p>
      </dsp:txBody>
      <dsp:txXfrm>
        <a:off x="10994670" y="1768166"/>
        <a:ext cx="270705" cy="1447528"/>
      </dsp:txXfrm>
    </dsp:sp>
    <dsp:sp modelId="{28180374-B360-4EC4-BC02-CAACB5811B88}">
      <dsp:nvSpPr>
        <dsp:cNvPr id="0" name=""/>
        <dsp:cNvSpPr/>
      </dsp:nvSpPr>
      <dsp:spPr>
        <a:xfrm>
          <a:off x="11297951" y="1759744"/>
          <a:ext cx="287549" cy="1464372"/>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zh-CN" altLang="en-US" sz="800" b="1" kern="1200">
              <a:latin typeface="微软雅黑" panose="020B0503020204020204" charset="-122"/>
              <a:ea typeface="微软雅黑" panose="020B0503020204020204" charset="-122"/>
              <a:sym typeface="+mn-ea"/>
            </a:rPr>
            <a:t>海峡E学堂系统</a:t>
          </a:r>
          <a:endParaRPr lang="zh-CN" sz="800" b="1" kern="1200" dirty="0">
            <a:latin typeface="微软雅黑" panose="020B0503020204020204" charset="-122"/>
            <a:ea typeface="微软雅黑" panose="020B0503020204020204" charset="-122"/>
          </a:endParaRPr>
        </a:p>
      </dsp:txBody>
      <dsp:txXfrm>
        <a:off x="11306373" y="1768166"/>
        <a:ext cx="270705" cy="14475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8B9357-B313-4C6D-A6A4-0F30509FA26B}">
      <dsp:nvSpPr>
        <dsp:cNvPr id="0" name=""/>
        <dsp:cNvSpPr/>
      </dsp:nvSpPr>
      <dsp:spPr>
        <a:xfrm>
          <a:off x="781887" y="0"/>
          <a:ext cx="1257437" cy="1099159"/>
        </a:xfrm>
        <a:prstGeom prst="rightArrow">
          <a:avLst>
            <a:gd name="adj1" fmla="val 70000"/>
            <a:gd name="adj2" fmla="val 5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F5B766-6679-4353-AE1E-30F84451CE49}">
      <dsp:nvSpPr>
        <dsp:cNvPr id="0" name=""/>
        <dsp:cNvSpPr/>
      </dsp:nvSpPr>
      <dsp:spPr>
        <a:xfrm>
          <a:off x="467527" y="235220"/>
          <a:ext cx="628718" cy="62871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latin typeface="微软雅黑" panose="020B0503020204020204" charset="-122"/>
              <a:ea typeface="微软雅黑" panose="020B0503020204020204" charset="-122"/>
            </a:rPr>
            <a:t>优化架构</a:t>
          </a:r>
        </a:p>
      </dsp:txBody>
      <dsp:txXfrm>
        <a:off x="559601" y="327294"/>
        <a:ext cx="444570" cy="444570"/>
      </dsp:txXfrm>
    </dsp:sp>
    <dsp:sp modelId="{E432F169-B6E5-4ED1-9AB9-ECB5B1B43AB2}">
      <dsp:nvSpPr>
        <dsp:cNvPr id="0" name=""/>
        <dsp:cNvSpPr/>
      </dsp:nvSpPr>
      <dsp:spPr>
        <a:xfrm>
          <a:off x="2455022" y="0"/>
          <a:ext cx="1257437" cy="1099159"/>
        </a:xfrm>
        <a:prstGeom prst="rightArrow">
          <a:avLst>
            <a:gd name="adj1" fmla="val 70000"/>
            <a:gd name="adj2" fmla="val 5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F00641-1440-4F66-9200-B784270FD276}">
      <dsp:nvSpPr>
        <dsp:cNvPr id="0" name=""/>
        <dsp:cNvSpPr/>
      </dsp:nvSpPr>
      <dsp:spPr>
        <a:xfrm>
          <a:off x="2129509" y="235220"/>
          <a:ext cx="628718" cy="62871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b="1" kern="1200">
              <a:latin typeface="微软雅黑" panose="020B0503020204020204" charset="-122"/>
              <a:ea typeface="微软雅黑" panose="020B0503020204020204" charset="-122"/>
            </a:rPr>
            <a:t>提升业务</a:t>
          </a:r>
        </a:p>
      </dsp:txBody>
      <dsp:txXfrm>
        <a:off x="2221583" y="327294"/>
        <a:ext cx="444570" cy="444570"/>
      </dsp:txXfrm>
    </dsp:sp>
    <dsp:sp modelId="{7E733D6D-CB8D-40CF-8464-71079997F5A5}">
      <dsp:nvSpPr>
        <dsp:cNvPr id="0" name=""/>
        <dsp:cNvSpPr/>
      </dsp:nvSpPr>
      <dsp:spPr>
        <a:xfrm>
          <a:off x="4105850" y="0"/>
          <a:ext cx="1257437" cy="1099159"/>
        </a:xfrm>
        <a:prstGeom prst="rightArrow">
          <a:avLst>
            <a:gd name="adj1" fmla="val 70000"/>
            <a:gd name="adj2" fmla="val 5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7EDEE4-4069-49BC-8C3B-F4E4EE9CD286}">
      <dsp:nvSpPr>
        <dsp:cNvPr id="0" name=""/>
        <dsp:cNvSpPr/>
      </dsp:nvSpPr>
      <dsp:spPr>
        <a:xfrm>
          <a:off x="3791491" y="235220"/>
          <a:ext cx="628718" cy="62871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b="1" kern="1200">
              <a:latin typeface="微软雅黑" panose="020B0503020204020204" charset="-122"/>
              <a:ea typeface="微软雅黑" panose="020B0503020204020204" charset="-122"/>
            </a:rPr>
            <a:t>满足监管</a:t>
          </a:r>
        </a:p>
      </dsp:txBody>
      <dsp:txXfrm>
        <a:off x="3883565" y="327294"/>
        <a:ext cx="444570" cy="444570"/>
      </dsp:txXfrm>
    </dsp:sp>
    <dsp:sp modelId="{F4D893A5-23D4-4087-9598-C2F83CF82B7A}">
      <dsp:nvSpPr>
        <dsp:cNvPr id="0" name=""/>
        <dsp:cNvSpPr/>
      </dsp:nvSpPr>
      <dsp:spPr>
        <a:xfrm>
          <a:off x="5767832" y="0"/>
          <a:ext cx="1257437" cy="1099159"/>
        </a:xfrm>
        <a:prstGeom prst="rightArrow">
          <a:avLst>
            <a:gd name="adj1" fmla="val 70000"/>
            <a:gd name="adj2" fmla="val 5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82051A-6A89-4F16-9DAB-4B76FEE21712}">
      <dsp:nvSpPr>
        <dsp:cNvPr id="0" name=""/>
        <dsp:cNvSpPr/>
      </dsp:nvSpPr>
      <dsp:spPr>
        <a:xfrm>
          <a:off x="5453472" y="235220"/>
          <a:ext cx="628718" cy="62871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latin typeface="微软雅黑" panose="020B0503020204020204" charset="-122"/>
              <a:ea typeface="微软雅黑" panose="020B0503020204020204" charset="-122"/>
            </a:rPr>
            <a:t>加强管理</a:t>
          </a:r>
        </a:p>
      </dsp:txBody>
      <dsp:txXfrm>
        <a:off x="5545546" y="327294"/>
        <a:ext cx="444570" cy="4445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70CE0-F5B7-4A2A-8C52-72BCEE11EEB6}">
      <dsp:nvSpPr>
        <dsp:cNvPr id="0" name=""/>
        <dsp:cNvSpPr/>
      </dsp:nvSpPr>
      <dsp:spPr>
        <a:xfrm>
          <a:off x="7670" y="77946"/>
          <a:ext cx="2292517" cy="18671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b="1" kern="1200"/>
            <a:t>收集</a:t>
          </a:r>
        </a:p>
        <a:p>
          <a:pPr marL="171450" lvl="1" indent="-171450" algn="l" defTabSz="711200">
            <a:lnSpc>
              <a:spcPct val="90000"/>
            </a:lnSpc>
            <a:spcBef>
              <a:spcPct val="0"/>
            </a:spcBef>
            <a:spcAft>
              <a:spcPct val="15000"/>
            </a:spcAft>
            <a:buChar char="•"/>
          </a:pPr>
          <a:r>
            <a:rPr lang="zh-CN" altLang="en-US" sz="1600" b="1" kern="1200"/>
            <a:t>行业合作</a:t>
          </a:r>
        </a:p>
        <a:p>
          <a:pPr marL="171450" lvl="1" indent="-171450" algn="l" defTabSz="711200">
            <a:lnSpc>
              <a:spcPct val="90000"/>
            </a:lnSpc>
            <a:spcBef>
              <a:spcPct val="0"/>
            </a:spcBef>
            <a:spcAft>
              <a:spcPct val="15000"/>
            </a:spcAft>
            <a:buChar char="•"/>
          </a:pPr>
          <a:r>
            <a:rPr lang="zh-CN" altLang="en-US" sz="1600" b="1" kern="1200"/>
            <a:t>数据平台</a:t>
          </a:r>
        </a:p>
        <a:p>
          <a:pPr marL="171450" lvl="1" indent="-171450" algn="l" defTabSz="711200">
            <a:lnSpc>
              <a:spcPct val="90000"/>
            </a:lnSpc>
            <a:spcBef>
              <a:spcPct val="0"/>
            </a:spcBef>
            <a:spcAft>
              <a:spcPct val="15000"/>
            </a:spcAft>
            <a:buChar char="•"/>
          </a:pPr>
          <a:r>
            <a:rPr lang="zh-CN" altLang="en-US" sz="1600" b="1" kern="1200" dirty="0"/>
            <a:t>数据积累</a:t>
          </a:r>
        </a:p>
      </dsp:txBody>
      <dsp:txXfrm>
        <a:off x="62357" y="132633"/>
        <a:ext cx="2183143" cy="1757773"/>
      </dsp:txXfrm>
    </dsp:sp>
    <dsp:sp modelId="{D651C674-B8AB-49E7-987B-26ED3FBEC68E}">
      <dsp:nvSpPr>
        <dsp:cNvPr id="0" name=""/>
        <dsp:cNvSpPr/>
      </dsp:nvSpPr>
      <dsp:spPr>
        <a:xfrm>
          <a:off x="2529439" y="727247"/>
          <a:ext cx="486013" cy="56854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b="1" kern="1200"/>
        </a:p>
      </dsp:txBody>
      <dsp:txXfrm>
        <a:off x="2529439" y="840956"/>
        <a:ext cx="340209" cy="341126"/>
      </dsp:txXfrm>
    </dsp:sp>
    <dsp:sp modelId="{47794C44-9672-48FC-A768-F8CFA893E7DE}">
      <dsp:nvSpPr>
        <dsp:cNvPr id="0" name=""/>
        <dsp:cNvSpPr/>
      </dsp:nvSpPr>
      <dsp:spPr>
        <a:xfrm>
          <a:off x="3217194" y="77946"/>
          <a:ext cx="2292517" cy="1867147"/>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应用</a:t>
          </a:r>
        </a:p>
        <a:p>
          <a:pPr marL="171450" lvl="1" indent="-171450" algn="l" defTabSz="711200">
            <a:lnSpc>
              <a:spcPct val="90000"/>
            </a:lnSpc>
            <a:spcBef>
              <a:spcPct val="0"/>
            </a:spcBef>
            <a:spcAft>
              <a:spcPct val="15000"/>
            </a:spcAft>
            <a:buChar char="•"/>
          </a:pPr>
          <a:r>
            <a:rPr lang="zh-CN" altLang="en-US" sz="1600" b="1" kern="1200" dirty="0"/>
            <a:t>运营分析</a:t>
          </a:r>
        </a:p>
        <a:p>
          <a:pPr marL="171450" lvl="1" indent="-171450" algn="l" defTabSz="711200">
            <a:lnSpc>
              <a:spcPct val="90000"/>
            </a:lnSpc>
            <a:spcBef>
              <a:spcPct val="0"/>
            </a:spcBef>
            <a:spcAft>
              <a:spcPct val="15000"/>
            </a:spcAft>
            <a:buChar char="•"/>
          </a:pPr>
          <a:r>
            <a:rPr lang="zh-CN" altLang="en-US" sz="1600" b="1" kern="1200" dirty="0"/>
            <a:t>用户画像</a:t>
          </a:r>
        </a:p>
        <a:p>
          <a:pPr marL="171450" lvl="1" indent="-171450" algn="l" defTabSz="711200">
            <a:lnSpc>
              <a:spcPct val="90000"/>
            </a:lnSpc>
            <a:spcBef>
              <a:spcPct val="0"/>
            </a:spcBef>
            <a:spcAft>
              <a:spcPct val="15000"/>
            </a:spcAft>
            <a:buChar char="•"/>
          </a:pPr>
          <a:r>
            <a:rPr lang="zh-CN" altLang="en-US" sz="1600" b="1" kern="1200" dirty="0"/>
            <a:t>数据挖掘</a:t>
          </a:r>
        </a:p>
        <a:p>
          <a:pPr marL="171450" lvl="1" indent="-171450" algn="l" defTabSz="711200">
            <a:lnSpc>
              <a:spcPct val="90000"/>
            </a:lnSpc>
            <a:spcBef>
              <a:spcPct val="0"/>
            </a:spcBef>
            <a:spcAft>
              <a:spcPct val="15000"/>
            </a:spcAft>
            <a:buChar char="•"/>
          </a:pPr>
          <a:r>
            <a:rPr lang="zh-CN" altLang="en-US" sz="1600" b="1" kern="1200" dirty="0"/>
            <a:t>相关性分析</a:t>
          </a:r>
        </a:p>
      </dsp:txBody>
      <dsp:txXfrm>
        <a:off x="3271881" y="132633"/>
        <a:ext cx="2183143" cy="1757773"/>
      </dsp:txXfrm>
    </dsp:sp>
    <dsp:sp modelId="{C9A9E5C0-BFA3-4D9B-80EA-257B9217D75D}">
      <dsp:nvSpPr>
        <dsp:cNvPr id="0" name=""/>
        <dsp:cNvSpPr/>
      </dsp:nvSpPr>
      <dsp:spPr>
        <a:xfrm>
          <a:off x="5738963" y="727247"/>
          <a:ext cx="486013" cy="568544"/>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b="1" kern="1200"/>
        </a:p>
      </dsp:txBody>
      <dsp:txXfrm>
        <a:off x="5738963" y="840956"/>
        <a:ext cx="340209" cy="341126"/>
      </dsp:txXfrm>
    </dsp:sp>
    <dsp:sp modelId="{07F01E75-78DA-49C2-83B5-31652BF3AE34}">
      <dsp:nvSpPr>
        <dsp:cNvPr id="0" name=""/>
        <dsp:cNvSpPr/>
      </dsp:nvSpPr>
      <dsp:spPr>
        <a:xfrm>
          <a:off x="6426718" y="77946"/>
          <a:ext cx="2292517" cy="1867147"/>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t>目标</a:t>
          </a:r>
        </a:p>
        <a:p>
          <a:pPr marL="171450" lvl="1" indent="-171450" algn="l" defTabSz="711200">
            <a:lnSpc>
              <a:spcPct val="90000"/>
            </a:lnSpc>
            <a:spcBef>
              <a:spcPct val="0"/>
            </a:spcBef>
            <a:spcAft>
              <a:spcPct val="15000"/>
            </a:spcAft>
            <a:buChar char="•"/>
          </a:pPr>
          <a:r>
            <a:rPr lang="zh-CN" altLang="en-US" sz="1600" b="1" kern="1200" dirty="0"/>
            <a:t>营销</a:t>
          </a:r>
        </a:p>
        <a:p>
          <a:pPr marL="171450" lvl="1" indent="-171450" algn="l" defTabSz="711200">
            <a:lnSpc>
              <a:spcPct val="90000"/>
            </a:lnSpc>
            <a:spcBef>
              <a:spcPct val="0"/>
            </a:spcBef>
            <a:spcAft>
              <a:spcPct val="15000"/>
            </a:spcAft>
            <a:buChar char="•"/>
          </a:pPr>
          <a:r>
            <a:rPr lang="zh-CN" altLang="en-US" sz="1600" b="1" kern="1200" dirty="0"/>
            <a:t>产品定价</a:t>
          </a:r>
        </a:p>
        <a:p>
          <a:pPr marL="171450" lvl="1" indent="-171450" algn="l" defTabSz="711200">
            <a:lnSpc>
              <a:spcPct val="90000"/>
            </a:lnSpc>
            <a:spcBef>
              <a:spcPct val="0"/>
            </a:spcBef>
            <a:spcAft>
              <a:spcPct val="15000"/>
            </a:spcAft>
            <a:buChar char="•"/>
          </a:pPr>
          <a:r>
            <a:rPr lang="zh-CN" altLang="en-US" sz="1600" b="1" kern="1200" dirty="0"/>
            <a:t>核保风险</a:t>
          </a:r>
        </a:p>
        <a:p>
          <a:pPr marL="171450" lvl="1" indent="-171450" algn="l" defTabSz="711200">
            <a:lnSpc>
              <a:spcPct val="90000"/>
            </a:lnSpc>
            <a:spcBef>
              <a:spcPct val="0"/>
            </a:spcBef>
            <a:spcAft>
              <a:spcPct val="15000"/>
            </a:spcAft>
            <a:buChar char="•"/>
          </a:pPr>
          <a:r>
            <a:rPr lang="zh-CN" altLang="en-US" sz="1600" b="1" kern="1200" dirty="0"/>
            <a:t>客户体验</a:t>
          </a:r>
        </a:p>
      </dsp:txBody>
      <dsp:txXfrm>
        <a:off x="6481405" y="132633"/>
        <a:ext cx="2183143" cy="17577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8B1E99-0EE7-4BAA-A29B-EDA156AF2AEB}">
      <dsp:nvSpPr>
        <dsp:cNvPr id="0" name=""/>
        <dsp:cNvSpPr/>
      </dsp:nvSpPr>
      <dsp:spPr>
        <a:xfrm>
          <a:off x="3281" y="108160"/>
          <a:ext cx="1972928" cy="4896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zh-CN" sz="1700" kern="1200"/>
            <a:t>大数据平台</a:t>
          </a:r>
        </a:p>
      </dsp:txBody>
      <dsp:txXfrm>
        <a:off x="3281" y="108160"/>
        <a:ext cx="1972928" cy="489600"/>
      </dsp:txXfrm>
    </dsp:sp>
    <dsp:sp modelId="{F4C402A6-183C-42FD-89AC-FB0892AD0D66}">
      <dsp:nvSpPr>
        <dsp:cNvPr id="0" name=""/>
        <dsp:cNvSpPr/>
      </dsp:nvSpPr>
      <dsp:spPr>
        <a:xfrm>
          <a:off x="3281" y="597760"/>
          <a:ext cx="1972928" cy="1122876"/>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zh-CN" sz="1700" kern="1200"/>
            <a:t>数据存储</a:t>
          </a:r>
        </a:p>
        <a:p>
          <a:pPr marL="171450" lvl="1" indent="-171450" algn="l" defTabSz="755650">
            <a:lnSpc>
              <a:spcPct val="90000"/>
            </a:lnSpc>
            <a:spcBef>
              <a:spcPct val="0"/>
            </a:spcBef>
            <a:spcAft>
              <a:spcPct val="15000"/>
            </a:spcAft>
            <a:buChar char="•"/>
          </a:pPr>
          <a:r>
            <a:rPr lang="zh-CN" sz="1700" kern="1200"/>
            <a:t>数据分析</a:t>
          </a:r>
        </a:p>
      </dsp:txBody>
      <dsp:txXfrm>
        <a:off x="3281" y="597760"/>
        <a:ext cx="1972928" cy="1122876"/>
      </dsp:txXfrm>
    </dsp:sp>
    <dsp:sp modelId="{6D3C7838-AD6A-412B-8A36-001D2E871D3F}">
      <dsp:nvSpPr>
        <dsp:cNvPr id="0" name=""/>
        <dsp:cNvSpPr/>
      </dsp:nvSpPr>
      <dsp:spPr>
        <a:xfrm>
          <a:off x="2252419" y="108160"/>
          <a:ext cx="1972928" cy="4896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zh-CN" sz="1700" kern="1200"/>
            <a:t>学习平台</a:t>
          </a:r>
        </a:p>
      </dsp:txBody>
      <dsp:txXfrm>
        <a:off x="2252419" y="108160"/>
        <a:ext cx="1972928" cy="489600"/>
      </dsp:txXfrm>
    </dsp:sp>
    <dsp:sp modelId="{B7CB9A6E-CC86-41C1-A602-706B24EE488C}">
      <dsp:nvSpPr>
        <dsp:cNvPr id="0" name=""/>
        <dsp:cNvSpPr/>
      </dsp:nvSpPr>
      <dsp:spPr>
        <a:xfrm>
          <a:off x="2252419" y="597760"/>
          <a:ext cx="1972928" cy="1122876"/>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zh-CN" sz="1700" kern="1200"/>
            <a:t>机器学习平台</a:t>
          </a:r>
        </a:p>
        <a:p>
          <a:pPr marL="171450" lvl="1" indent="-171450" algn="l" defTabSz="755650">
            <a:lnSpc>
              <a:spcPct val="90000"/>
            </a:lnSpc>
            <a:spcBef>
              <a:spcPct val="0"/>
            </a:spcBef>
            <a:spcAft>
              <a:spcPct val="15000"/>
            </a:spcAft>
            <a:buChar char="•"/>
          </a:pPr>
          <a:r>
            <a:rPr lang="zh-CN" sz="1700" kern="1200"/>
            <a:t>一体机</a:t>
          </a:r>
        </a:p>
        <a:p>
          <a:pPr marL="171450" lvl="1" indent="-171450" algn="l" defTabSz="755650">
            <a:lnSpc>
              <a:spcPct val="90000"/>
            </a:lnSpc>
            <a:spcBef>
              <a:spcPct val="0"/>
            </a:spcBef>
            <a:spcAft>
              <a:spcPct val="15000"/>
            </a:spcAft>
            <a:buChar char="•"/>
          </a:pPr>
          <a:r>
            <a:rPr lang="zh-CN" sz="1700" kern="1200"/>
            <a:t>算法开发与积累</a:t>
          </a:r>
        </a:p>
      </dsp:txBody>
      <dsp:txXfrm>
        <a:off x="2252419" y="597760"/>
        <a:ext cx="1972928" cy="1122876"/>
      </dsp:txXfrm>
    </dsp:sp>
    <dsp:sp modelId="{5EF26EAA-0354-4CCA-8E53-BFB463F26AE2}">
      <dsp:nvSpPr>
        <dsp:cNvPr id="0" name=""/>
        <dsp:cNvSpPr/>
      </dsp:nvSpPr>
      <dsp:spPr>
        <a:xfrm>
          <a:off x="4501557" y="108160"/>
          <a:ext cx="1972928" cy="4896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zh-CN" sz="1700" kern="1200"/>
            <a:t>智能影像</a:t>
          </a:r>
        </a:p>
      </dsp:txBody>
      <dsp:txXfrm>
        <a:off x="4501557" y="108160"/>
        <a:ext cx="1972928" cy="489600"/>
      </dsp:txXfrm>
    </dsp:sp>
    <dsp:sp modelId="{4CFFF50C-157B-47CC-AAB4-657318991BF9}">
      <dsp:nvSpPr>
        <dsp:cNvPr id="0" name=""/>
        <dsp:cNvSpPr/>
      </dsp:nvSpPr>
      <dsp:spPr>
        <a:xfrm>
          <a:off x="4501557" y="597760"/>
          <a:ext cx="1972928" cy="1122876"/>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zh-CN" sz="1700" kern="1200"/>
            <a:t>图像识别</a:t>
          </a:r>
        </a:p>
        <a:p>
          <a:pPr marL="171450" lvl="1" indent="-171450" algn="l" defTabSz="755650">
            <a:lnSpc>
              <a:spcPct val="90000"/>
            </a:lnSpc>
            <a:spcBef>
              <a:spcPct val="0"/>
            </a:spcBef>
            <a:spcAft>
              <a:spcPct val="15000"/>
            </a:spcAft>
            <a:buChar char="•"/>
          </a:pPr>
          <a:r>
            <a:rPr lang="zh-CN" sz="1700" kern="1200"/>
            <a:t>图像比较</a:t>
          </a:r>
        </a:p>
        <a:p>
          <a:pPr marL="171450" lvl="1" indent="-171450" algn="l" defTabSz="755650">
            <a:lnSpc>
              <a:spcPct val="90000"/>
            </a:lnSpc>
            <a:spcBef>
              <a:spcPct val="0"/>
            </a:spcBef>
            <a:spcAft>
              <a:spcPct val="15000"/>
            </a:spcAft>
            <a:buChar char="•"/>
          </a:pPr>
          <a:r>
            <a:rPr lang="zh-CN" sz="1700" kern="1200"/>
            <a:t>模型训练</a:t>
          </a:r>
        </a:p>
      </dsp:txBody>
      <dsp:txXfrm>
        <a:off x="4501557" y="597760"/>
        <a:ext cx="1972928" cy="1122876"/>
      </dsp:txXfrm>
    </dsp:sp>
    <dsp:sp modelId="{E52FDD10-1057-4D37-987D-E6158288A356}">
      <dsp:nvSpPr>
        <dsp:cNvPr id="0" name=""/>
        <dsp:cNvSpPr/>
      </dsp:nvSpPr>
      <dsp:spPr>
        <a:xfrm>
          <a:off x="6750696" y="108160"/>
          <a:ext cx="1972928" cy="4896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CPU</a:t>
          </a:r>
          <a:r>
            <a:rPr lang="zh-CN" sz="1700" kern="1200"/>
            <a:t>容器调度</a:t>
          </a:r>
        </a:p>
      </dsp:txBody>
      <dsp:txXfrm>
        <a:off x="6750696" y="108160"/>
        <a:ext cx="1972928" cy="489600"/>
      </dsp:txXfrm>
    </dsp:sp>
    <dsp:sp modelId="{FC22ECAD-6A64-4DF5-BCD0-7B234698F015}">
      <dsp:nvSpPr>
        <dsp:cNvPr id="0" name=""/>
        <dsp:cNvSpPr/>
      </dsp:nvSpPr>
      <dsp:spPr>
        <a:xfrm>
          <a:off x="6750696" y="597760"/>
          <a:ext cx="1972928" cy="1122876"/>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GPU</a:t>
          </a:r>
          <a:r>
            <a:rPr lang="zh-CN" sz="1700" kern="1200"/>
            <a:t>平台容器化</a:t>
          </a:r>
        </a:p>
        <a:p>
          <a:pPr marL="171450" lvl="1" indent="-171450" algn="l" defTabSz="755650">
            <a:lnSpc>
              <a:spcPct val="90000"/>
            </a:lnSpc>
            <a:spcBef>
              <a:spcPct val="0"/>
            </a:spcBef>
            <a:spcAft>
              <a:spcPct val="15000"/>
            </a:spcAft>
            <a:buChar char="•"/>
          </a:pPr>
          <a:r>
            <a:rPr lang="zh-CN" sz="1700" kern="1200"/>
            <a:t>调度计算</a:t>
          </a:r>
        </a:p>
      </dsp:txBody>
      <dsp:txXfrm>
        <a:off x="6750696" y="597760"/>
        <a:ext cx="1972928" cy="11228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E025C-CE17-4B27-B6E0-957FB8B6332C}">
      <dsp:nvSpPr>
        <dsp:cNvPr id="0" name=""/>
        <dsp:cNvSpPr/>
      </dsp:nvSpPr>
      <dsp:spPr>
        <a:xfrm>
          <a:off x="3780" y="0"/>
          <a:ext cx="796121" cy="275837"/>
        </a:xfrm>
        <a:prstGeom prst="roundRect">
          <a:avLst>
            <a:gd name="adj" fmla="val 10000"/>
          </a:avLst>
        </a:prstGeom>
        <a:solidFill>
          <a:srgbClr val="F2F2F2"/>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dirty="0"/>
            <a:t>单证</a:t>
          </a:r>
        </a:p>
      </dsp:txBody>
      <dsp:txXfrm>
        <a:off x="11859" y="8079"/>
        <a:ext cx="779963" cy="259679"/>
      </dsp:txXfrm>
    </dsp:sp>
    <dsp:sp modelId="{06B0F4D3-5124-428F-85C9-83CB3523444F}">
      <dsp:nvSpPr>
        <dsp:cNvPr id="0" name=""/>
        <dsp:cNvSpPr/>
      </dsp:nvSpPr>
      <dsp:spPr>
        <a:xfrm>
          <a:off x="933650" y="0"/>
          <a:ext cx="796121" cy="275837"/>
        </a:xfrm>
        <a:prstGeom prst="roundRect">
          <a:avLst>
            <a:gd name="adj" fmla="val 10000"/>
          </a:avLst>
        </a:prstGeom>
        <a:solidFill>
          <a:srgbClr val="F2F2F2"/>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dirty="0"/>
            <a:t>收付</a:t>
          </a:r>
        </a:p>
      </dsp:txBody>
      <dsp:txXfrm>
        <a:off x="941729" y="8079"/>
        <a:ext cx="779963" cy="259679"/>
      </dsp:txXfrm>
    </dsp:sp>
    <dsp:sp modelId="{A6A89D6E-CA4D-492B-8684-1071034C89E0}">
      <dsp:nvSpPr>
        <dsp:cNvPr id="0" name=""/>
        <dsp:cNvSpPr/>
      </dsp:nvSpPr>
      <dsp:spPr>
        <a:xfrm>
          <a:off x="1863520" y="0"/>
          <a:ext cx="796121" cy="275837"/>
        </a:xfrm>
        <a:prstGeom prst="roundRect">
          <a:avLst>
            <a:gd name="adj" fmla="val 10000"/>
          </a:avLst>
        </a:prstGeom>
        <a:solidFill>
          <a:srgbClr val="F2F2F2"/>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dirty="0"/>
            <a:t>承保</a:t>
          </a:r>
        </a:p>
      </dsp:txBody>
      <dsp:txXfrm>
        <a:off x="1871599" y="8079"/>
        <a:ext cx="779963" cy="259679"/>
      </dsp:txXfrm>
    </dsp:sp>
    <dsp:sp modelId="{67ADBE59-B1CC-475F-8C0D-CD7B3164EF8F}">
      <dsp:nvSpPr>
        <dsp:cNvPr id="0" name=""/>
        <dsp:cNvSpPr/>
      </dsp:nvSpPr>
      <dsp:spPr>
        <a:xfrm>
          <a:off x="2793390" y="0"/>
          <a:ext cx="796121" cy="275837"/>
        </a:xfrm>
        <a:prstGeom prst="roundRect">
          <a:avLst>
            <a:gd name="adj" fmla="val 10000"/>
          </a:avLst>
        </a:prstGeom>
        <a:solidFill>
          <a:srgbClr val="F2F2F2"/>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a:t>理赔</a:t>
          </a:r>
        </a:p>
      </dsp:txBody>
      <dsp:txXfrm>
        <a:off x="2801469" y="8079"/>
        <a:ext cx="779963" cy="259679"/>
      </dsp:txXfrm>
    </dsp:sp>
    <dsp:sp modelId="{2CBBBE7D-D5F9-4C3B-96BA-5EC184672AC2}">
      <dsp:nvSpPr>
        <dsp:cNvPr id="0" name=""/>
        <dsp:cNvSpPr/>
      </dsp:nvSpPr>
      <dsp:spPr>
        <a:xfrm>
          <a:off x="3723260" y="0"/>
          <a:ext cx="796121" cy="275837"/>
        </a:xfrm>
        <a:prstGeom prst="roundRect">
          <a:avLst>
            <a:gd name="adj" fmla="val 10000"/>
          </a:avLst>
        </a:prstGeom>
        <a:solidFill>
          <a:srgbClr val="F2F2F2"/>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a:t>再保</a:t>
          </a:r>
        </a:p>
      </dsp:txBody>
      <dsp:txXfrm>
        <a:off x="3731339" y="8079"/>
        <a:ext cx="779963" cy="259679"/>
      </dsp:txXfrm>
    </dsp:sp>
    <dsp:sp modelId="{3CFBE8C9-2E56-4CC1-A86E-D49C65C0E1A1}">
      <dsp:nvSpPr>
        <dsp:cNvPr id="0" name=""/>
        <dsp:cNvSpPr/>
      </dsp:nvSpPr>
      <dsp:spPr>
        <a:xfrm>
          <a:off x="4653130" y="0"/>
          <a:ext cx="796121" cy="275837"/>
        </a:xfrm>
        <a:prstGeom prst="roundRect">
          <a:avLst>
            <a:gd name="adj" fmla="val 10000"/>
          </a:avLst>
        </a:prstGeom>
        <a:solidFill>
          <a:srgbClr val="F2F2F2"/>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dirty="0"/>
            <a:t>销管</a:t>
          </a:r>
        </a:p>
      </dsp:txBody>
      <dsp:txXfrm>
        <a:off x="4661209" y="8079"/>
        <a:ext cx="779963" cy="2596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7D9251-BC79-4A65-99AC-00964BE6E8EE}">
      <dsp:nvSpPr>
        <dsp:cNvPr id="0" name=""/>
        <dsp:cNvSpPr/>
      </dsp:nvSpPr>
      <dsp:spPr>
        <a:xfrm>
          <a:off x="2755" y="0"/>
          <a:ext cx="362781" cy="592690"/>
        </a:xfrm>
        <a:prstGeom prst="roundRect">
          <a:avLst>
            <a:gd name="adj" fmla="val 10000"/>
          </a:avLst>
        </a:prstGeom>
        <a:solidFill>
          <a:srgbClr val="F2F2F2"/>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zh-CN" sz="700" kern="1200" dirty="0"/>
            <a:t>精准营销</a:t>
          </a:r>
        </a:p>
      </dsp:txBody>
      <dsp:txXfrm>
        <a:off x="13380" y="10625"/>
        <a:ext cx="341531" cy="571440"/>
      </dsp:txXfrm>
    </dsp:sp>
    <dsp:sp modelId="{CC137FEC-7D59-4AF7-95F1-0432001CE8F3}">
      <dsp:nvSpPr>
        <dsp:cNvPr id="0" name=""/>
        <dsp:cNvSpPr/>
      </dsp:nvSpPr>
      <dsp:spPr>
        <a:xfrm>
          <a:off x="426484" y="0"/>
          <a:ext cx="362781" cy="592690"/>
        </a:xfrm>
        <a:prstGeom prst="roundRect">
          <a:avLst>
            <a:gd name="adj" fmla="val 10000"/>
          </a:avLst>
        </a:prstGeom>
        <a:solidFill>
          <a:srgbClr val="F2F2F2"/>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zh-CN" sz="700" kern="1200" dirty="0"/>
            <a:t>续保预测</a:t>
          </a:r>
        </a:p>
      </dsp:txBody>
      <dsp:txXfrm>
        <a:off x="437109" y="10625"/>
        <a:ext cx="341531" cy="571440"/>
      </dsp:txXfrm>
    </dsp:sp>
    <dsp:sp modelId="{9C5932F6-52D0-44FA-B6F2-C3E152585B91}">
      <dsp:nvSpPr>
        <dsp:cNvPr id="0" name=""/>
        <dsp:cNvSpPr/>
      </dsp:nvSpPr>
      <dsp:spPr>
        <a:xfrm>
          <a:off x="850212" y="0"/>
          <a:ext cx="362781" cy="592690"/>
        </a:xfrm>
        <a:prstGeom prst="roundRect">
          <a:avLst>
            <a:gd name="adj" fmla="val 10000"/>
          </a:avLst>
        </a:prstGeom>
        <a:solidFill>
          <a:srgbClr val="F2F2F2"/>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zh-CN" sz="700" kern="1200" dirty="0"/>
            <a:t>客户体验</a:t>
          </a:r>
        </a:p>
      </dsp:txBody>
      <dsp:txXfrm>
        <a:off x="860837" y="10625"/>
        <a:ext cx="341531" cy="571440"/>
      </dsp:txXfrm>
    </dsp:sp>
    <dsp:sp modelId="{AE2F36CF-C137-4862-9028-F927F517AF54}">
      <dsp:nvSpPr>
        <dsp:cNvPr id="0" name=""/>
        <dsp:cNvSpPr/>
      </dsp:nvSpPr>
      <dsp:spPr>
        <a:xfrm>
          <a:off x="1273940" y="0"/>
          <a:ext cx="362781" cy="592690"/>
        </a:xfrm>
        <a:prstGeom prst="roundRect">
          <a:avLst>
            <a:gd name="adj" fmla="val 10000"/>
          </a:avLst>
        </a:prstGeom>
        <a:solidFill>
          <a:srgbClr val="F2F2F2"/>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zh-CN" sz="700" kern="1200" dirty="0"/>
            <a:t>统一收付平台</a:t>
          </a:r>
        </a:p>
      </dsp:txBody>
      <dsp:txXfrm>
        <a:off x="1284565" y="10625"/>
        <a:ext cx="341531" cy="571440"/>
      </dsp:txXfrm>
    </dsp:sp>
    <dsp:sp modelId="{A1647475-B6B2-4191-9B0C-1A3D967EAAEE}">
      <dsp:nvSpPr>
        <dsp:cNvPr id="0" name=""/>
        <dsp:cNvSpPr/>
      </dsp:nvSpPr>
      <dsp:spPr>
        <a:xfrm>
          <a:off x="1697669" y="0"/>
          <a:ext cx="362781" cy="592690"/>
        </a:xfrm>
        <a:prstGeom prst="roundRect">
          <a:avLst>
            <a:gd name="adj" fmla="val 10000"/>
          </a:avLst>
        </a:prstGeom>
        <a:solidFill>
          <a:srgbClr val="F2F2F2"/>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zh-CN" sz="700" kern="1200" dirty="0"/>
            <a:t>投保机器人</a:t>
          </a:r>
        </a:p>
      </dsp:txBody>
      <dsp:txXfrm>
        <a:off x="1708294" y="10625"/>
        <a:ext cx="341531" cy="571440"/>
      </dsp:txXfrm>
    </dsp:sp>
    <dsp:sp modelId="{FD0F2EC1-D7FE-42D1-95F6-72FA4170302E}">
      <dsp:nvSpPr>
        <dsp:cNvPr id="0" name=""/>
        <dsp:cNvSpPr/>
      </dsp:nvSpPr>
      <dsp:spPr>
        <a:xfrm>
          <a:off x="2121397" y="0"/>
          <a:ext cx="362781" cy="592690"/>
        </a:xfrm>
        <a:prstGeom prst="roundRect">
          <a:avLst>
            <a:gd name="adj" fmla="val 10000"/>
          </a:avLst>
        </a:prstGeom>
        <a:solidFill>
          <a:srgbClr val="F2F2F2"/>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zh-CN" sz="700" kern="1200" dirty="0"/>
            <a:t>影像识别</a:t>
          </a:r>
        </a:p>
      </dsp:txBody>
      <dsp:txXfrm>
        <a:off x="2132022" y="10625"/>
        <a:ext cx="341531" cy="571440"/>
      </dsp:txXfrm>
    </dsp:sp>
    <dsp:sp modelId="{9A685801-077B-4235-B03F-7A33F13CB8F2}">
      <dsp:nvSpPr>
        <dsp:cNvPr id="0" name=""/>
        <dsp:cNvSpPr/>
      </dsp:nvSpPr>
      <dsp:spPr>
        <a:xfrm>
          <a:off x="2545125" y="0"/>
          <a:ext cx="362781" cy="592690"/>
        </a:xfrm>
        <a:prstGeom prst="roundRect">
          <a:avLst>
            <a:gd name="adj" fmla="val 10000"/>
          </a:avLst>
        </a:prstGeom>
        <a:solidFill>
          <a:srgbClr val="F2F2F2"/>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t>3S</a:t>
          </a:r>
          <a:r>
            <a:rPr lang="zh-CN" sz="700" kern="1200" dirty="0"/>
            <a:t>承保理赔</a:t>
          </a:r>
        </a:p>
      </dsp:txBody>
      <dsp:txXfrm>
        <a:off x="2555750" y="10625"/>
        <a:ext cx="341531" cy="571440"/>
      </dsp:txXfrm>
    </dsp:sp>
    <dsp:sp modelId="{C5341BA1-A837-43AC-87C7-581EAB4B0C54}">
      <dsp:nvSpPr>
        <dsp:cNvPr id="0" name=""/>
        <dsp:cNvSpPr/>
      </dsp:nvSpPr>
      <dsp:spPr>
        <a:xfrm>
          <a:off x="2968854" y="0"/>
          <a:ext cx="362781" cy="592690"/>
        </a:xfrm>
        <a:prstGeom prst="roundRect">
          <a:avLst>
            <a:gd name="adj" fmla="val 10000"/>
          </a:avLst>
        </a:prstGeom>
        <a:solidFill>
          <a:srgbClr val="F2F2F2"/>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zh-CN" sz="700" kern="1200" dirty="0"/>
            <a:t>航拍查勘</a:t>
          </a:r>
        </a:p>
      </dsp:txBody>
      <dsp:txXfrm>
        <a:off x="2979479" y="10625"/>
        <a:ext cx="341531" cy="571440"/>
      </dsp:txXfrm>
    </dsp:sp>
    <dsp:sp modelId="{41BC3BDF-5AA8-4E53-A46D-5F5F899B4F11}">
      <dsp:nvSpPr>
        <dsp:cNvPr id="0" name=""/>
        <dsp:cNvSpPr/>
      </dsp:nvSpPr>
      <dsp:spPr>
        <a:xfrm>
          <a:off x="3392582" y="0"/>
          <a:ext cx="362781" cy="592690"/>
        </a:xfrm>
        <a:prstGeom prst="roundRect">
          <a:avLst>
            <a:gd name="adj" fmla="val 10000"/>
          </a:avLst>
        </a:prstGeom>
        <a:solidFill>
          <a:srgbClr val="F2F2F2"/>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zh-CN" sz="700" kern="1200" dirty="0"/>
            <a:t>远程实时查勘定损</a:t>
          </a:r>
        </a:p>
      </dsp:txBody>
      <dsp:txXfrm>
        <a:off x="3403207" y="10625"/>
        <a:ext cx="341531" cy="571440"/>
      </dsp:txXfrm>
    </dsp:sp>
    <dsp:sp modelId="{60113B65-0AF6-4D9C-BE9E-626B8A5537FB}">
      <dsp:nvSpPr>
        <dsp:cNvPr id="0" name=""/>
        <dsp:cNvSpPr/>
      </dsp:nvSpPr>
      <dsp:spPr>
        <a:xfrm>
          <a:off x="3816311" y="0"/>
          <a:ext cx="362781" cy="592690"/>
        </a:xfrm>
        <a:prstGeom prst="roundRect">
          <a:avLst>
            <a:gd name="adj" fmla="val 10000"/>
          </a:avLst>
        </a:prstGeom>
        <a:solidFill>
          <a:srgbClr val="F2F2F2"/>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zh-CN" sz="700" kern="1200" dirty="0"/>
            <a:t>反欺诈预测</a:t>
          </a:r>
        </a:p>
      </dsp:txBody>
      <dsp:txXfrm>
        <a:off x="3826936" y="10625"/>
        <a:ext cx="341531" cy="571440"/>
      </dsp:txXfrm>
    </dsp:sp>
    <dsp:sp modelId="{D3BEBABB-8E20-48AC-88CA-AC320FEF1796}">
      <dsp:nvSpPr>
        <dsp:cNvPr id="0" name=""/>
        <dsp:cNvSpPr/>
      </dsp:nvSpPr>
      <dsp:spPr>
        <a:xfrm>
          <a:off x="4240039" y="0"/>
          <a:ext cx="362781" cy="592690"/>
        </a:xfrm>
        <a:prstGeom prst="roundRect">
          <a:avLst>
            <a:gd name="adj" fmla="val 10000"/>
          </a:avLst>
        </a:prstGeom>
        <a:solidFill>
          <a:srgbClr val="F2F2F2"/>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zh-CN" sz="700" kern="1200" dirty="0"/>
            <a:t>车险后市场（</a:t>
          </a:r>
          <a:r>
            <a:rPr lang="en-US" sz="700" kern="1200" dirty="0"/>
            <a:t>O2O</a:t>
          </a:r>
          <a:r>
            <a:rPr lang="zh-CN" sz="700" kern="1200" dirty="0"/>
            <a:t>）</a:t>
          </a:r>
        </a:p>
      </dsp:txBody>
      <dsp:txXfrm>
        <a:off x="4250664" y="10625"/>
        <a:ext cx="341531" cy="571440"/>
      </dsp:txXfrm>
    </dsp:sp>
    <dsp:sp modelId="{1DEC71A1-9724-40DE-B101-1B1CDC37A1A5}">
      <dsp:nvSpPr>
        <dsp:cNvPr id="0" name=""/>
        <dsp:cNvSpPr/>
      </dsp:nvSpPr>
      <dsp:spPr>
        <a:xfrm>
          <a:off x="4663767" y="0"/>
          <a:ext cx="362781" cy="592690"/>
        </a:xfrm>
        <a:prstGeom prst="roundRect">
          <a:avLst>
            <a:gd name="adj" fmla="val 10000"/>
          </a:avLst>
        </a:prstGeom>
        <a:solidFill>
          <a:srgbClr val="F2F2F2"/>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zh-CN" sz="700" kern="1200" dirty="0"/>
            <a:t>偿二代</a:t>
          </a:r>
        </a:p>
      </dsp:txBody>
      <dsp:txXfrm>
        <a:off x="4674392" y="10625"/>
        <a:ext cx="341531" cy="571440"/>
      </dsp:txXfrm>
    </dsp:sp>
    <dsp:sp modelId="{D131752B-6BDB-4DE4-AC24-CC68DA6BAB85}">
      <dsp:nvSpPr>
        <dsp:cNvPr id="0" name=""/>
        <dsp:cNvSpPr/>
      </dsp:nvSpPr>
      <dsp:spPr>
        <a:xfrm>
          <a:off x="5087496" y="0"/>
          <a:ext cx="362781" cy="592690"/>
        </a:xfrm>
        <a:prstGeom prst="roundRect">
          <a:avLst>
            <a:gd name="adj" fmla="val 10000"/>
          </a:avLst>
        </a:prstGeom>
        <a:solidFill>
          <a:srgbClr val="F2F2F2"/>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zh-CN" sz="700" kern="1200" dirty="0"/>
            <a:t>定价系统</a:t>
          </a:r>
        </a:p>
      </dsp:txBody>
      <dsp:txXfrm>
        <a:off x="5098121" y="10625"/>
        <a:ext cx="341531" cy="5714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C37CF-1D3F-408C-8057-37B84C71AF0A}">
      <dsp:nvSpPr>
        <dsp:cNvPr id="0" name=""/>
        <dsp:cNvSpPr/>
      </dsp:nvSpPr>
      <dsp:spPr>
        <a:xfrm>
          <a:off x="2604" y="0"/>
          <a:ext cx="680297" cy="492637"/>
        </a:xfrm>
        <a:prstGeom prst="roundRect">
          <a:avLst>
            <a:gd name="adj" fmla="val 10000"/>
          </a:avLst>
        </a:prstGeom>
        <a:solidFill>
          <a:srgbClr val="2038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a:t>诉讼共享平台</a:t>
          </a:r>
        </a:p>
      </dsp:txBody>
      <dsp:txXfrm>
        <a:off x="17033" y="14429"/>
        <a:ext cx="651439" cy="463779"/>
      </dsp:txXfrm>
    </dsp:sp>
    <dsp:sp modelId="{DE2133F3-3EE4-4DE5-84B3-E281270F0795}">
      <dsp:nvSpPr>
        <dsp:cNvPr id="0" name=""/>
        <dsp:cNvSpPr/>
      </dsp:nvSpPr>
      <dsp:spPr>
        <a:xfrm>
          <a:off x="797191" y="0"/>
          <a:ext cx="680297" cy="492637"/>
        </a:xfrm>
        <a:prstGeom prst="roundRect">
          <a:avLst>
            <a:gd name="adj" fmla="val 10000"/>
          </a:avLst>
        </a:prstGeom>
        <a:solidFill>
          <a:srgbClr val="2038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dirty="0"/>
            <a:t>医疗共享平台</a:t>
          </a:r>
        </a:p>
      </dsp:txBody>
      <dsp:txXfrm>
        <a:off x="811620" y="14429"/>
        <a:ext cx="651439" cy="463779"/>
      </dsp:txXfrm>
    </dsp:sp>
    <dsp:sp modelId="{19BF9719-9542-4445-9543-BC37176C68C4}">
      <dsp:nvSpPr>
        <dsp:cNvPr id="0" name=""/>
        <dsp:cNvSpPr/>
      </dsp:nvSpPr>
      <dsp:spPr>
        <a:xfrm>
          <a:off x="1591779" y="0"/>
          <a:ext cx="680297" cy="492637"/>
        </a:xfrm>
        <a:prstGeom prst="roundRect">
          <a:avLst>
            <a:gd name="adj" fmla="val 10000"/>
          </a:avLst>
        </a:prstGeom>
        <a:solidFill>
          <a:srgbClr val="2038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a:t>公共服务平台</a:t>
          </a:r>
        </a:p>
      </dsp:txBody>
      <dsp:txXfrm>
        <a:off x="1606208" y="14429"/>
        <a:ext cx="651439" cy="463779"/>
      </dsp:txXfrm>
    </dsp:sp>
    <dsp:sp modelId="{3166E9B7-EB05-4A11-BA48-1BF80229DBEC}">
      <dsp:nvSpPr>
        <dsp:cNvPr id="0" name=""/>
        <dsp:cNvSpPr/>
      </dsp:nvSpPr>
      <dsp:spPr>
        <a:xfrm>
          <a:off x="2386367" y="0"/>
          <a:ext cx="680297" cy="492637"/>
        </a:xfrm>
        <a:prstGeom prst="roundRect">
          <a:avLst>
            <a:gd name="adj" fmla="val 10000"/>
          </a:avLst>
        </a:prstGeom>
        <a:solidFill>
          <a:srgbClr val="2038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a:t>农网平台</a:t>
          </a:r>
        </a:p>
      </dsp:txBody>
      <dsp:txXfrm>
        <a:off x="2400796" y="14429"/>
        <a:ext cx="651439" cy="463779"/>
      </dsp:txXfrm>
    </dsp:sp>
    <dsp:sp modelId="{FE031058-029B-4D3B-BD59-E0BB7C33D5D8}">
      <dsp:nvSpPr>
        <dsp:cNvPr id="0" name=""/>
        <dsp:cNvSpPr/>
      </dsp:nvSpPr>
      <dsp:spPr>
        <a:xfrm>
          <a:off x="3180955" y="0"/>
          <a:ext cx="680297" cy="492637"/>
        </a:xfrm>
        <a:prstGeom prst="roundRect">
          <a:avLst>
            <a:gd name="adj" fmla="val 10000"/>
          </a:avLst>
        </a:prstGeom>
        <a:solidFill>
          <a:srgbClr val="2038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a:t>车后服务平台</a:t>
          </a:r>
        </a:p>
      </dsp:txBody>
      <dsp:txXfrm>
        <a:off x="3195384" y="14429"/>
        <a:ext cx="651439" cy="463779"/>
      </dsp:txXfrm>
    </dsp:sp>
    <dsp:sp modelId="{5A0988BA-01DA-4DCA-B278-081859FB2F8C}">
      <dsp:nvSpPr>
        <dsp:cNvPr id="0" name=""/>
        <dsp:cNvSpPr/>
      </dsp:nvSpPr>
      <dsp:spPr>
        <a:xfrm>
          <a:off x="3975543" y="0"/>
          <a:ext cx="680297" cy="492637"/>
        </a:xfrm>
        <a:prstGeom prst="roundRect">
          <a:avLst>
            <a:gd name="adj" fmla="val 10000"/>
          </a:avLst>
        </a:prstGeom>
        <a:solidFill>
          <a:srgbClr val="2038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dirty="0"/>
            <a:t>人力服务平台</a:t>
          </a:r>
        </a:p>
      </dsp:txBody>
      <dsp:txXfrm>
        <a:off x="3989972" y="14429"/>
        <a:ext cx="651439" cy="463779"/>
      </dsp:txXfrm>
    </dsp:sp>
    <dsp:sp modelId="{4F3E53C4-1093-424E-B32C-AB5D8670D735}">
      <dsp:nvSpPr>
        <dsp:cNvPr id="0" name=""/>
        <dsp:cNvSpPr/>
      </dsp:nvSpPr>
      <dsp:spPr>
        <a:xfrm>
          <a:off x="4770131" y="0"/>
          <a:ext cx="680297" cy="492637"/>
        </a:xfrm>
        <a:prstGeom prst="roundRect">
          <a:avLst>
            <a:gd name="adj" fmla="val 10000"/>
          </a:avLst>
        </a:prstGeom>
        <a:solidFill>
          <a:srgbClr val="2038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dirty="0"/>
            <a:t>航空共享平台</a:t>
          </a:r>
        </a:p>
      </dsp:txBody>
      <dsp:txXfrm>
        <a:off x="4784560" y="14429"/>
        <a:ext cx="651439" cy="46377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A30A8-DB8E-4E22-AE26-3C8C5B6AE88A}">
      <dsp:nvSpPr>
        <dsp:cNvPr id="0" name=""/>
        <dsp:cNvSpPr/>
      </dsp:nvSpPr>
      <dsp:spPr>
        <a:xfrm>
          <a:off x="2604" y="0"/>
          <a:ext cx="680297" cy="337227"/>
        </a:xfrm>
        <a:prstGeom prst="roundRect">
          <a:avLst>
            <a:gd name="adj" fmla="val 10000"/>
          </a:avLst>
        </a:prstGeom>
        <a:solidFill>
          <a:srgbClr val="20386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a:t>法院</a:t>
          </a:r>
        </a:p>
      </dsp:txBody>
      <dsp:txXfrm>
        <a:off x="12481" y="9877"/>
        <a:ext cx="660543" cy="317473"/>
      </dsp:txXfrm>
    </dsp:sp>
    <dsp:sp modelId="{C4D9E0DE-9E48-4864-8665-1399B1B07339}">
      <dsp:nvSpPr>
        <dsp:cNvPr id="0" name=""/>
        <dsp:cNvSpPr/>
      </dsp:nvSpPr>
      <dsp:spPr>
        <a:xfrm>
          <a:off x="797191" y="0"/>
          <a:ext cx="680297" cy="337227"/>
        </a:xfrm>
        <a:prstGeom prst="roundRect">
          <a:avLst>
            <a:gd name="adj" fmla="val 10000"/>
          </a:avLst>
        </a:prstGeom>
        <a:solidFill>
          <a:srgbClr val="20386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a:t>医疗</a:t>
          </a:r>
        </a:p>
      </dsp:txBody>
      <dsp:txXfrm>
        <a:off x="807068" y="9877"/>
        <a:ext cx="660543" cy="317473"/>
      </dsp:txXfrm>
    </dsp:sp>
    <dsp:sp modelId="{7819B1C5-40C6-4B53-B3EC-D0242E69B0D6}">
      <dsp:nvSpPr>
        <dsp:cNvPr id="0" name=""/>
        <dsp:cNvSpPr/>
      </dsp:nvSpPr>
      <dsp:spPr>
        <a:xfrm>
          <a:off x="1591779" y="0"/>
          <a:ext cx="680297" cy="337227"/>
        </a:xfrm>
        <a:prstGeom prst="roundRect">
          <a:avLst>
            <a:gd name="adj" fmla="val 10000"/>
          </a:avLst>
        </a:prstGeom>
        <a:solidFill>
          <a:srgbClr val="20386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a:t>公共服务</a:t>
          </a:r>
        </a:p>
      </dsp:txBody>
      <dsp:txXfrm>
        <a:off x="1601656" y="9877"/>
        <a:ext cx="660543" cy="317473"/>
      </dsp:txXfrm>
    </dsp:sp>
    <dsp:sp modelId="{6F517416-61C8-4BFB-9BC5-B32B1D7BEEEF}">
      <dsp:nvSpPr>
        <dsp:cNvPr id="0" name=""/>
        <dsp:cNvSpPr/>
      </dsp:nvSpPr>
      <dsp:spPr>
        <a:xfrm>
          <a:off x="2386367" y="0"/>
          <a:ext cx="680297" cy="337227"/>
        </a:xfrm>
        <a:prstGeom prst="roundRect">
          <a:avLst>
            <a:gd name="adj" fmla="val 10000"/>
          </a:avLst>
        </a:prstGeom>
        <a:solidFill>
          <a:srgbClr val="20386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a:t>农业</a:t>
          </a:r>
        </a:p>
      </dsp:txBody>
      <dsp:txXfrm>
        <a:off x="2396244" y="9877"/>
        <a:ext cx="660543" cy="317473"/>
      </dsp:txXfrm>
    </dsp:sp>
    <dsp:sp modelId="{7B5C050F-D7E8-4599-9671-FE4D2FDAE389}">
      <dsp:nvSpPr>
        <dsp:cNvPr id="0" name=""/>
        <dsp:cNvSpPr/>
      </dsp:nvSpPr>
      <dsp:spPr>
        <a:xfrm>
          <a:off x="3180955" y="0"/>
          <a:ext cx="680297" cy="337227"/>
        </a:xfrm>
        <a:prstGeom prst="roundRect">
          <a:avLst>
            <a:gd name="adj" fmla="val 10000"/>
          </a:avLst>
        </a:prstGeom>
        <a:solidFill>
          <a:srgbClr val="20386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a:t>汽车</a:t>
          </a:r>
        </a:p>
      </dsp:txBody>
      <dsp:txXfrm>
        <a:off x="3190832" y="9877"/>
        <a:ext cx="660543" cy="317473"/>
      </dsp:txXfrm>
    </dsp:sp>
    <dsp:sp modelId="{A9C5F6CB-F806-40EB-968A-19C5DEBC924F}">
      <dsp:nvSpPr>
        <dsp:cNvPr id="0" name=""/>
        <dsp:cNvSpPr/>
      </dsp:nvSpPr>
      <dsp:spPr>
        <a:xfrm>
          <a:off x="3975543" y="0"/>
          <a:ext cx="680297" cy="337227"/>
        </a:xfrm>
        <a:prstGeom prst="roundRect">
          <a:avLst>
            <a:gd name="adj" fmla="val 10000"/>
          </a:avLst>
        </a:prstGeom>
        <a:solidFill>
          <a:srgbClr val="20386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a:t>人力资源</a:t>
          </a:r>
        </a:p>
      </dsp:txBody>
      <dsp:txXfrm>
        <a:off x="3985420" y="9877"/>
        <a:ext cx="660543" cy="317473"/>
      </dsp:txXfrm>
    </dsp:sp>
    <dsp:sp modelId="{5A6A7A91-29EE-4F75-A961-ED54887A1A79}">
      <dsp:nvSpPr>
        <dsp:cNvPr id="0" name=""/>
        <dsp:cNvSpPr/>
      </dsp:nvSpPr>
      <dsp:spPr>
        <a:xfrm>
          <a:off x="4770131" y="0"/>
          <a:ext cx="680297" cy="337227"/>
        </a:xfrm>
        <a:prstGeom prst="roundRect">
          <a:avLst>
            <a:gd name="adj" fmla="val 10000"/>
          </a:avLst>
        </a:prstGeom>
        <a:solidFill>
          <a:srgbClr val="20386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sz="1100" kern="1200"/>
            <a:t>航空</a:t>
          </a:r>
        </a:p>
      </dsp:txBody>
      <dsp:txXfrm>
        <a:off x="4780008" y="9877"/>
        <a:ext cx="660543" cy="317473"/>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7431E-96DF-4392-A9D9-F88A99D81DB8}" type="datetimeFigureOut">
              <a:rPr lang="zh-CN" altLang="en-US" smtClean="0"/>
              <a:t>2018/7/19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52BB77-5A89-4BBD-9611-062C0A8AD3BE}" type="slidenum">
              <a:rPr lang="zh-CN" altLang="en-US" smtClean="0"/>
              <a:t>‹#›</a:t>
            </a:fld>
            <a:endParaRPr lang="zh-CN" altLang="en-US"/>
          </a:p>
        </p:txBody>
      </p:sp>
    </p:spTree>
    <p:extLst>
      <p:ext uri="{BB962C8B-B14F-4D97-AF65-F5344CB8AC3E}">
        <p14:creationId xmlns:p14="http://schemas.microsoft.com/office/powerpoint/2010/main" val="2440118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1</a:t>
            </a:fld>
            <a:endParaRPr lang="zh-CN" altLang="en-US"/>
          </a:p>
        </p:txBody>
      </p:sp>
    </p:spTree>
    <p:extLst>
      <p:ext uri="{BB962C8B-B14F-4D97-AF65-F5344CB8AC3E}">
        <p14:creationId xmlns:p14="http://schemas.microsoft.com/office/powerpoint/2010/main" val="1749007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15</a:t>
            </a:fld>
            <a:endParaRPr lang="zh-CN" altLang="en-US"/>
          </a:p>
        </p:txBody>
      </p:sp>
    </p:spTree>
    <p:extLst>
      <p:ext uri="{BB962C8B-B14F-4D97-AF65-F5344CB8AC3E}">
        <p14:creationId xmlns:p14="http://schemas.microsoft.com/office/powerpoint/2010/main" val="1331066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16</a:t>
            </a:fld>
            <a:endParaRPr lang="zh-CN" altLang="en-US"/>
          </a:p>
        </p:txBody>
      </p:sp>
    </p:spTree>
    <p:extLst>
      <p:ext uri="{BB962C8B-B14F-4D97-AF65-F5344CB8AC3E}">
        <p14:creationId xmlns:p14="http://schemas.microsoft.com/office/powerpoint/2010/main" val="3078590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17</a:t>
            </a:fld>
            <a:endParaRPr lang="zh-CN" altLang="en-US"/>
          </a:p>
        </p:txBody>
      </p:sp>
    </p:spTree>
    <p:extLst>
      <p:ext uri="{BB962C8B-B14F-4D97-AF65-F5344CB8AC3E}">
        <p14:creationId xmlns:p14="http://schemas.microsoft.com/office/powerpoint/2010/main" val="1556518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20</a:t>
            </a:fld>
            <a:endParaRPr lang="zh-CN" altLang="en-US"/>
          </a:p>
        </p:txBody>
      </p:sp>
    </p:spTree>
    <p:extLst>
      <p:ext uri="{BB962C8B-B14F-4D97-AF65-F5344CB8AC3E}">
        <p14:creationId xmlns:p14="http://schemas.microsoft.com/office/powerpoint/2010/main" val="1760482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21</a:t>
            </a:fld>
            <a:endParaRPr lang="zh-CN" altLang="en-US"/>
          </a:p>
        </p:txBody>
      </p:sp>
    </p:spTree>
    <p:extLst>
      <p:ext uri="{BB962C8B-B14F-4D97-AF65-F5344CB8AC3E}">
        <p14:creationId xmlns:p14="http://schemas.microsoft.com/office/powerpoint/2010/main" val="1847609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22</a:t>
            </a:fld>
            <a:endParaRPr lang="zh-CN" altLang="en-US"/>
          </a:p>
        </p:txBody>
      </p:sp>
    </p:spTree>
    <p:extLst>
      <p:ext uri="{BB962C8B-B14F-4D97-AF65-F5344CB8AC3E}">
        <p14:creationId xmlns:p14="http://schemas.microsoft.com/office/powerpoint/2010/main" val="3141958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23</a:t>
            </a:fld>
            <a:endParaRPr lang="zh-CN" altLang="en-US"/>
          </a:p>
        </p:txBody>
      </p:sp>
    </p:spTree>
    <p:extLst>
      <p:ext uri="{BB962C8B-B14F-4D97-AF65-F5344CB8AC3E}">
        <p14:creationId xmlns:p14="http://schemas.microsoft.com/office/powerpoint/2010/main" val="315381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24</a:t>
            </a:fld>
            <a:endParaRPr lang="zh-CN" altLang="en-US"/>
          </a:p>
        </p:txBody>
      </p:sp>
    </p:spTree>
    <p:extLst>
      <p:ext uri="{BB962C8B-B14F-4D97-AF65-F5344CB8AC3E}">
        <p14:creationId xmlns:p14="http://schemas.microsoft.com/office/powerpoint/2010/main" val="1948894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29</a:t>
            </a:fld>
            <a:endParaRPr lang="zh-CN" altLang="en-US"/>
          </a:p>
        </p:txBody>
      </p:sp>
    </p:spTree>
    <p:extLst>
      <p:ext uri="{BB962C8B-B14F-4D97-AF65-F5344CB8AC3E}">
        <p14:creationId xmlns:p14="http://schemas.microsoft.com/office/powerpoint/2010/main" val="969142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30</a:t>
            </a:fld>
            <a:endParaRPr lang="zh-CN" altLang="en-US"/>
          </a:p>
        </p:txBody>
      </p:sp>
    </p:spTree>
    <p:extLst>
      <p:ext uri="{BB962C8B-B14F-4D97-AF65-F5344CB8AC3E}">
        <p14:creationId xmlns:p14="http://schemas.microsoft.com/office/powerpoint/2010/main" val="740147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2</a:t>
            </a:fld>
            <a:endParaRPr lang="zh-CN" altLang="en-US"/>
          </a:p>
        </p:txBody>
      </p:sp>
    </p:spTree>
    <p:extLst>
      <p:ext uri="{BB962C8B-B14F-4D97-AF65-F5344CB8AC3E}">
        <p14:creationId xmlns:p14="http://schemas.microsoft.com/office/powerpoint/2010/main" val="1123831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31</a:t>
            </a:fld>
            <a:endParaRPr lang="zh-CN" altLang="en-US"/>
          </a:p>
        </p:txBody>
      </p:sp>
    </p:spTree>
    <p:extLst>
      <p:ext uri="{BB962C8B-B14F-4D97-AF65-F5344CB8AC3E}">
        <p14:creationId xmlns:p14="http://schemas.microsoft.com/office/powerpoint/2010/main" val="2284105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32</a:t>
            </a:fld>
            <a:endParaRPr lang="zh-CN" altLang="en-US"/>
          </a:p>
        </p:txBody>
      </p:sp>
    </p:spTree>
    <p:extLst>
      <p:ext uri="{BB962C8B-B14F-4D97-AF65-F5344CB8AC3E}">
        <p14:creationId xmlns:p14="http://schemas.microsoft.com/office/powerpoint/2010/main" val="4155435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34</a:t>
            </a:fld>
            <a:endParaRPr lang="zh-CN" altLang="en-US"/>
          </a:p>
        </p:txBody>
      </p:sp>
    </p:spTree>
    <p:extLst>
      <p:ext uri="{BB962C8B-B14F-4D97-AF65-F5344CB8AC3E}">
        <p14:creationId xmlns:p14="http://schemas.microsoft.com/office/powerpoint/2010/main" val="4189464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36</a:t>
            </a:fld>
            <a:endParaRPr lang="zh-CN" altLang="en-US"/>
          </a:p>
        </p:txBody>
      </p:sp>
    </p:spTree>
    <p:extLst>
      <p:ext uri="{BB962C8B-B14F-4D97-AF65-F5344CB8AC3E}">
        <p14:creationId xmlns:p14="http://schemas.microsoft.com/office/powerpoint/2010/main" val="52150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37</a:t>
            </a:fld>
            <a:endParaRPr lang="zh-CN" altLang="en-US"/>
          </a:p>
        </p:txBody>
      </p:sp>
    </p:spTree>
    <p:extLst>
      <p:ext uri="{BB962C8B-B14F-4D97-AF65-F5344CB8AC3E}">
        <p14:creationId xmlns:p14="http://schemas.microsoft.com/office/powerpoint/2010/main" val="2391881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38</a:t>
            </a:fld>
            <a:endParaRPr lang="zh-CN" altLang="en-US"/>
          </a:p>
        </p:txBody>
      </p:sp>
    </p:spTree>
    <p:extLst>
      <p:ext uri="{BB962C8B-B14F-4D97-AF65-F5344CB8AC3E}">
        <p14:creationId xmlns:p14="http://schemas.microsoft.com/office/powerpoint/2010/main" val="6201659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40</a:t>
            </a:fld>
            <a:endParaRPr lang="zh-CN" altLang="en-US"/>
          </a:p>
        </p:txBody>
      </p:sp>
    </p:spTree>
    <p:extLst>
      <p:ext uri="{BB962C8B-B14F-4D97-AF65-F5344CB8AC3E}">
        <p14:creationId xmlns:p14="http://schemas.microsoft.com/office/powerpoint/2010/main" val="6459664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41</a:t>
            </a:fld>
            <a:endParaRPr lang="zh-CN" altLang="en-US"/>
          </a:p>
        </p:txBody>
      </p:sp>
    </p:spTree>
    <p:extLst>
      <p:ext uri="{BB962C8B-B14F-4D97-AF65-F5344CB8AC3E}">
        <p14:creationId xmlns:p14="http://schemas.microsoft.com/office/powerpoint/2010/main" val="3861807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42</a:t>
            </a:fld>
            <a:endParaRPr lang="zh-CN" altLang="en-US"/>
          </a:p>
        </p:txBody>
      </p:sp>
    </p:spTree>
    <p:extLst>
      <p:ext uri="{BB962C8B-B14F-4D97-AF65-F5344CB8AC3E}">
        <p14:creationId xmlns:p14="http://schemas.microsoft.com/office/powerpoint/2010/main" val="2974770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43</a:t>
            </a:fld>
            <a:endParaRPr lang="zh-CN" altLang="en-US"/>
          </a:p>
        </p:txBody>
      </p:sp>
    </p:spTree>
    <p:extLst>
      <p:ext uri="{BB962C8B-B14F-4D97-AF65-F5344CB8AC3E}">
        <p14:creationId xmlns:p14="http://schemas.microsoft.com/office/powerpoint/2010/main" val="2731124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5</a:t>
            </a:fld>
            <a:endParaRPr lang="zh-CN" altLang="en-US"/>
          </a:p>
        </p:txBody>
      </p:sp>
    </p:spTree>
    <p:extLst>
      <p:ext uri="{BB962C8B-B14F-4D97-AF65-F5344CB8AC3E}">
        <p14:creationId xmlns:p14="http://schemas.microsoft.com/office/powerpoint/2010/main" val="3074841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44</a:t>
            </a:fld>
            <a:endParaRPr lang="zh-CN" altLang="en-US"/>
          </a:p>
        </p:txBody>
      </p:sp>
    </p:spTree>
    <p:extLst>
      <p:ext uri="{BB962C8B-B14F-4D97-AF65-F5344CB8AC3E}">
        <p14:creationId xmlns:p14="http://schemas.microsoft.com/office/powerpoint/2010/main" val="1040677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45</a:t>
            </a:fld>
            <a:endParaRPr lang="zh-CN" altLang="en-US"/>
          </a:p>
        </p:txBody>
      </p:sp>
    </p:spTree>
    <p:extLst>
      <p:ext uri="{BB962C8B-B14F-4D97-AF65-F5344CB8AC3E}">
        <p14:creationId xmlns:p14="http://schemas.microsoft.com/office/powerpoint/2010/main" val="18250250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46</a:t>
            </a:fld>
            <a:endParaRPr lang="zh-CN" altLang="en-US"/>
          </a:p>
        </p:txBody>
      </p:sp>
    </p:spTree>
    <p:extLst>
      <p:ext uri="{BB962C8B-B14F-4D97-AF65-F5344CB8AC3E}">
        <p14:creationId xmlns:p14="http://schemas.microsoft.com/office/powerpoint/2010/main" val="22779035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47</a:t>
            </a:fld>
            <a:endParaRPr lang="zh-CN" altLang="en-US"/>
          </a:p>
        </p:txBody>
      </p:sp>
    </p:spTree>
    <p:extLst>
      <p:ext uri="{BB962C8B-B14F-4D97-AF65-F5344CB8AC3E}">
        <p14:creationId xmlns:p14="http://schemas.microsoft.com/office/powerpoint/2010/main" val="3770301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48</a:t>
            </a:fld>
            <a:endParaRPr lang="zh-CN" altLang="en-US"/>
          </a:p>
        </p:txBody>
      </p:sp>
    </p:spTree>
    <p:extLst>
      <p:ext uri="{BB962C8B-B14F-4D97-AF65-F5344CB8AC3E}">
        <p14:creationId xmlns:p14="http://schemas.microsoft.com/office/powerpoint/2010/main" val="2250889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49</a:t>
            </a:fld>
            <a:endParaRPr lang="zh-CN" altLang="en-US"/>
          </a:p>
        </p:txBody>
      </p:sp>
    </p:spTree>
    <p:extLst>
      <p:ext uri="{BB962C8B-B14F-4D97-AF65-F5344CB8AC3E}">
        <p14:creationId xmlns:p14="http://schemas.microsoft.com/office/powerpoint/2010/main" val="58606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6</a:t>
            </a:fld>
            <a:endParaRPr lang="zh-CN" altLang="en-US"/>
          </a:p>
        </p:txBody>
      </p:sp>
    </p:spTree>
    <p:extLst>
      <p:ext uri="{BB962C8B-B14F-4D97-AF65-F5344CB8AC3E}">
        <p14:creationId xmlns:p14="http://schemas.microsoft.com/office/powerpoint/2010/main" val="1439683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7</a:t>
            </a:fld>
            <a:endParaRPr lang="zh-CN" altLang="en-US"/>
          </a:p>
        </p:txBody>
      </p:sp>
    </p:spTree>
    <p:extLst>
      <p:ext uri="{BB962C8B-B14F-4D97-AF65-F5344CB8AC3E}">
        <p14:creationId xmlns:p14="http://schemas.microsoft.com/office/powerpoint/2010/main" val="2557453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8</a:t>
            </a:fld>
            <a:endParaRPr lang="zh-CN" altLang="en-US"/>
          </a:p>
        </p:txBody>
      </p:sp>
    </p:spTree>
    <p:extLst>
      <p:ext uri="{BB962C8B-B14F-4D97-AF65-F5344CB8AC3E}">
        <p14:creationId xmlns:p14="http://schemas.microsoft.com/office/powerpoint/2010/main" val="1763270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12</a:t>
            </a:fld>
            <a:endParaRPr lang="zh-CN" altLang="en-US"/>
          </a:p>
        </p:txBody>
      </p:sp>
    </p:spTree>
    <p:extLst>
      <p:ext uri="{BB962C8B-B14F-4D97-AF65-F5344CB8AC3E}">
        <p14:creationId xmlns:p14="http://schemas.microsoft.com/office/powerpoint/2010/main" val="577141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13</a:t>
            </a:fld>
            <a:endParaRPr lang="zh-CN" altLang="en-US"/>
          </a:p>
        </p:txBody>
      </p:sp>
    </p:spTree>
    <p:extLst>
      <p:ext uri="{BB962C8B-B14F-4D97-AF65-F5344CB8AC3E}">
        <p14:creationId xmlns:p14="http://schemas.microsoft.com/office/powerpoint/2010/main" val="1282493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14</a:t>
            </a:fld>
            <a:endParaRPr lang="zh-CN" altLang="en-US"/>
          </a:p>
        </p:txBody>
      </p:sp>
    </p:spTree>
    <p:extLst>
      <p:ext uri="{BB962C8B-B14F-4D97-AF65-F5344CB8AC3E}">
        <p14:creationId xmlns:p14="http://schemas.microsoft.com/office/powerpoint/2010/main" val="37793301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Rectangle 22">
            <a:extLst>
              <a:ext uri="{FF2B5EF4-FFF2-40B4-BE49-F238E27FC236}">
                <a16:creationId xmlns:a16="http://schemas.microsoft.com/office/drawing/2014/main" id="{B3446F6A-D554-4545-9228-04BB6BBCEE67}"/>
              </a:ext>
            </a:extLst>
          </p:cNvPr>
          <p:cNvSpPr/>
          <p:nvPr userDrawn="1"/>
        </p:nvSpPr>
        <p:spPr>
          <a:xfrm>
            <a:off x="0" y="0"/>
            <a:ext cx="12207277"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7" name="图片 16">
            <a:extLst>
              <a:ext uri="{FF2B5EF4-FFF2-40B4-BE49-F238E27FC236}">
                <a16:creationId xmlns:a16="http://schemas.microsoft.com/office/drawing/2014/main" id="{286B9CAF-9ADD-4F96-9106-97B5970A00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2252" y="6400494"/>
            <a:ext cx="1752895" cy="427024"/>
          </a:xfrm>
          <a:prstGeom prst="rect">
            <a:avLst/>
          </a:prstGeom>
        </p:spPr>
      </p:pic>
    </p:spTree>
    <p:extLst>
      <p:ext uri="{BB962C8B-B14F-4D97-AF65-F5344CB8AC3E}">
        <p14:creationId xmlns:p14="http://schemas.microsoft.com/office/powerpoint/2010/main" val="3682085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AADED2D-730B-405F-84E2-E23D47054B7A}"/>
              </a:ext>
            </a:extLst>
          </p:cNvPr>
          <p:cNvSpPr>
            <a:spLocks noGrp="1"/>
          </p:cNvSpPr>
          <p:nvPr>
            <p:ph type="dt" sz="half" idx="10"/>
          </p:nvPr>
        </p:nvSpPr>
        <p:spPr/>
        <p:txBody>
          <a:bodyPr/>
          <a:lstStyle/>
          <a:p>
            <a:fld id="{4D9FED86-95F1-4624-AB7D-EC142CD9B611}" type="datetimeFigureOut">
              <a:rPr lang="zh-CN" altLang="en-US" smtClean="0"/>
              <a:t>2018/7/19</a:t>
            </a:fld>
            <a:endParaRPr lang="zh-CN" altLang="en-US"/>
          </a:p>
        </p:txBody>
      </p:sp>
      <p:sp>
        <p:nvSpPr>
          <p:cNvPr id="3" name="页脚占位符 2">
            <a:extLst>
              <a:ext uri="{FF2B5EF4-FFF2-40B4-BE49-F238E27FC236}">
                <a16:creationId xmlns:a16="http://schemas.microsoft.com/office/drawing/2014/main" id="{02AE6981-D0A9-4F9F-BBB9-4236B6334FA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58B5626-7F44-47D8-A521-1F07A6EE8B80}"/>
              </a:ext>
            </a:extLst>
          </p:cNvPr>
          <p:cNvSpPr>
            <a:spLocks noGrp="1"/>
          </p:cNvSpPr>
          <p:nvPr>
            <p:ph type="sldNum" sz="quarter" idx="12"/>
          </p:nvPr>
        </p:nvSpPr>
        <p:spPr/>
        <p:txBody>
          <a:bodyPr/>
          <a:lstStyle/>
          <a:p>
            <a:fld id="{23D813C7-5D7A-4936-B2D2-808FD4409126}" type="slidenum">
              <a:rPr lang="zh-CN" altLang="en-US" smtClean="0"/>
              <a:t>‹#›</a:t>
            </a:fld>
            <a:endParaRPr lang="zh-CN" altLang="en-US"/>
          </a:p>
        </p:txBody>
      </p:sp>
    </p:spTree>
    <p:extLst>
      <p:ext uri="{BB962C8B-B14F-4D97-AF65-F5344CB8AC3E}">
        <p14:creationId xmlns:p14="http://schemas.microsoft.com/office/powerpoint/2010/main" val="1877208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22">
            <a:extLst>
              <a:ext uri="{FF2B5EF4-FFF2-40B4-BE49-F238E27FC236}">
                <a16:creationId xmlns:a16="http://schemas.microsoft.com/office/drawing/2014/main" id="{B3446F6A-D554-4545-9228-04BB6BBCEE67}"/>
              </a:ext>
            </a:extLst>
          </p:cNvPr>
          <p:cNvSpPr/>
          <p:nvPr userDrawn="1"/>
        </p:nvSpPr>
        <p:spPr>
          <a:xfrm>
            <a:off x="0" y="0"/>
            <a:ext cx="12207277"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8" name="组合 27">
            <a:extLst>
              <a:ext uri="{FF2B5EF4-FFF2-40B4-BE49-F238E27FC236}">
                <a16:creationId xmlns:a16="http://schemas.microsoft.com/office/drawing/2014/main" id="{DAA9DD81-20E3-4A98-A581-47893E48ED04}"/>
              </a:ext>
            </a:extLst>
          </p:cNvPr>
          <p:cNvGrpSpPr/>
          <p:nvPr userDrawn="1"/>
        </p:nvGrpSpPr>
        <p:grpSpPr>
          <a:xfrm>
            <a:off x="11518712" y="129182"/>
            <a:ext cx="45719" cy="287368"/>
            <a:chOff x="666428" y="201479"/>
            <a:chExt cx="178229" cy="499819"/>
          </a:xfrm>
        </p:grpSpPr>
        <p:sp>
          <p:nvSpPr>
            <p:cNvPr id="29" name="矩形 28">
              <a:extLst>
                <a:ext uri="{FF2B5EF4-FFF2-40B4-BE49-F238E27FC236}">
                  <a16:creationId xmlns:a16="http://schemas.microsoft.com/office/drawing/2014/main" id="{A63EDCC9-45A0-4873-B8CB-B7469C1A3A6B}"/>
                </a:ext>
              </a:extLst>
            </p:cNvPr>
            <p:cNvSpPr/>
            <p:nvPr/>
          </p:nvSpPr>
          <p:spPr>
            <a:xfrm>
              <a:off x="666428" y="201479"/>
              <a:ext cx="178229" cy="333213"/>
            </a:xfrm>
            <a:prstGeom prst="rect">
              <a:avLst/>
            </a:prstGeom>
            <a:solidFill>
              <a:srgbClr val="F3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144EE606-9B69-4E9C-8AB8-41BF3CDBB5AC}"/>
                </a:ext>
              </a:extLst>
            </p:cNvPr>
            <p:cNvSpPr/>
            <p:nvPr/>
          </p:nvSpPr>
          <p:spPr>
            <a:xfrm>
              <a:off x="666428" y="406400"/>
              <a:ext cx="178229" cy="294898"/>
            </a:xfrm>
            <a:prstGeom prst="rect">
              <a:avLst/>
            </a:prstGeom>
            <a:solidFill>
              <a:srgbClr val="1F2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636503EC-401B-4FDF-868D-8CA7C00092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2252" y="6400494"/>
            <a:ext cx="1752895" cy="427024"/>
          </a:xfrm>
          <a:prstGeom prst="rect">
            <a:avLst/>
          </a:prstGeom>
        </p:spPr>
      </p:pic>
      <p:sp>
        <p:nvSpPr>
          <p:cNvPr id="32" name="灯片编号占位符 3">
            <a:extLst>
              <a:ext uri="{FF2B5EF4-FFF2-40B4-BE49-F238E27FC236}">
                <a16:creationId xmlns:a16="http://schemas.microsoft.com/office/drawing/2014/main" id="{7C536FB8-7DDF-4D3E-835E-521099C471C8}"/>
              </a:ext>
            </a:extLst>
          </p:cNvPr>
          <p:cNvSpPr>
            <a:spLocks noGrp="1"/>
          </p:cNvSpPr>
          <p:nvPr userDrawn="1"/>
        </p:nvSpPr>
        <p:spPr>
          <a:xfrm>
            <a:off x="11563109" y="64317"/>
            <a:ext cx="462038" cy="340797"/>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66042D5-10F0-4B8A-934D-E77342DA5724}" type="slidenum">
              <a:rPr lang="zh-CN" altLang="en-US" sz="1400" smtClean="0">
                <a:solidFill>
                  <a:schemeClr val="bg1"/>
                </a:solidFill>
                <a:latin typeface="微软雅黑" panose="020B0503020204020204" pitchFamily="34" charset="-122"/>
                <a:ea typeface="微软雅黑" panose="020B0503020204020204" pitchFamily="34" charset="-122"/>
              </a:rPr>
              <a:pPr algn="ctr"/>
              <a:t>‹#›</a:t>
            </a:fld>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1678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E4D0A91-9522-43CF-9CA9-4E4E2ADF8C2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6" name="组合 5">
            <a:extLst>
              <a:ext uri="{FF2B5EF4-FFF2-40B4-BE49-F238E27FC236}">
                <a16:creationId xmlns:a16="http://schemas.microsoft.com/office/drawing/2014/main" id="{96B849C9-1243-4EF2-9C4B-E90AEB14FAF4}"/>
              </a:ext>
            </a:extLst>
          </p:cNvPr>
          <p:cNvGrpSpPr/>
          <p:nvPr userDrawn="1"/>
        </p:nvGrpSpPr>
        <p:grpSpPr>
          <a:xfrm>
            <a:off x="11518712" y="129182"/>
            <a:ext cx="45719" cy="287368"/>
            <a:chOff x="666428" y="201479"/>
            <a:chExt cx="178229" cy="499819"/>
          </a:xfrm>
        </p:grpSpPr>
        <p:sp>
          <p:nvSpPr>
            <p:cNvPr id="7" name="矩形 6">
              <a:extLst>
                <a:ext uri="{FF2B5EF4-FFF2-40B4-BE49-F238E27FC236}">
                  <a16:creationId xmlns:a16="http://schemas.microsoft.com/office/drawing/2014/main" id="{C323805B-96D1-4964-9A77-0D91BE52EDC1}"/>
                </a:ext>
              </a:extLst>
            </p:cNvPr>
            <p:cNvSpPr/>
            <p:nvPr/>
          </p:nvSpPr>
          <p:spPr>
            <a:xfrm>
              <a:off x="666428" y="201479"/>
              <a:ext cx="178229" cy="333213"/>
            </a:xfrm>
            <a:prstGeom prst="rect">
              <a:avLst/>
            </a:prstGeom>
            <a:solidFill>
              <a:srgbClr val="F3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7CC28B0-DCD0-44AF-B3FC-342654C0BF26}"/>
                </a:ext>
              </a:extLst>
            </p:cNvPr>
            <p:cNvSpPr/>
            <p:nvPr/>
          </p:nvSpPr>
          <p:spPr>
            <a:xfrm>
              <a:off x="666428" y="406400"/>
              <a:ext cx="178229" cy="294898"/>
            </a:xfrm>
            <a:prstGeom prst="rect">
              <a:avLst/>
            </a:prstGeom>
            <a:solidFill>
              <a:srgbClr val="1F2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A1BB8D88-1E7F-4256-9B34-2946C49357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2252" y="6400494"/>
            <a:ext cx="1752895" cy="427024"/>
          </a:xfrm>
          <a:prstGeom prst="rect">
            <a:avLst/>
          </a:prstGeom>
        </p:spPr>
      </p:pic>
      <p:sp>
        <p:nvSpPr>
          <p:cNvPr id="10" name="灯片编号占位符 3">
            <a:extLst>
              <a:ext uri="{FF2B5EF4-FFF2-40B4-BE49-F238E27FC236}">
                <a16:creationId xmlns:a16="http://schemas.microsoft.com/office/drawing/2014/main" id="{A354CF51-F1CD-467A-8569-1E351B41C476}"/>
              </a:ext>
            </a:extLst>
          </p:cNvPr>
          <p:cNvSpPr>
            <a:spLocks noGrp="1"/>
          </p:cNvSpPr>
          <p:nvPr userDrawn="1"/>
        </p:nvSpPr>
        <p:spPr>
          <a:xfrm>
            <a:off x="11563109" y="64317"/>
            <a:ext cx="462038" cy="340797"/>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66042D5-10F0-4B8A-934D-E77342DA5724}" type="slidenum">
              <a:rPr lang="zh-CN" altLang="en-US" sz="1400" smtClean="0">
                <a:solidFill>
                  <a:schemeClr val="bg1"/>
                </a:solidFill>
                <a:latin typeface="微软雅黑" panose="020B0503020204020204" pitchFamily="34" charset="-122"/>
                <a:ea typeface="微软雅黑" panose="020B0503020204020204" pitchFamily="34" charset="-122"/>
              </a:rPr>
              <a:pPr algn="ctr"/>
              <a:t>‹#›</a:t>
            </a:fld>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3311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E4D0A91-9522-43CF-9CA9-4E4E2ADF8C2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图片 17">
            <a:extLst>
              <a:ext uri="{FF2B5EF4-FFF2-40B4-BE49-F238E27FC236}">
                <a16:creationId xmlns:a16="http://schemas.microsoft.com/office/drawing/2014/main" id="{32E68F84-8E21-40B8-A836-E454B6CEFB9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2252" y="6400494"/>
            <a:ext cx="1752895" cy="427024"/>
          </a:xfrm>
          <a:prstGeom prst="rect">
            <a:avLst/>
          </a:prstGeom>
        </p:spPr>
      </p:pic>
    </p:spTree>
    <p:extLst>
      <p:ext uri="{BB962C8B-B14F-4D97-AF65-F5344CB8AC3E}">
        <p14:creationId xmlns:p14="http://schemas.microsoft.com/office/powerpoint/2010/main" val="2074631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E4D0A91-9522-43CF-9CA9-4E4E2ADF8C2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图片 17">
            <a:extLst>
              <a:ext uri="{FF2B5EF4-FFF2-40B4-BE49-F238E27FC236}">
                <a16:creationId xmlns:a16="http://schemas.microsoft.com/office/drawing/2014/main" id="{32E68F84-8E21-40B8-A836-E454B6CEFB9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7702" y="5696173"/>
            <a:ext cx="2816595" cy="686153"/>
          </a:xfrm>
          <a:prstGeom prst="rect">
            <a:avLst/>
          </a:prstGeom>
        </p:spPr>
      </p:pic>
    </p:spTree>
    <p:extLst>
      <p:ext uri="{BB962C8B-B14F-4D97-AF65-F5344CB8AC3E}">
        <p14:creationId xmlns:p14="http://schemas.microsoft.com/office/powerpoint/2010/main" val="2650834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8" name="Group 2">
            <a:extLst>
              <a:ext uri="{FF2B5EF4-FFF2-40B4-BE49-F238E27FC236}">
                <a16:creationId xmlns:a16="http://schemas.microsoft.com/office/drawing/2014/main" id="{7F609A16-C5E6-40DB-93DC-3CF1B7307DEE}"/>
              </a:ext>
            </a:extLst>
          </p:cNvPr>
          <p:cNvGrpSpPr/>
          <p:nvPr userDrawn="1"/>
        </p:nvGrpSpPr>
        <p:grpSpPr>
          <a:xfrm>
            <a:off x="0" y="0"/>
            <a:ext cx="12192000" cy="6858000"/>
            <a:chOff x="0" y="0"/>
            <a:chExt cx="12192000" cy="6858000"/>
          </a:xfrm>
        </p:grpSpPr>
        <p:sp>
          <p:nvSpPr>
            <p:cNvPr id="9" name="Rectangle 1">
              <a:extLst>
                <a:ext uri="{FF2B5EF4-FFF2-40B4-BE49-F238E27FC236}">
                  <a16:creationId xmlns:a16="http://schemas.microsoft.com/office/drawing/2014/main" id="{EA48A600-43EF-4FB1-98A6-7962DB7D13CF}"/>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7">
              <a:extLst>
                <a:ext uri="{FF2B5EF4-FFF2-40B4-BE49-F238E27FC236}">
                  <a16:creationId xmlns:a16="http://schemas.microsoft.com/office/drawing/2014/main" id="{3F96DE3F-9947-4C71-9340-30C4E69AC5BE}"/>
                </a:ext>
              </a:extLst>
            </p:cNvPr>
            <p:cNvSpPr/>
            <p:nvPr/>
          </p:nvSpPr>
          <p:spPr>
            <a:xfrm>
              <a:off x="0" y="0"/>
              <a:ext cx="12191999"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4" name="组合 23">
            <a:extLst>
              <a:ext uri="{FF2B5EF4-FFF2-40B4-BE49-F238E27FC236}">
                <a16:creationId xmlns:a16="http://schemas.microsoft.com/office/drawing/2014/main" id="{5D0C2267-ACAC-43A0-8FDD-A067F486A363}"/>
              </a:ext>
            </a:extLst>
          </p:cNvPr>
          <p:cNvGrpSpPr/>
          <p:nvPr userDrawn="1"/>
        </p:nvGrpSpPr>
        <p:grpSpPr>
          <a:xfrm>
            <a:off x="11518712" y="129182"/>
            <a:ext cx="45719" cy="287368"/>
            <a:chOff x="666428" y="201479"/>
            <a:chExt cx="178229" cy="499819"/>
          </a:xfrm>
        </p:grpSpPr>
        <p:sp>
          <p:nvSpPr>
            <p:cNvPr id="25" name="矩形 24">
              <a:extLst>
                <a:ext uri="{FF2B5EF4-FFF2-40B4-BE49-F238E27FC236}">
                  <a16:creationId xmlns:a16="http://schemas.microsoft.com/office/drawing/2014/main" id="{623F2CB7-BAC0-4C99-BDB5-098151461A36}"/>
                </a:ext>
              </a:extLst>
            </p:cNvPr>
            <p:cNvSpPr/>
            <p:nvPr/>
          </p:nvSpPr>
          <p:spPr>
            <a:xfrm>
              <a:off x="666428" y="201479"/>
              <a:ext cx="178229" cy="333213"/>
            </a:xfrm>
            <a:prstGeom prst="rect">
              <a:avLst/>
            </a:prstGeom>
            <a:solidFill>
              <a:srgbClr val="F3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3C2E81C1-21DD-4F58-A65F-030CC99131C3}"/>
                </a:ext>
              </a:extLst>
            </p:cNvPr>
            <p:cNvSpPr/>
            <p:nvPr/>
          </p:nvSpPr>
          <p:spPr>
            <a:xfrm>
              <a:off x="666428" y="406400"/>
              <a:ext cx="178229" cy="294898"/>
            </a:xfrm>
            <a:prstGeom prst="rect">
              <a:avLst/>
            </a:prstGeom>
            <a:solidFill>
              <a:srgbClr val="1F2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7" name="图片 26">
            <a:extLst>
              <a:ext uri="{FF2B5EF4-FFF2-40B4-BE49-F238E27FC236}">
                <a16:creationId xmlns:a16="http://schemas.microsoft.com/office/drawing/2014/main" id="{A17FDFB3-5E0A-4BEA-9BB1-830018E27A0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2252" y="6400494"/>
            <a:ext cx="1752895" cy="427024"/>
          </a:xfrm>
          <a:prstGeom prst="rect">
            <a:avLst/>
          </a:prstGeom>
        </p:spPr>
      </p:pic>
      <p:sp>
        <p:nvSpPr>
          <p:cNvPr id="28" name="灯片编号占位符 3">
            <a:extLst>
              <a:ext uri="{FF2B5EF4-FFF2-40B4-BE49-F238E27FC236}">
                <a16:creationId xmlns:a16="http://schemas.microsoft.com/office/drawing/2014/main" id="{BCE7B584-0478-4E63-B0B2-C6E06EF13377}"/>
              </a:ext>
            </a:extLst>
          </p:cNvPr>
          <p:cNvSpPr>
            <a:spLocks noGrp="1"/>
          </p:cNvSpPr>
          <p:nvPr userDrawn="1"/>
        </p:nvSpPr>
        <p:spPr>
          <a:xfrm>
            <a:off x="11563109" y="64317"/>
            <a:ext cx="462038" cy="340797"/>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66042D5-10F0-4B8A-934D-E77342DA5724}" type="slidenum">
              <a:rPr lang="zh-CN" altLang="en-US" sz="1400" smtClean="0">
                <a:solidFill>
                  <a:schemeClr val="bg1"/>
                </a:solidFill>
                <a:latin typeface="微软雅黑" panose="020B0503020204020204" pitchFamily="34" charset="-122"/>
                <a:ea typeface="微软雅黑" panose="020B0503020204020204" pitchFamily="34" charset="-122"/>
              </a:rPr>
              <a:pPr algn="ctr"/>
              <a:t>‹#›</a:t>
            </a:fld>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1885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grpSp>
        <p:nvGrpSpPr>
          <p:cNvPr id="8" name="Group 2">
            <a:extLst>
              <a:ext uri="{FF2B5EF4-FFF2-40B4-BE49-F238E27FC236}">
                <a16:creationId xmlns:a16="http://schemas.microsoft.com/office/drawing/2014/main" id="{7F609A16-C5E6-40DB-93DC-3CF1B7307DEE}"/>
              </a:ext>
            </a:extLst>
          </p:cNvPr>
          <p:cNvGrpSpPr/>
          <p:nvPr userDrawn="1"/>
        </p:nvGrpSpPr>
        <p:grpSpPr>
          <a:xfrm>
            <a:off x="0" y="0"/>
            <a:ext cx="12192000" cy="6858000"/>
            <a:chOff x="0" y="0"/>
            <a:chExt cx="12192000" cy="6858000"/>
          </a:xfrm>
        </p:grpSpPr>
        <p:sp>
          <p:nvSpPr>
            <p:cNvPr id="9" name="Rectangle 1">
              <a:extLst>
                <a:ext uri="{FF2B5EF4-FFF2-40B4-BE49-F238E27FC236}">
                  <a16:creationId xmlns:a16="http://schemas.microsoft.com/office/drawing/2014/main" id="{EA48A600-43EF-4FB1-98A6-7962DB7D13CF}"/>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7">
              <a:extLst>
                <a:ext uri="{FF2B5EF4-FFF2-40B4-BE49-F238E27FC236}">
                  <a16:creationId xmlns:a16="http://schemas.microsoft.com/office/drawing/2014/main" id="{3F96DE3F-9947-4C71-9340-30C4E69AC5BE}"/>
                </a:ext>
              </a:extLst>
            </p:cNvPr>
            <p:cNvSpPr/>
            <p:nvPr/>
          </p:nvSpPr>
          <p:spPr>
            <a:xfrm>
              <a:off x="0" y="0"/>
              <a:ext cx="12191999"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1" name="组合 10">
            <a:extLst>
              <a:ext uri="{FF2B5EF4-FFF2-40B4-BE49-F238E27FC236}">
                <a16:creationId xmlns:a16="http://schemas.microsoft.com/office/drawing/2014/main" id="{594D63F5-59F7-40FD-A787-3380209957E5}"/>
              </a:ext>
            </a:extLst>
          </p:cNvPr>
          <p:cNvGrpSpPr/>
          <p:nvPr userDrawn="1"/>
        </p:nvGrpSpPr>
        <p:grpSpPr>
          <a:xfrm>
            <a:off x="11518712" y="129182"/>
            <a:ext cx="45719" cy="287368"/>
            <a:chOff x="666428" y="201479"/>
            <a:chExt cx="178229" cy="499819"/>
          </a:xfrm>
        </p:grpSpPr>
        <p:sp>
          <p:nvSpPr>
            <p:cNvPr id="12" name="矩形 11">
              <a:extLst>
                <a:ext uri="{FF2B5EF4-FFF2-40B4-BE49-F238E27FC236}">
                  <a16:creationId xmlns:a16="http://schemas.microsoft.com/office/drawing/2014/main" id="{4A9ACBE5-FB76-4E9F-A2C8-B7817A071B64}"/>
                </a:ext>
              </a:extLst>
            </p:cNvPr>
            <p:cNvSpPr/>
            <p:nvPr/>
          </p:nvSpPr>
          <p:spPr>
            <a:xfrm>
              <a:off x="666428" y="201479"/>
              <a:ext cx="178229" cy="333213"/>
            </a:xfrm>
            <a:prstGeom prst="rect">
              <a:avLst/>
            </a:prstGeom>
            <a:solidFill>
              <a:srgbClr val="F3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D7CDB31-D3B1-4DC7-997D-41BF86D216F6}"/>
                </a:ext>
              </a:extLst>
            </p:cNvPr>
            <p:cNvSpPr/>
            <p:nvPr/>
          </p:nvSpPr>
          <p:spPr>
            <a:xfrm>
              <a:off x="666428" y="406400"/>
              <a:ext cx="178229" cy="294898"/>
            </a:xfrm>
            <a:prstGeom prst="rect">
              <a:avLst/>
            </a:prstGeom>
            <a:solidFill>
              <a:srgbClr val="1F2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a:extLst>
              <a:ext uri="{FF2B5EF4-FFF2-40B4-BE49-F238E27FC236}">
                <a16:creationId xmlns:a16="http://schemas.microsoft.com/office/drawing/2014/main" id="{F4C6BB88-A6F4-4124-A1DE-712F334C35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2252" y="6400494"/>
            <a:ext cx="1752895" cy="427024"/>
          </a:xfrm>
          <a:prstGeom prst="rect">
            <a:avLst/>
          </a:prstGeom>
        </p:spPr>
      </p:pic>
      <p:sp>
        <p:nvSpPr>
          <p:cNvPr id="20" name="灯片编号占位符 3">
            <a:extLst>
              <a:ext uri="{FF2B5EF4-FFF2-40B4-BE49-F238E27FC236}">
                <a16:creationId xmlns:a16="http://schemas.microsoft.com/office/drawing/2014/main" id="{879B8C9B-49C1-4D84-9B5E-A4AF6740E21B}"/>
              </a:ext>
            </a:extLst>
          </p:cNvPr>
          <p:cNvSpPr>
            <a:spLocks noGrp="1"/>
          </p:cNvSpPr>
          <p:nvPr userDrawn="1"/>
        </p:nvSpPr>
        <p:spPr>
          <a:xfrm>
            <a:off x="11563109" y="64317"/>
            <a:ext cx="462038" cy="340797"/>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66042D5-10F0-4B8A-934D-E77342DA5724}" type="slidenum">
              <a:rPr lang="zh-CN" altLang="en-US" sz="1400" smtClean="0">
                <a:solidFill>
                  <a:schemeClr val="bg1"/>
                </a:solidFill>
                <a:latin typeface="微软雅黑" panose="020B0503020204020204" pitchFamily="34" charset="-122"/>
                <a:ea typeface="微软雅黑" panose="020B0503020204020204" pitchFamily="34" charset="-122"/>
              </a:rPr>
              <a:pPr algn="ctr"/>
              <a:t>‹#›</a:t>
            </a:fld>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14321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5" name="灯片编号占位符 3">
            <a:extLst>
              <a:ext uri="{FF2B5EF4-FFF2-40B4-BE49-F238E27FC236}">
                <a16:creationId xmlns:a16="http://schemas.microsoft.com/office/drawing/2014/main" id="{24E3543B-7FE4-4B22-9DAA-12FF587EC5C7}"/>
              </a:ext>
            </a:extLst>
          </p:cNvPr>
          <p:cNvSpPr>
            <a:spLocks noGrp="1"/>
          </p:cNvSpPr>
          <p:nvPr userDrawn="1"/>
        </p:nvSpPr>
        <p:spPr>
          <a:xfrm>
            <a:off x="8849360" y="6480616"/>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6042D5-10F0-4B8A-934D-E77342DA5724}" type="slidenum">
              <a:rPr lang="zh-CN" altLang="en-US" sz="1400" smtClean="0">
                <a:solidFill>
                  <a:schemeClr val="bg1"/>
                </a:solidFill>
                <a:latin typeface="微软雅黑" panose="020B0503020204020204" pitchFamily="34" charset="-122"/>
                <a:ea typeface="微软雅黑" panose="020B0503020204020204" pitchFamily="34" charset="-122"/>
              </a:rPr>
              <a:t>‹#›</a:t>
            </a:fld>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16092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FCAAA-2AD6-4F8C-B5F7-46B01471CE5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66B351-7AA2-4C1F-B001-776517466A52}"/>
              </a:ext>
            </a:extLst>
          </p:cNvPr>
          <p:cNvSpPr>
            <a:spLocks noGrp="1"/>
          </p:cNvSpPr>
          <p:nvPr>
            <p:ph type="dt" sz="half" idx="10"/>
          </p:nvPr>
        </p:nvSpPr>
        <p:spPr/>
        <p:txBody>
          <a:bodyPr/>
          <a:lstStyle/>
          <a:p>
            <a:fld id="{4D9FED86-95F1-4624-AB7D-EC142CD9B611}" type="datetimeFigureOut">
              <a:rPr lang="zh-CN" altLang="en-US" smtClean="0"/>
              <a:t>2018/7/19</a:t>
            </a:fld>
            <a:endParaRPr lang="zh-CN" altLang="en-US"/>
          </a:p>
        </p:txBody>
      </p:sp>
      <p:sp>
        <p:nvSpPr>
          <p:cNvPr id="4" name="页脚占位符 3">
            <a:extLst>
              <a:ext uri="{FF2B5EF4-FFF2-40B4-BE49-F238E27FC236}">
                <a16:creationId xmlns:a16="http://schemas.microsoft.com/office/drawing/2014/main" id="{085178B1-2F42-4835-B997-362E8AA0C8A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7D685FA-BF93-4700-869D-591DE5DDAAEC}"/>
              </a:ext>
            </a:extLst>
          </p:cNvPr>
          <p:cNvSpPr>
            <a:spLocks noGrp="1"/>
          </p:cNvSpPr>
          <p:nvPr>
            <p:ph type="sldNum" sz="quarter" idx="12"/>
          </p:nvPr>
        </p:nvSpPr>
        <p:spPr/>
        <p:txBody>
          <a:bodyPr/>
          <a:lstStyle/>
          <a:p>
            <a:fld id="{23D813C7-5D7A-4936-B2D2-808FD4409126}" type="slidenum">
              <a:rPr lang="zh-CN" altLang="en-US" smtClean="0"/>
              <a:t>‹#›</a:t>
            </a:fld>
            <a:endParaRPr lang="zh-CN" altLang="en-US"/>
          </a:p>
        </p:txBody>
      </p:sp>
    </p:spTree>
    <p:extLst>
      <p:ext uri="{BB962C8B-B14F-4D97-AF65-F5344CB8AC3E}">
        <p14:creationId xmlns:p14="http://schemas.microsoft.com/office/powerpoint/2010/main" val="398985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8603032-4BB1-4C39-B54F-3E86A7D8DB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4DCA856-5841-4DAF-A604-292BDBA261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99B7432-E848-44F8-AC87-B777AF844C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9FED86-95F1-4624-AB7D-EC142CD9B611}" type="datetimeFigureOut">
              <a:rPr lang="zh-CN" altLang="en-US" smtClean="0"/>
              <a:t>2018/7/19</a:t>
            </a:fld>
            <a:endParaRPr lang="zh-CN" altLang="en-US"/>
          </a:p>
        </p:txBody>
      </p:sp>
      <p:sp>
        <p:nvSpPr>
          <p:cNvPr id="5" name="页脚占位符 4">
            <a:extLst>
              <a:ext uri="{FF2B5EF4-FFF2-40B4-BE49-F238E27FC236}">
                <a16:creationId xmlns:a16="http://schemas.microsoft.com/office/drawing/2014/main" id="{2C8F6CDB-A8A2-42C9-9FFD-9840CD118F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A50262A-994F-4AF0-8509-6C0F7FAFCE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D813C7-5D7A-4936-B2D2-808FD4409126}" type="slidenum">
              <a:rPr lang="zh-CN" altLang="en-US" smtClean="0"/>
              <a:t>‹#›</a:t>
            </a:fld>
            <a:endParaRPr lang="zh-CN" altLang="en-US"/>
          </a:p>
        </p:txBody>
      </p:sp>
    </p:spTree>
    <p:extLst>
      <p:ext uri="{BB962C8B-B14F-4D97-AF65-F5344CB8AC3E}">
        <p14:creationId xmlns:p14="http://schemas.microsoft.com/office/powerpoint/2010/main" val="2644025185"/>
      </p:ext>
    </p:extLst>
  </p:cSld>
  <p:clrMap bg1="lt1" tx1="dk1" bg2="lt2" tx2="dk2" accent1="accent1" accent2="accent2" accent3="accent3" accent4="accent4" accent5="accent5" accent6="accent6" hlink="hlink" folHlink="folHlink"/>
  <p:sldLayoutIdLst>
    <p:sldLayoutId id="2147483683" r:id="rId1"/>
    <p:sldLayoutId id="2147483673" r:id="rId2"/>
    <p:sldLayoutId id="2147483684" r:id="rId3"/>
    <p:sldLayoutId id="2147483689" r:id="rId4"/>
    <p:sldLayoutId id="2147483690" r:id="rId5"/>
    <p:sldLayoutId id="2147483661" r:id="rId6"/>
    <p:sldLayoutId id="2147483676" r:id="rId7"/>
    <p:sldLayoutId id="2147483685" r:id="rId8"/>
    <p:sldLayoutId id="2147483666" r:id="rId9"/>
    <p:sldLayoutId id="214748366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7.jp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eg"/><Relationship Id="rId2" Type="http://schemas.openxmlformats.org/officeDocument/2006/relationships/image" Target="../media/image3.jp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diagramData" Target="../diagrams/data8.xml"/><Relationship Id="rId18" Type="http://schemas.openxmlformats.org/officeDocument/2006/relationships/diagramData" Target="../diagrams/data9.xml"/><Relationship Id="rId26" Type="http://schemas.openxmlformats.org/officeDocument/2006/relationships/diagramColors" Target="../diagrams/colors10.xml"/><Relationship Id="rId3" Type="http://schemas.openxmlformats.org/officeDocument/2006/relationships/diagramData" Target="../diagrams/data6.xml"/><Relationship Id="rId21" Type="http://schemas.openxmlformats.org/officeDocument/2006/relationships/diagramColors" Target="../diagrams/colors9.xml"/><Relationship Id="rId34" Type="http://schemas.openxmlformats.org/officeDocument/2006/relationships/diagramLayout" Target="../diagrams/layout12.xml"/><Relationship Id="rId7" Type="http://schemas.microsoft.com/office/2007/relationships/diagramDrawing" Target="../diagrams/drawing6.xml"/><Relationship Id="rId12" Type="http://schemas.microsoft.com/office/2007/relationships/diagramDrawing" Target="../diagrams/drawing7.xml"/><Relationship Id="rId17" Type="http://schemas.microsoft.com/office/2007/relationships/diagramDrawing" Target="../diagrams/drawing8.xml"/><Relationship Id="rId25" Type="http://schemas.openxmlformats.org/officeDocument/2006/relationships/diagramQuickStyle" Target="../diagrams/quickStyle10.xml"/><Relationship Id="rId33" Type="http://schemas.openxmlformats.org/officeDocument/2006/relationships/diagramData" Target="../diagrams/data12.xml"/><Relationship Id="rId2" Type="http://schemas.openxmlformats.org/officeDocument/2006/relationships/notesSlide" Target="../notesSlides/notesSlide30.xml"/><Relationship Id="rId16" Type="http://schemas.openxmlformats.org/officeDocument/2006/relationships/diagramColors" Target="../diagrams/colors8.xml"/><Relationship Id="rId20" Type="http://schemas.openxmlformats.org/officeDocument/2006/relationships/diagramQuickStyle" Target="../diagrams/quickStyle9.xml"/><Relationship Id="rId29" Type="http://schemas.openxmlformats.org/officeDocument/2006/relationships/diagramLayout" Target="../diagrams/layout11.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24" Type="http://schemas.openxmlformats.org/officeDocument/2006/relationships/diagramLayout" Target="../diagrams/layout10.xml"/><Relationship Id="rId32" Type="http://schemas.microsoft.com/office/2007/relationships/diagramDrawing" Target="../diagrams/drawing11.xml"/><Relationship Id="rId37" Type="http://schemas.microsoft.com/office/2007/relationships/diagramDrawing" Target="../diagrams/drawing12.xml"/><Relationship Id="rId5" Type="http://schemas.openxmlformats.org/officeDocument/2006/relationships/diagramQuickStyle" Target="../diagrams/quickStyle6.xml"/><Relationship Id="rId15" Type="http://schemas.openxmlformats.org/officeDocument/2006/relationships/diagramQuickStyle" Target="../diagrams/quickStyle8.xml"/><Relationship Id="rId23" Type="http://schemas.openxmlformats.org/officeDocument/2006/relationships/diagramData" Target="../diagrams/data10.xml"/><Relationship Id="rId28" Type="http://schemas.openxmlformats.org/officeDocument/2006/relationships/diagramData" Target="../diagrams/data11.xml"/><Relationship Id="rId36" Type="http://schemas.openxmlformats.org/officeDocument/2006/relationships/diagramColors" Target="../diagrams/colors12.xml"/><Relationship Id="rId10" Type="http://schemas.openxmlformats.org/officeDocument/2006/relationships/diagramQuickStyle" Target="../diagrams/quickStyle7.xml"/><Relationship Id="rId19" Type="http://schemas.openxmlformats.org/officeDocument/2006/relationships/diagramLayout" Target="../diagrams/layout9.xml"/><Relationship Id="rId31" Type="http://schemas.openxmlformats.org/officeDocument/2006/relationships/diagramColors" Target="../diagrams/colors11.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diagramLayout" Target="../diagrams/layout8.xml"/><Relationship Id="rId22" Type="http://schemas.microsoft.com/office/2007/relationships/diagramDrawing" Target="../diagrams/drawing9.xml"/><Relationship Id="rId27" Type="http://schemas.microsoft.com/office/2007/relationships/diagramDrawing" Target="../diagrams/drawing10.xml"/><Relationship Id="rId30" Type="http://schemas.openxmlformats.org/officeDocument/2006/relationships/diagramQuickStyle" Target="../diagrams/quickStyle11.xml"/><Relationship Id="rId35" Type="http://schemas.openxmlformats.org/officeDocument/2006/relationships/diagramQuickStyle" Target="../diagrams/quickStyle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3.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53440" y="3921489"/>
            <a:ext cx="6269809" cy="1101455"/>
          </a:xfrm>
          <a:prstGeom prst="rect">
            <a:avLst/>
          </a:prstGeom>
          <a:noFill/>
        </p:spPr>
        <p:txBody>
          <a:bodyPr wrap="square" rtlCol="0">
            <a:spAutoFit/>
          </a:bodyPr>
          <a:lstStyle/>
          <a:p>
            <a:pPr algn="ctr">
              <a:lnSpc>
                <a:spcPct val="120000"/>
              </a:lnSpc>
            </a:pPr>
            <a:r>
              <a:rPr lang="zh-CN" altLang="en-US" sz="2000" b="1" dirty="0">
                <a:solidFill>
                  <a:schemeClr val="bg1">
                    <a:lumMod val="85000"/>
                  </a:schemeClr>
                </a:solidFill>
                <a:latin typeface="Arsenal" panose="02010504060200020004" pitchFamily="50" charset="0"/>
                <a:ea typeface="Open Sans Light" panose="020B0306030504020204" pitchFamily="34" charset="0"/>
                <a:cs typeface="Open Sans Light" panose="020B0306030504020204" pitchFamily="34" charset="0"/>
              </a:rPr>
              <a:t>海峡金桥财产保险股份有限公司</a:t>
            </a:r>
            <a:endParaRPr lang="en-US" altLang="zh-CN" sz="2000" b="1" dirty="0">
              <a:solidFill>
                <a:schemeClr val="bg1">
                  <a:lumMod val="85000"/>
                </a:schemeClr>
              </a:solidFill>
              <a:latin typeface="Arsenal" panose="02010504060200020004" pitchFamily="50" charset="0"/>
              <a:ea typeface="Open Sans Light" panose="020B0306030504020204" pitchFamily="34" charset="0"/>
              <a:cs typeface="Open Sans Light" panose="020B0306030504020204" pitchFamily="34" charset="0"/>
            </a:endParaRPr>
          </a:p>
          <a:p>
            <a:pPr algn="ctr">
              <a:lnSpc>
                <a:spcPct val="120000"/>
              </a:lnSpc>
            </a:pPr>
            <a:r>
              <a:rPr lang="zh-CN" altLang="en-US" sz="2000" b="1" dirty="0">
                <a:solidFill>
                  <a:schemeClr val="bg1">
                    <a:lumMod val="85000"/>
                  </a:schemeClr>
                </a:solidFill>
                <a:latin typeface="Arsenal" panose="02010504060200020004" pitchFamily="50" charset="0"/>
                <a:ea typeface="Open Sans Light" panose="020B0306030504020204" pitchFamily="34" charset="0"/>
                <a:cs typeface="Open Sans Light" panose="020B0306030504020204" pitchFamily="34" charset="0"/>
              </a:rPr>
              <a:t>首席技术官</a:t>
            </a:r>
            <a:r>
              <a:rPr lang="en-US" altLang="zh-CN" sz="2000" b="1" dirty="0">
                <a:solidFill>
                  <a:schemeClr val="bg1">
                    <a:lumMod val="85000"/>
                  </a:schemeClr>
                </a:solidFill>
                <a:latin typeface="Arsenal" panose="02010504060200020004" pitchFamily="50" charset="0"/>
                <a:ea typeface="Open Sans Light" panose="020B0306030504020204" pitchFamily="34" charset="0"/>
                <a:cs typeface="Open Sans Light" panose="020B0306030504020204" pitchFamily="34" charset="0"/>
              </a:rPr>
              <a:t>   </a:t>
            </a:r>
            <a:r>
              <a:rPr lang="zh-CN" altLang="en-US" sz="2000" b="1" dirty="0">
                <a:solidFill>
                  <a:schemeClr val="bg1">
                    <a:lumMod val="85000"/>
                  </a:schemeClr>
                </a:solidFill>
                <a:latin typeface="Arsenal" panose="02010504060200020004" pitchFamily="50" charset="0"/>
                <a:ea typeface="Open Sans Light" panose="020B0306030504020204" pitchFamily="34" charset="0"/>
                <a:cs typeface="Open Sans Light" panose="020B0306030504020204" pitchFamily="34" charset="0"/>
              </a:rPr>
              <a:t>刘卫</a:t>
            </a:r>
            <a:endParaRPr lang="en-US" altLang="zh-CN" sz="2000" b="1" dirty="0">
              <a:solidFill>
                <a:schemeClr val="bg1">
                  <a:lumMod val="85000"/>
                </a:schemeClr>
              </a:solidFill>
              <a:latin typeface="Arsenal" panose="02010504060200020004" pitchFamily="50" charset="0"/>
              <a:ea typeface="Open Sans Light" panose="020B0306030504020204" pitchFamily="34" charset="0"/>
              <a:cs typeface="Open Sans Light" panose="020B0306030504020204" pitchFamily="34" charset="0"/>
            </a:endParaRPr>
          </a:p>
          <a:p>
            <a:pPr algn="ctr">
              <a:lnSpc>
                <a:spcPct val="120000"/>
              </a:lnSpc>
            </a:pPr>
            <a:r>
              <a:rPr lang="en-US" altLang="zh-CN" sz="1600" b="1" dirty="0">
                <a:solidFill>
                  <a:schemeClr val="bg1">
                    <a:lumMod val="85000"/>
                  </a:schemeClr>
                </a:solidFill>
                <a:latin typeface="微软雅黑" panose="020B0503020204020204" pitchFamily="34" charset="-122"/>
                <a:ea typeface="微软雅黑" panose="020B0503020204020204" pitchFamily="34" charset="-122"/>
                <a:cs typeface="Open Sans Light" panose="020B0306030504020204" pitchFamily="34" charset="0"/>
              </a:rPr>
              <a:t>2018</a:t>
            </a:r>
            <a:r>
              <a:rPr lang="zh-CN" altLang="en-US" sz="1600" b="1" dirty="0">
                <a:solidFill>
                  <a:schemeClr val="bg1">
                    <a:lumMod val="85000"/>
                  </a:schemeClr>
                </a:solidFill>
                <a:latin typeface="微软雅黑" panose="020B0503020204020204" pitchFamily="34" charset="-122"/>
                <a:ea typeface="微软雅黑" panose="020B0503020204020204" pitchFamily="34" charset="-122"/>
                <a:cs typeface="Open Sans Light" panose="020B0306030504020204" pitchFamily="34" charset="0"/>
              </a:rPr>
              <a:t>年</a:t>
            </a:r>
            <a:r>
              <a:rPr lang="en-US" altLang="zh-CN" sz="1600" b="1" dirty="0">
                <a:solidFill>
                  <a:schemeClr val="bg1">
                    <a:lumMod val="85000"/>
                  </a:schemeClr>
                </a:solidFill>
                <a:latin typeface="微软雅黑" panose="020B0503020204020204" pitchFamily="34" charset="-122"/>
                <a:ea typeface="微软雅黑" panose="020B0503020204020204" pitchFamily="34" charset="-122"/>
                <a:cs typeface="Open Sans Light" panose="020B0306030504020204" pitchFamily="34" charset="0"/>
              </a:rPr>
              <a:t>7</a:t>
            </a:r>
            <a:r>
              <a:rPr lang="zh-CN" altLang="en-US" sz="1600" b="1" dirty="0">
                <a:solidFill>
                  <a:schemeClr val="bg1">
                    <a:lumMod val="85000"/>
                  </a:schemeClr>
                </a:solidFill>
                <a:latin typeface="微软雅黑" panose="020B0503020204020204" pitchFamily="34" charset="-122"/>
                <a:ea typeface="微软雅黑" panose="020B0503020204020204" pitchFamily="34" charset="-122"/>
                <a:cs typeface="Open Sans Light" panose="020B0306030504020204" pitchFamily="34" charset="0"/>
              </a:rPr>
              <a:t>月</a:t>
            </a:r>
            <a:r>
              <a:rPr lang="en-US" altLang="zh-CN" sz="1600" b="1" dirty="0">
                <a:solidFill>
                  <a:schemeClr val="bg1">
                    <a:lumMod val="85000"/>
                  </a:schemeClr>
                </a:solidFill>
                <a:latin typeface="微软雅黑" panose="020B0503020204020204" pitchFamily="34" charset="-122"/>
                <a:ea typeface="微软雅黑" panose="020B0503020204020204" pitchFamily="34" charset="-122"/>
                <a:cs typeface="Open Sans Light" panose="020B0306030504020204" pitchFamily="34" charset="0"/>
              </a:rPr>
              <a:t>20</a:t>
            </a:r>
            <a:r>
              <a:rPr lang="zh-CN" altLang="en-US" sz="1600" b="1" dirty="0">
                <a:solidFill>
                  <a:schemeClr val="bg1">
                    <a:lumMod val="85000"/>
                  </a:schemeClr>
                </a:solidFill>
                <a:latin typeface="微软雅黑" panose="020B0503020204020204" pitchFamily="34" charset="-122"/>
                <a:ea typeface="微软雅黑" panose="020B0503020204020204" pitchFamily="34" charset="-122"/>
                <a:cs typeface="Open Sans Light" panose="020B0306030504020204" pitchFamily="34" charset="0"/>
              </a:rPr>
              <a:t>日</a:t>
            </a:r>
            <a:endParaRPr lang="id-ID" sz="1600" b="1" dirty="0">
              <a:solidFill>
                <a:schemeClr val="bg1">
                  <a:lumMod val="8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2" name="Rectangle 11"/>
          <p:cNvSpPr/>
          <p:nvPr/>
        </p:nvSpPr>
        <p:spPr>
          <a:xfrm>
            <a:off x="2513248" y="1892517"/>
            <a:ext cx="6550191" cy="1015663"/>
          </a:xfrm>
          <a:prstGeom prst="rect">
            <a:avLst/>
          </a:prstGeom>
        </p:spPr>
        <p:txBody>
          <a:bodyPr wrap="none">
            <a:spAutoFit/>
          </a:bodyPr>
          <a:lstStyle/>
          <a:p>
            <a:pPr algn="r"/>
            <a:r>
              <a:rPr lang="zh-CN" altLang="en-US" sz="6000" dirty="0">
                <a:solidFill>
                  <a:schemeClr val="bg1">
                    <a:lumMod val="85000"/>
                  </a:schemeClr>
                </a:solidFill>
                <a:ea typeface="Roboto" panose="02000000000000000000" pitchFamily="2" charset="0"/>
                <a:cs typeface="Open Sans Light" panose="020B0306030504020204" pitchFamily="34" charset="0"/>
              </a:rPr>
              <a:t>变革中的</a:t>
            </a:r>
            <a:r>
              <a:rPr lang="id-ID" sz="6000" dirty="0">
                <a:solidFill>
                  <a:schemeClr val="bg1">
                    <a:lumMod val="85000"/>
                  </a:schemeClr>
                </a:solidFill>
                <a:ea typeface="Roboto" panose="02000000000000000000" pitchFamily="2" charset="0"/>
                <a:cs typeface="Open Sans Light" panose="020B0306030504020204" pitchFamily="34" charset="0"/>
              </a:rPr>
              <a:t> </a:t>
            </a:r>
            <a:r>
              <a:rPr lang="zh-CN" altLang="en-US" sz="6000" dirty="0">
                <a:solidFill>
                  <a:schemeClr val="accent1">
                    <a:lumMod val="75000"/>
                  </a:schemeClr>
                </a:solidFill>
                <a:ea typeface="Roboto" panose="02000000000000000000" pitchFamily="2" charset="0"/>
                <a:cs typeface="Open Sans Light" panose="020B0306030504020204" pitchFamily="34" charset="0"/>
              </a:rPr>
              <a:t>保险科技</a:t>
            </a:r>
            <a:endParaRPr lang="id-ID" sz="6000" dirty="0">
              <a:solidFill>
                <a:schemeClr val="bg1">
                  <a:lumMod val="65000"/>
                </a:schemeClr>
              </a:solidFill>
              <a:ea typeface="Roboto" panose="02000000000000000000" pitchFamily="2" charset="0"/>
              <a:cs typeface="Open Sans Light" panose="020B0306030504020204" pitchFamily="34" charset="0"/>
            </a:endParaRPr>
          </a:p>
        </p:txBody>
      </p:sp>
      <p:grpSp>
        <p:nvGrpSpPr>
          <p:cNvPr id="23" name="Group 22"/>
          <p:cNvGrpSpPr/>
          <p:nvPr/>
        </p:nvGrpSpPr>
        <p:grpSpPr>
          <a:xfrm>
            <a:off x="2440343" y="2908180"/>
            <a:ext cx="6696000" cy="45719"/>
            <a:chOff x="7397791" y="3750948"/>
            <a:chExt cx="1260000" cy="59682"/>
          </a:xfrm>
        </p:grpSpPr>
        <p:sp>
          <p:nvSpPr>
            <p:cNvPr id="24" name="Rectangle 23"/>
            <p:cNvSpPr/>
            <p:nvPr/>
          </p:nvSpPr>
          <p:spPr>
            <a:xfrm>
              <a:off x="7397791" y="3750948"/>
              <a:ext cx="540000"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Rectangle 24"/>
            <p:cNvSpPr/>
            <p:nvPr/>
          </p:nvSpPr>
          <p:spPr>
            <a:xfrm>
              <a:off x="8117791" y="3750948"/>
              <a:ext cx="540000"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Rectangle 25"/>
            <p:cNvSpPr/>
            <p:nvPr/>
          </p:nvSpPr>
          <p:spPr>
            <a:xfrm>
              <a:off x="7937791" y="3752572"/>
              <a:ext cx="180000" cy="5805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3458848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a:extLst>
              <a:ext uri="{FF2B5EF4-FFF2-40B4-BE49-F238E27FC236}">
                <a16:creationId xmlns:a16="http://schemas.microsoft.com/office/drawing/2014/main" id="{CEBFBDF9-A26E-4424-A35D-F6B3613C6188}"/>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电子时代的大胆探索</a:t>
            </a:r>
            <a:endParaRPr lang="en-CA" sz="4267" b="1" spc="-200" dirty="0">
              <a:solidFill>
                <a:schemeClr val="bg1"/>
              </a:solidFill>
              <a:latin typeface="Open Sans" pitchFamily="34" charset="0"/>
              <a:ea typeface="Open Sans" pitchFamily="34" charset="0"/>
              <a:cs typeface="Open Sans" pitchFamily="34" charset="0"/>
            </a:endParaRPr>
          </a:p>
        </p:txBody>
      </p:sp>
      <p:sp>
        <p:nvSpPr>
          <p:cNvPr id="3" name="Text Box 7">
            <a:extLst>
              <a:ext uri="{FF2B5EF4-FFF2-40B4-BE49-F238E27FC236}">
                <a16:creationId xmlns:a16="http://schemas.microsoft.com/office/drawing/2014/main" id="{9225F4E1-BD70-4EE2-B673-A760E6AB6700}"/>
              </a:ext>
            </a:extLst>
          </p:cNvPr>
          <p:cNvSpPr txBox="1">
            <a:spLocks noChangeArrowheads="1"/>
          </p:cNvSpPr>
          <p:nvPr/>
        </p:nvSpPr>
        <p:spPr bwMode="auto">
          <a:xfrm>
            <a:off x="738423" y="1357948"/>
            <a:ext cx="10725541" cy="307777"/>
          </a:xfrm>
          <a:prstGeom prst="rect">
            <a:avLst/>
          </a:prstGeom>
          <a:noFill/>
          <a:ln w="9525">
            <a:noFill/>
            <a:miter lim="800000"/>
            <a:headEnd/>
            <a:tailEnd/>
          </a:ln>
        </p:spPr>
        <p:txBody>
          <a:bodyPr wrap="square" lIns="60960" tIns="30480" rIns="60960" bIns="30480" anchor="ctr">
            <a:spAutoFit/>
          </a:bodyPr>
          <a:lstStyle/>
          <a:p>
            <a:pPr algn="ctr" defTabSz="1450940"/>
            <a:r>
              <a:rPr lang="zh-CN" altLang="en-US" sz="1600" dirty="0">
                <a:solidFill>
                  <a:schemeClr val="bg1"/>
                </a:solidFill>
                <a:latin typeface="Open Sans Semibold" pitchFamily="34" charset="0"/>
                <a:ea typeface="Open Sans Semibold" pitchFamily="34" charset="0"/>
                <a:cs typeface="Open Sans Semibold" pitchFamily="34" charset="0"/>
              </a:rPr>
              <a:t>案例</a:t>
            </a:r>
            <a:r>
              <a:rPr lang="en-US" altLang="zh-CN" sz="1600" dirty="0">
                <a:solidFill>
                  <a:schemeClr val="bg1"/>
                </a:solidFill>
                <a:latin typeface="Open Sans Semibold" pitchFamily="34" charset="0"/>
                <a:ea typeface="Open Sans Semibold" pitchFamily="34" charset="0"/>
                <a:cs typeface="Open Sans Semibold" pitchFamily="34" charset="0"/>
              </a:rPr>
              <a:t>—</a:t>
            </a:r>
            <a:r>
              <a:rPr lang="zh-CN" altLang="en-US" sz="1600" dirty="0">
                <a:solidFill>
                  <a:schemeClr val="bg1"/>
                </a:solidFill>
                <a:latin typeface="Open Sans Semibold" pitchFamily="34" charset="0"/>
                <a:ea typeface="Open Sans Semibold" pitchFamily="34" charset="0"/>
                <a:cs typeface="Open Sans Semibold" pitchFamily="34" charset="0"/>
              </a:rPr>
              <a:t>中国平安保险</a:t>
            </a:r>
          </a:p>
        </p:txBody>
      </p:sp>
      <p:pic>
        <p:nvPicPr>
          <p:cNvPr id="4" name="图片 3">
            <a:extLst>
              <a:ext uri="{FF2B5EF4-FFF2-40B4-BE49-F238E27FC236}">
                <a16:creationId xmlns:a16="http://schemas.microsoft.com/office/drawing/2014/main" id="{47AE8B2C-F990-4E7E-AA51-47E494931C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57379" y="3834431"/>
            <a:ext cx="1671870" cy="1013743"/>
          </a:xfrm>
          <a:prstGeom prst="rect">
            <a:avLst/>
          </a:prstGeom>
        </p:spPr>
      </p:pic>
      <p:grpSp>
        <p:nvGrpSpPr>
          <p:cNvPr id="5" name="组合 4">
            <a:extLst>
              <a:ext uri="{FF2B5EF4-FFF2-40B4-BE49-F238E27FC236}">
                <a16:creationId xmlns:a16="http://schemas.microsoft.com/office/drawing/2014/main" id="{2299E04C-C6E5-4E7E-81A8-F2792BB0982F}"/>
              </a:ext>
            </a:extLst>
          </p:cNvPr>
          <p:cNvGrpSpPr/>
          <p:nvPr/>
        </p:nvGrpSpPr>
        <p:grpSpPr>
          <a:xfrm>
            <a:off x="6371057" y="3834431"/>
            <a:ext cx="1671870" cy="1013742"/>
            <a:chOff x="6159185" y="4291628"/>
            <a:chExt cx="1671870" cy="1013742"/>
          </a:xfrm>
        </p:grpSpPr>
        <p:sp>
          <p:nvSpPr>
            <p:cNvPr id="6" name="矩形 5">
              <a:extLst>
                <a:ext uri="{FF2B5EF4-FFF2-40B4-BE49-F238E27FC236}">
                  <a16:creationId xmlns:a16="http://schemas.microsoft.com/office/drawing/2014/main" id="{672A7D50-43F3-420C-AA9E-DF0E9CD0593D}"/>
                </a:ext>
              </a:extLst>
            </p:cNvPr>
            <p:cNvSpPr/>
            <p:nvPr/>
          </p:nvSpPr>
          <p:spPr>
            <a:xfrm>
              <a:off x="6159185" y="4291628"/>
              <a:ext cx="1671870" cy="1013742"/>
            </a:xfrm>
            <a:prstGeom prst="rect">
              <a:avLst/>
            </a:prstGeom>
            <a:solidFill>
              <a:srgbClr val="F15721"/>
            </a:solidFill>
            <a:ln>
              <a:solidFill>
                <a:srgbClr val="F157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D0D7D8A-B828-47AC-AEB4-132FBC8EE69C}"/>
                </a:ext>
              </a:extLst>
            </p:cNvPr>
            <p:cNvSpPr txBox="1"/>
            <p:nvPr/>
          </p:nvSpPr>
          <p:spPr>
            <a:xfrm>
              <a:off x="6159185" y="4567665"/>
              <a:ext cx="1671870" cy="461665"/>
            </a:xfrm>
            <a:prstGeom prst="rect">
              <a:avLst/>
            </a:prstGeom>
            <a:noFill/>
            <a:ln>
              <a:noFill/>
            </a:ln>
          </p:spPr>
          <p:txBody>
            <a:bodyPr wrap="square" rtlCol="0">
              <a:spAutoFit/>
            </a:bodyPr>
            <a:lstStyle/>
            <a:p>
              <a:pPr algn="ctr"/>
              <a:r>
                <a:rPr lang="en-US" altLang="zh-CN" sz="2400" b="1" dirty="0">
                  <a:solidFill>
                    <a:schemeClr val="bg1"/>
                  </a:solidFill>
                </a:rPr>
                <a:t>PA18.com</a:t>
              </a:r>
              <a:endParaRPr lang="zh-CN" altLang="en-US" sz="2400" b="1" dirty="0">
                <a:solidFill>
                  <a:schemeClr val="bg1"/>
                </a:solidFill>
              </a:endParaRPr>
            </a:p>
          </p:txBody>
        </p:sp>
      </p:grpSp>
      <p:sp>
        <p:nvSpPr>
          <p:cNvPr id="8" name="Rounded Rectangle 35">
            <a:extLst>
              <a:ext uri="{FF2B5EF4-FFF2-40B4-BE49-F238E27FC236}">
                <a16:creationId xmlns:a16="http://schemas.microsoft.com/office/drawing/2014/main" id="{0B030C9C-41D3-48F5-A216-0E94504A7C6F}"/>
              </a:ext>
            </a:extLst>
          </p:cNvPr>
          <p:cNvSpPr/>
          <p:nvPr/>
        </p:nvSpPr>
        <p:spPr>
          <a:xfrm>
            <a:off x="2007219" y="2198729"/>
            <a:ext cx="8084633" cy="3432636"/>
          </a:xfrm>
          <a:prstGeom prst="roundRect">
            <a:avLst>
              <a:gd name="adj" fmla="val 5186"/>
            </a:avLst>
          </a:prstGeom>
          <a:noFill/>
          <a:ln w="9525">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 Box 10">
            <a:extLst>
              <a:ext uri="{FF2B5EF4-FFF2-40B4-BE49-F238E27FC236}">
                <a16:creationId xmlns:a16="http://schemas.microsoft.com/office/drawing/2014/main" id="{3DB160A3-5E79-4F57-B5FD-C4A6BC6514C2}"/>
              </a:ext>
            </a:extLst>
          </p:cNvPr>
          <p:cNvSpPr txBox="1">
            <a:spLocks noChangeArrowheads="1"/>
          </p:cNvSpPr>
          <p:nvPr/>
        </p:nvSpPr>
        <p:spPr bwMode="auto">
          <a:xfrm>
            <a:off x="2431318" y="2198729"/>
            <a:ext cx="7329363" cy="1231106"/>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en-US" altLang="zh-CN" sz="2000" b="1" dirty="0">
                <a:solidFill>
                  <a:srgbClr val="4BACC6"/>
                </a:solidFill>
                <a:latin typeface="Open Sans" pitchFamily="34" charset="0"/>
                <a:ea typeface="Open Sans" pitchFamily="34" charset="0"/>
                <a:cs typeface="Open Sans" pitchFamily="34" charset="0"/>
              </a:rPr>
              <a:t>2000</a:t>
            </a:r>
            <a:r>
              <a:rPr lang="zh-CN" altLang="en-US" sz="2000" b="1" dirty="0">
                <a:solidFill>
                  <a:srgbClr val="4BACC6"/>
                </a:solidFill>
                <a:latin typeface="Open Sans" pitchFamily="34" charset="0"/>
                <a:ea typeface="Open Sans" pitchFamily="34" charset="0"/>
                <a:cs typeface="Open Sans" pitchFamily="34" charset="0"/>
              </a:rPr>
              <a:t>年</a:t>
            </a:r>
            <a:r>
              <a:rPr lang="en-US" altLang="zh-CN" sz="2000" b="1" dirty="0">
                <a:solidFill>
                  <a:srgbClr val="4BACC6"/>
                </a:solidFill>
                <a:latin typeface="Open Sans" pitchFamily="34" charset="0"/>
                <a:ea typeface="Open Sans" pitchFamily="34" charset="0"/>
                <a:cs typeface="Open Sans" pitchFamily="34" charset="0"/>
              </a:rPr>
              <a:t>8</a:t>
            </a:r>
            <a:r>
              <a:rPr lang="zh-CN" altLang="en-US" sz="2000" b="1" dirty="0">
                <a:solidFill>
                  <a:srgbClr val="4BACC6"/>
                </a:solidFill>
                <a:latin typeface="Open Sans" pitchFamily="34" charset="0"/>
                <a:ea typeface="Open Sans" pitchFamily="34" charset="0"/>
                <a:cs typeface="Open Sans" pitchFamily="34" charset="0"/>
              </a:rPr>
              <a:t>月</a:t>
            </a:r>
            <a:endParaRPr lang="en-US" sz="2000" b="1" dirty="0">
              <a:solidFill>
                <a:schemeClr val="bg1"/>
              </a:solidFill>
              <a:latin typeface="Open Sans" pitchFamily="34" charset="0"/>
              <a:ea typeface="Open Sans" pitchFamily="34" charset="0"/>
              <a:cs typeface="Open Sans" pitchFamily="34" charset="0"/>
            </a:endParaRPr>
          </a:p>
          <a:p>
            <a:pPr defTabSz="1450940"/>
            <a:r>
              <a:rPr lang="zh-CN" altLang="en-US" dirty="0">
                <a:solidFill>
                  <a:schemeClr val="bg1"/>
                </a:solidFill>
                <a:latin typeface="Open Sans" pitchFamily="34" charset="0"/>
                <a:ea typeface="Open Sans" pitchFamily="34" charset="0"/>
                <a:cs typeface="Open Sans" pitchFamily="34" charset="0"/>
              </a:rPr>
              <a:t>中国平安自建了电子商务网站</a:t>
            </a:r>
            <a:r>
              <a:rPr lang="en-US" altLang="zh-CN" dirty="0">
                <a:solidFill>
                  <a:schemeClr val="bg1"/>
                </a:solidFill>
                <a:latin typeface="Open Sans" pitchFamily="34" charset="0"/>
                <a:ea typeface="Open Sans" pitchFamily="34" charset="0"/>
                <a:cs typeface="Open Sans" pitchFamily="34" charset="0"/>
              </a:rPr>
              <a:t>PA18.com</a:t>
            </a:r>
            <a:r>
              <a:rPr lang="zh-CN" altLang="en-US" dirty="0">
                <a:solidFill>
                  <a:schemeClr val="bg1"/>
                </a:solidFill>
                <a:latin typeface="Open Sans" pitchFamily="34" charset="0"/>
                <a:ea typeface="Open Sans" pitchFamily="34" charset="0"/>
                <a:cs typeface="Open Sans" pitchFamily="34" charset="0"/>
              </a:rPr>
              <a:t>，这是一个在线金融产品超市。</a:t>
            </a:r>
          </a:p>
          <a:p>
            <a:pPr defTabSz="1450940"/>
            <a:endParaRPr lang="en-US" dirty="0">
              <a:solidFill>
                <a:schemeClr val="bg1"/>
              </a:solidFill>
              <a:latin typeface="Open Sans" pitchFamily="34" charset="0"/>
              <a:ea typeface="Open Sans" pitchFamily="34" charset="0"/>
              <a:cs typeface="Open Sans" pitchFamily="34" charset="0"/>
            </a:endParaRPr>
          </a:p>
        </p:txBody>
      </p:sp>
    </p:spTree>
    <p:extLst>
      <p:ext uri="{BB962C8B-B14F-4D97-AF65-F5344CB8AC3E}">
        <p14:creationId xmlns:p14="http://schemas.microsoft.com/office/powerpoint/2010/main" val="3392713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3080775-06A2-4773-9C44-B4ECD85985D0}"/>
              </a:ext>
            </a:extLst>
          </p:cNvPr>
          <p:cNvGrpSpPr/>
          <p:nvPr/>
        </p:nvGrpSpPr>
        <p:grpSpPr>
          <a:xfrm>
            <a:off x="2503290" y="1659229"/>
            <a:ext cx="7185421" cy="3465063"/>
            <a:chOff x="2470933" y="1659229"/>
            <a:chExt cx="7185421" cy="3465063"/>
          </a:xfrm>
        </p:grpSpPr>
        <p:sp>
          <p:nvSpPr>
            <p:cNvPr id="3" name="椭圆 2">
              <a:extLst>
                <a:ext uri="{FF2B5EF4-FFF2-40B4-BE49-F238E27FC236}">
                  <a16:creationId xmlns:a16="http://schemas.microsoft.com/office/drawing/2014/main" id="{8BA671B6-08AF-45EC-B528-65C8964071F0}"/>
                </a:ext>
              </a:extLst>
            </p:cNvPr>
            <p:cNvSpPr/>
            <p:nvPr/>
          </p:nvSpPr>
          <p:spPr>
            <a:xfrm>
              <a:off x="4494269" y="1680454"/>
              <a:ext cx="1400871" cy="1400869"/>
            </a:xfrm>
            <a:prstGeom prst="ellipse">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椭圆 3">
              <a:extLst>
                <a:ext uri="{FF2B5EF4-FFF2-40B4-BE49-F238E27FC236}">
                  <a16:creationId xmlns:a16="http://schemas.microsoft.com/office/drawing/2014/main" id="{928849AF-2CC4-401D-8A22-28E6558F7D0D}"/>
                </a:ext>
              </a:extLst>
            </p:cNvPr>
            <p:cNvSpPr/>
            <p:nvPr/>
          </p:nvSpPr>
          <p:spPr>
            <a:xfrm>
              <a:off x="2662637" y="2341671"/>
              <a:ext cx="2298124" cy="2298124"/>
            </a:xfrm>
            <a:prstGeom prst="ellipse">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椭圆 4">
              <a:extLst>
                <a:ext uri="{FF2B5EF4-FFF2-40B4-BE49-F238E27FC236}">
                  <a16:creationId xmlns:a16="http://schemas.microsoft.com/office/drawing/2014/main" id="{A90664E9-50CB-4DC9-9844-81D2FBAE2733}"/>
                </a:ext>
              </a:extLst>
            </p:cNvPr>
            <p:cNvSpPr/>
            <p:nvPr/>
          </p:nvSpPr>
          <p:spPr>
            <a:xfrm>
              <a:off x="3605711" y="2282671"/>
              <a:ext cx="1896663" cy="1896663"/>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a:extLst>
                <a:ext uri="{FF2B5EF4-FFF2-40B4-BE49-F238E27FC236}">
                  <a16:creationId xmlns:a16="http://schemas.microsoft.com/office/drawing/2014/main" id="{05DFD374-F530-4988-B44F-CE2D530744B4}"/>
                </a:ext>
              </a:extLst>
            </p:cNvPr>
            <p:cNvSpPr/>
            <p:nvPr/>
          </p:nvSpPr>
          <p:spPr>
            <a:xfrm>
              <a:off x="4738862" y="4547777"/>
              <a:ext cx="576517" cy="57651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椭圆 6">
              <a:extLst>
                <a:ext uri="{FF2B5EF4-FFF2-40B4-BE49-F238E27FC236}">
                  <a16:creationId xmlns:a16="http://schemas.microsoft.com/office/drawing/2014/main" id="{D669FA57-35DF-4868-8CA5-920F4EC00ABB}"/>
                </a:ext>
              </a:extLst>
            </p:cNvPr>
            <p:cNvSpPr/>
            <p:nvPr/>
          </p:nvSpPr>
          <p:spPr>
            <a:xfrm>
              <a:off x="5459288" y="1659229"/>
              <a:ext cx="416865" cy="41686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a:extLst>
                <a:ext uri="{FF2B5EF4-FFF2-40B4-BE49-F238E27FC236}">
                  <a16:creationId xmlns:a16="http://schemas.microsoft.com/office/drawing/2014/main" id="{7516877C-D432-4E95-BAB2-ADBD7A1BC904}"/>
                </a:ext>
              </a:extLst>
            </p:cNvPr>
            <p:cNvSpPr/>
            <p:nvPr/>
          </p:nvSpPr>
          <p:spPr>
            <a:xfrm>
              <a:off x="2673836" y="2704179"/>
              <a:ext cx="372977" cy="372976"/>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a:extLst>
                <a:ext uri="{FF2B5EF4-FFF2-40B4-BE49-F238E27FC236}">
                  <a16:creationId xmlns:a16="http://schemas.microsoft.com/office/drawing/2014/main" id="{CA8FB73A-85FC-4336-89FC-ADA3474A8B39}"/>
                </a:ext>
              </a:extLst>
            </p:cNvPr>
            <p:cNvSpPr/>
            <p:nvPr/>
          </p:nvSpPr>
          <p:spPr>
            <a:xfrm>
              <a:off x="3547377" y="1744308"/>
              <a:ext cx="267201" cy="267200"/>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a:extLst>
                <a:ext uri="{FF2B5EF4-FFF2-40B4-BE49-F238E27FC236}">
                  <a16:creationId xmlns:a16="http://schemas.microsoft.com/office/drawing/2014/main" id="{7B9B593F-B67F-4B8C-A685-D72FEC56713E}"/>
                </a:ext>
              </a:extLst>
            </p:cNvPr>
            <p:cNvSpPr/>
            <p:nvPr/>
          </p:nvSpPr>
          <p:spPr>
            <a:xfrm>
              <a:off x="2470933" y="3683732"/>
              <a:ext cx="925275" cy="92527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TextBox 66">
              <a:extLst>
                <a:ext uri="{FF2B5EF4-FFF2-40B4-BE49-F238E27FC236}">
                  <a16:creationId xmlns:a16="http://schemas.microsoft.com/office/drawing/2014/main" id="{A1CEBA99-5851-4B6C-A1DB-8B26C14AD3D1}"/>
                </a:ext>
              </a:extLst>
            </p:cNvPr>
            <p:cNvSpPr txBox="1"/>
            <p:nvPr/>
          </p:nvSpPr>
          <p:spPr>
            <a:xfrm>
              <a:off x="3766956" y="2704179"/>
              <a:ext cx="1574171" cy="1077218"/>
            </a:xfrm>
            <a:prstGeom prst="rect">
              <a:avLst/>
            </a:prstGeom>
            <a:noFill/>
          </p:spPr>
          <p:txBody>
            <a:bodyPr wrap="square" rtlCol="0">
              <a:spAutoFit/>
            </a:bodyPr>
            <a:lstStyle/>
            <a:p>
              <a:pPr algn="ctr"/>
              <a:r>
                <a:rPr lang="en-US" altLang="zh-CN" sz="6400" dirty="0">
                  <a:solidFill>
                    <a:schemeClr val="bg1"/>
                  </a:solidFill>
                  <a:latin typeface="Impact" pitchFamily="34" charset="0"/>
                </a:rPr>
                <a:t>02</a:t>
              </a:r>
              <a:endParaRPr lang="zh-CN" altLang="en-US" sz="6400" dirty="0">
                <a:solidFill>
                  <a:schemeClr val="bg1"/>
                </a:solidFill>
                <a:latin typeface="Impact" pitchFamily="34" charset="0"/>
              </a:endParaRPr>
            </a:p>
          </p:txBody>
        </p:sp>
        <p:grpSp>
          <p:nvGrpSpPr>
            <p:cNvPr id="12" name="组合 11">
              <a:extLst>
                <a:ext uri="{FF2B5EF4-FFF2-40B4-BE49-F238E27FC236}">
                  <a16:creationId xmlns:a16="http://schemas.microsoft.com/office/drawing/2014/main" id="{65ADCF76-9281-4EA0-9526-ADEE8AF16009}"/>
                </a:ext>
              </a:extLst>
            </p:cNvPr>
            <p:cNvGrpSpPr/>
            <p:nvPr/>
          </p:nvGrpSpPr>
          <p:grpSpPr>
            <a:xfrm>
              <a:off x="4917786" y="4707644"/>
              <a:ext cx="235557" cy="275709"/>
              <a:chOff x="-271462" y="-2203450"/>
              <a:chExt cx="698500" cy="817563"/>
            </a:xfrm>
          </p:grpSpPr>
          <p:sp>
            <p:nvSpPr>
              <p:cNvPr id="19" name="Oval 6">
                <a:extLst>
                  <a:ext uri="{FF2B5EF4-FFF2-40B4-BE49-F238E27FC236}">
                    <a16:creationId xmlns:a16="http://schemas.microsoft.com/office/drawing/2014/main" id="{4D6DDFED-9528-4DFD-B2E2-84C14B208CC0}"/>
                  </a:ext>
                </a:extLst>
              </p:cNvPr>
              <p:cNvSpPr>
                <a:spLocks noChangeArrowheads="1"/>
              </p:cNvSpPr>
              <p:nvPr/>
            </p:nvSpPr>
            <p:spPr bwMode="auto">
              <a:xfrm>
                <a:off x="-106362" y="-2203450"/>
                <a:ext cx="127000" cy="158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 name="Freeform 7">
                <a:extLst>
                  <a:ext uri="{FF2B5EF4-FFF2-40B4-BE49-F238E27FC236}">
                    <a16:creationId xmlns:a16="http://schemas.microsoft.com/office/drawing/2014/main" id="{AAB0A0C0-C36C-4B14-AECD-4C84BC46124A}"/>
                  </a:ext>
                </a:extLst>
              </p:cNvPr>
              <p:cNvSpPr>
                <a:spLocks noEditPoints="1"/>
              </p:cNvSpPr>
              <p:nvPr/>
            </p:nvSpPr>
            <p:spPr bwMode="auto">
              <a:xfrm>
                <a:off x="-271462" y="-2030412"/>
                <a:ext cx="454025" cy="641350"/>
              </a:xfrm>
              <a:custGeom>
                <a:avLst/>
                <a:gdLst>
                  <a:gd name="T0" fmla="*/ 120 w 121"/>
                  <a:gd name="T1" fmla="*/ 26 h 171"/>
                  <a:gd name="T2" fmla="*/ 120 w 121"/>
                  <a:gd name="T3" fmla="*/ 26 h 171"/>
                  <a:gd name="T4" fmla="*/ 114 w 121"/>
                  <a:gd name="T5" fmla="*/ 21 h 171"/>
                  <a:gd name="T6" fmla="*/ 90 w 121"/>
                  <a:gd name="T7" fmla="*/ 3 h 171"/>
                  <a:gd name="T8" fmla="*/ 84 w 121"/>
                  <a:gd name="T9" fmla="*/ 1 h 171"/>
                  <a:gd name="T10" fmla="*/ 75 w 121"/>
                  <a:gd name="T11" fmla="*/ 1 h 171"/>
                  <a:gd name="T12" fmla="*/ 74 w 121"/>
                  <a:gd name="T13" fmla="*/ 11 h 171"/>
                  <a:gd name="T14" fmla="*/ 67 w 121"/>
                  <a:gd name="T15" fmla="*/ 42 h 171"/>
                  <a:gd name="T16" fmla="*/ 67 w 121"/>
                  <a:gd name="T17" fmla="*/ 7 h 171"/>
                  <a:gd name="T18" fmla="*/ 58 w 121"/>
                  <a:gd name="T19" fmla="*/ 0 h 171"/>
                  <a:gd name="T20" fmla="*/ 57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2 w 121"/>
                  <a:gd name="T33" fmla="*/ 35 h 171"/>
                  <a:gd name="T34" fmla="*/ 1 w 121"/>
                  <a:gd name="T35" fmla="*/ 48 h 171"/>
                  <a:gd name="T36" fmla="*/ 1 w 121"/>
                  <a:gd name="T37" fmla="*/ 48 h 171"/>
                  <a:gd name="T38" fmla="*/ 2 w 121"/>
                  <a:gd name="T39" fmla="*/ 50 h 171"/>
                  <a:gd name="T40" fmla="*/ 6 w 121"/>
                  <a:gd name="T41" fmla="*/ 57 h 171"/>
                  <a:gd name="T42" fmla="*/ 20 w 121"/>
                  <a:gd name="T43" fmla="*/ 84 h 171"/>
                  <a:gd name="T44" fmla="*/ 32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3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0" y="26"/>
                    </a:cubicBezTo>
                    <a:cubicBezTo>
                      <a:pt x="120" y="26"/>
                      <a:pt x="120" y="26"/>
                      <a:pt x="120"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0"/>
                      <a:pt x="75" y="0"/>
                    </a:cubicBezTo>
                    <a:cubicBezTo>
                      <a:pt x="75" y="1"/>
                      <a:pt x="75" y="1"/>
                      <a:pt x="75"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7" y="9"/>
                      <a:pt x="57" y="9"/>
                      <a:pt x="57" y="9"/>
                    </a:cubicBezTo>
                    <a:cubicBezTo>
                      <a:pt x="56" y="42"/>
                      <a:pt x="56" y="42"/>
                      <a:pt x="56" y="42"/>
                    </a:cubicBezTo>
                    <a:cubicBezTo>
                      <a:pt x="45" y="18"/>
                      <a:pt x="45" y="18"/>
                      <a:pt x="45" y="18"/>
                    </a:cubicBezTo>
                    <a:cubicBezTo>
                      <a:pt x="49" y="11"/>
                      <a:pt x="49" y="11"/>
                      <a:pt x="49" y="11"/>
                    </a:cubicBezTo>
                    <a:cubicBezTo>
                      <a:pt x="40" y="7"/>
                      <a:pt x="40" y="7"/>
                      <a:pt x="40" y="7"/>
                    </a:cubicBezTo>
                    <a:cubicBezTo>
                      <a:pt x="47" y="0"/>
                      <a:pt x="47" y="0"/>
                      <a:pt x="47" y="0"/>
                    </a:cubicBezTo>
                    <a:cubicBezTo>
                      <a:pt x="47" y="0"/>
                      <a:pt x="47" y="0"/>
                      <a:pt x="47" y="0"/>
                    </a:cubicBezTo>
                    <a:cubicBezTo>
                      <a:pt x="44" y="0"/>
                      <a:pt x="42" y="1"/>
                      <a:pt x="39" y="1"/>
                    </a:cubicBezTo>
                    <a:cubicBezTo>
                      <a:pt x="39" y="1"/>
                      <a:pt x="38" y="1"/>
                      <a:pt x="38" y="1"/>
                    </a:cubicBezTo>
                    <a:cubicBezTo>
                      <a:pt x="36" y="1"/>
                      <a:pt x="33" y="3"/>
                      <a:pt x="31" y="5"/>
                    </a:cubicBezTo>
                    <a:cubicBezTo>
                      <a:pt x="3" y="35"/>
                      <a:pt x="3" y="35"/>
                      <a:pt x="3" y="35"/>
                    </a:cubicBezTo>
                    <a:cubicBezTo>
                      <a:pt x="2" y="35"/>
                      <a:pt x="2" y="35"/>
                      <a:pt x="2" y="35"/>
                    </a:cubicBezTo>
                    <a:cubicBezTo>
                      <a:pt x="2" y="35"/>
                      <a:pt x="2" y="35"/>
                      <a:pt x="2" y="35"/>
                    </a:cubicBezTo>
                    <a:cubicBezTo>
                      <a:pt x="0" y="60"/>
                      <a:pt x="2" y="42"/>
                      <a:pt x="1" y="48"/>
                    </a:cubicBezTo>
                    <a:cubicBezTo>
                      <a:pt x="1" y="48"/>
                      <a:pt x="1" y="48"/>
                      <a:pt x="1" y="48"/>
                    </a:cubicBezTo>
                    <a:cubicBezTo>
                      <a:pt x="1" y="48"/>
                      <a:pt x="1" y="48"/>
                      <a:pt x="1" y="48"/>
                    </a:cubicBezTo>
                    <a:cubicBezTo>
                      <a:pt x="1" y="48"/>
                      <a:pt x="1" y="48"/>
                      <a:pt x="1" y="48"/>
                    </a:cubicBezTo>
                    <a:cubicBezTo>
                      <a:pt x="2" y="49"/>
                      <a:pt x="2" y="49"/>
                      <a:pt x="2" y="49"/>
                    </a:cubicBezTo>
                    <a:cubicBezTo>
                      <a:pt x="2" y="50"/>
                      <a:pt x="2" y="50"/>
                      <a:pt x="2" y="50"/>
                    </a:cubicBezTo>
                    <a:cubicBezTo>
                      <a:pt x="3" y="52"/>
                      <a:pt x="3" y="52"/>
                      <a:pt x="3" y="52"/>
                    </a:cubicBezTo>
                    <a:cubicBezTo>
                      <a:pt x="6" y="57"/>
                      <a:pt x="6" y="57"/>
                      <a:pt x="6" y="57"/>
                    </a:cubicBezTo>
                    <a:cubicBezTo>
                      <a:pt x="10" y="66"/>
                      <a:pt x="10" y="66"/>
                      <a:pt x="10" y="66"/>
                    </a:cubicBezTo>
                    <a:cubicBezTo>
                      <a:pt x="20" y="84"/>
                      <a:pt x="20" y="84"/>
                      <a:pt x="20" y="84"/>
                    </a:cubicBezTo>
                    <a:cubicBezTo>
                      <a:pt x="24" y="82"/>
                      <a:pt x="28" y="80"/>
                      <a:pt x="33" y="78"/>
                    </a:cubicBezTo>
                    <a:cubicBezTo>
                      <a:pt x="32" y="82"/>
                      <a:pt x="32" y="86"/>
                      <a:pt x="32" y="90"/>
                    </a:cubicBezTo>
                    <a:cubicBezTo>
                      <a:pt x="32" y="90"/>
                      <a:pt x="32" y="90"/>
                      <a:pt x="32" y="90"/>
                    </a:cubicBezTo>
                    <a:cubicBezTo>
                      <a:pt x="33" y="90"/>
                      <a:pt x="34" y="90"/>
                      <a:pt x="35" y="90"/>
                    </a:cubicBezTo>
                    <a:cubicBezTo>
                      <a:pt x="37" y="171"/>
                      <a:pt x="37" y="171"/>
                      <a:pt x="37" y="171"/>
                    </a:cubicBezTo>
                    <a:cubicBezTo>
                      <a:pt x="60" y="171"/>
                      <a:pt x="60" y="171"/>
                      <a:pt x="60" y="171"/>
                    </a:cubicBezTo>
                    <a:cubicBezTo>
                      <a:pt x="60" y="161"/>
                      <a:pt x="60" y="147"/>
                      <a:pt x="60" y="134"/>
                    </a:cubicBezTo>
                    <a:cubicBezTo>
                      <a:pt x="57" y="127"/>
                      <a:pt x="56" y="118"/>
                      <a:pt x="56" y="110"/>
                    </a:cubicBezTo>
                    <a:cubicBezTo>
                      <a:pt x="56" y="73"/>
                      <a:pt x="84" y="44"/>
                      <a:pt x="120" y="42"/>
                    </a:cubicBezTo>
                    <a:close/>
                    <a:moveTo>
                      <a:pt x="89" y="33"/>
                    </a:moveTo>
                    <a:cubicBezTo>
                      <a:pt x="89" y="31"/>
                      <a:pt x="89" y="29"/>
                      <a:pt x="89" y="27"/>
                    </a:cubicBezTo>
                    <a:cubicBezTo>
                      <a:pt x="93" y="31"/>
                      <a:pt x="93" y="31"/>
                      <a:pt x="93" y="31"/>
                    </a:cubicBezTo>
                    <a:cubicBezTo>
                      <a:pt x="95" y="33"/>
                      <a:pt x="95" y="33"/>
                      <a:pt x="95" y="33"/>
                    </a:cubicBezTo>
                    <a:cubicBezTo>
                      <a:pt x="75" y="45"/>
                      <a:pt x="75" y="45"/>
                      <a:pt x="75" y="45"/>
                    </a:cubicBezTo>
                    <a:cubicBezTo>
                      <a:pt x="73" y="42"/>
                      <a:pt x="73" y="42"/>
                      <a:pt x="73" y="42"/>
                    </a:cubicBezTo>
                    <a:lnTo>
                      <a:pt x="89" y="33"/>
                    </a:lnTo>
                    <a:close/>
                    <a:moveTo>
                      <a:pt x="33" y="60"/>
                    </a:moveTo>
                    <a:cubicBezTo>
                      <a:pt x="30" y="55"/>
                      <a:pt x="30" y="55"/>
                      <a:pt x="30" y="55"/>
                    </a:cubicBezTo>
                    <a:cubicBezTo>
                      <a:pt x="25" y="46"/>
                      <a:pt x="25" y="46"/>
                      <a:pt x="25" y="46"/>
                    </a:cubicBezTo>
                    <a:cubicBezTo>
                      <a:pt x="23" y="44"/>
                      <a:pt x="23" y="44"/>
                      <a:pt x="23" y="44"/>
                    </a:cubicBezTo>
                    <a:cubicBezTo>
                      <a:pt x="34" y="31"/>
                      <a:pt x="34" y="31"/>
                      <a:pt x="34" y="31"/>
                    </a:cubicBezTo>
                    <a:cubicBezTo>
                      <a:pt x="33" y="41"/>
                      <a:pt x="33" y="50"/>
                      <a:pt x="33"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 name="Freeform 8">
                <a:extLst>
                  <a:ext uri="{FF2B5EF4-FFF2-40B4-BE49-F238E27FC236}">
                    <a16:creationId xmlns:a16="http://schemas.microsoft.com/office/drawing/2014/main" id="{0683ACE9-F66D-49D5-8E82-B8B618EFECC5}"/>
                  </a:ext>
                </a:extLst>
              </p:cNvPr>
              <p:cNvSpPr/>
              <p:nvPr/>
            </p:nvSpPr>
            <p:spPr bwMode="auto">
              <a:xfrm>
                <a:off x="-31750" y="-1498600"/>
                <a:ext cx="90488" cy="109538"/>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2" name="Freeform 9">
                <a:extLst>
                  <a:ext uri="{FF2B5EF4-FFF2-40B4-BE49-F238E27FC236}">
                    <a16:creationId xmlns:a16="http://schemas.microsoft.com/office/drawing/2014/main" id="{E2B51EDC-5B82-4971-85D6-F49606CC637D}"/>
                  </a:ext>
                </a:extLst>
              </p:cNvPr>
              <p:cNvSpPr>
                <a:spLocks noEditPoints="1"/>
              </p:cNvSpPr>
              <p:nvPr/>
            </p:nvSpPr>
            <p:spPr bwMode="auto">
              <a:xfrm>
                <a:off x="-38100" y="-1851025"/>
                <a:ext cx="465138" cy="465138"/>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68 w 124"/>
                  <a:gd name="T11" fmla="*/ 112 h 124"/>
                  <a:gd name="T12" fmla="*/ 68 w 124"/>
                  <a:gd name="T13" fmla="*/ 100 h 124"/>
                  <a:gd name="T14" fmla="*/ 62 w 124"/>
                  <a:gd name="T15" fmla="*/ 101 h 124"/>
                  <a:gd name="T16" fmla="*/ 56 w 124"/>
                  <a:gd name="T17" fmla="*/ 100 h 124"/>
                  <a:gd name="T18" fmla="*/ 56 w 124"/>
                  <a:gd name="T19" fmla="*/ 112 h 124"/>
                  <a:gd name="T20" fmla="*/ 12 w 124"/>
                  <a:gd name="T21" fmla="*/ 67 h 124"/>
                  <a:gd name="T22" fmla="*/ 24 w 124"/>
                  <a:gd name="T23" fmla="*/ 67 h 124"/>
                  <a:gd name="T24" fmla="*/ 23 w 124"/>
                  <a:gd name="T25" fmla="*/ 62 h 124"/>
                  <a:gd name="T26" fmla="*/ 24 w 124"/>
                  <a:gd name="T27" fmla="*/ 56 h 124"/>
                  <a:gd name="T28" fmla="*/ 12 w 124"/>
                  <a:gd name="T29" fmla="*/ 56 h 124"/>
                  <a:gd name="T30" fmla="*/ 56 w 124"/>
                  <a:gd name="T31" fmla="*/ 11 h 124"/>
                  <a:gd name="T32" fmla="*/ 56 w 124"/>
                  <a:gd name="T33" fmla="*/ 23 h 124"/>
                  <a:gd name="T34" fmla="*/ 62 w 124"/>
                  <a:gd name="T35" fmla="*/ 23 h 124"/>
                  <a:gd name="T36" fmla="*/ 68 w 124"/>
                  <a:gd name="T37" fmla="*/ 23 h 124"/>
                  <a:gd name="T38" fmla="*/ 68 w 124"/>
                  <a:gd name="T39" fmla="*/ 11 h 124"/>
                  <a:gd name="T40" fmla="*/ 112 w 124"/>
                  <a:gd name="T41" fmla="*/ 56 h 124"/>
                  <a:gd name="T42" fmla="*/ 101 w 124"/>
                  <a:gd name="T43" fmla="*/ 56 h 124"/>
                  <a:gd name="T44" fmla="*/ 101 w 124"/>
                  <a:gd name="T45" fmla="*/ 62 h 124"/>
                  <a:gd name="T46" fmla="*/ 101 w 124"/>
                  <a:gd name="T47" fmla="*/ 67 h 124"/>
                  <a:gd name="T48" fmla="*/ 112 w 124"/>
                  <a:gd name="T49" fmla="*/ 67 h 124"/>
                  <a:gd name="T50" fmla="*/ 68 w 124"/>
                  <a:gd name="T51"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68" y="112"/>
                    </a:moveTo>
                    <a:cubicBezTo>
                      <a:pt x="68" y="100"/>
                      <a:pt x="68" y="100"/>
                      <a:pt x="68" y="100"/>
                    </a:cubicBezTo>
                    <a:cubicBezTo>
                      <a:pt x="66" y="100"/>
                      <a:pt x="64" y="101"/>
                      <a:pt x="62" y="101"/>
                    </a:cubicBezTo>
                    <a:cubicBezTo>
                      <a:pt x="60" y="101"/>
                      <a:pt x="58" y="100"/>
                      <a:pt x="56" y="100"/>
                    </a:cubicBezTo>
                    <a:cubicBezTo>
                      <a:pt x="56" y="112"/>
                      <a:pt x="56" y="112"/>
                      <a:pt x="56" y="112"/>
                    </a:cubicBezTo>
                    <a:cubicBezTo>
                      <a:pt x="33" y="109"/>
                      <a:pt x="15" y="91"/>
                      <a:pt x="12" y="67"/>
                    </a:cubicBezTo>
                    <a:cubicBezTo>
                      <a:pt x="24" y="67"/>
                      <a:pt x="24" y="67"/>
                      <a:pt x="24" y="67"/>
                    </a:cubicBezTo>
                    <a:cubicBezTo>
                      <a:pt x="23" y="66"/>
                      <a:pt x="23" y="64"/>
                      <a:pt x="23" y="62"/>
                    </a:cubicBezTo>
                    <a:cubicBezTo>
                      <a:pt x="23" y="60"/>
                      <a:pt x="23" y="58"/>
                      <a:pt x="24" y="56"/>
                    </a:cubicBezTo>
                    <a:cubicBezTo>
                      <a:pt x="12" y="56"/>
                      <a:pt x="12" y="56"/>
                      <a:pt x="12" y="56"/>
                    </a:cubicBezTo>
                    <a:cubicBezTo>
                      <a:pt x="15" y="33"/>
                      <a:pt x="33" y="14"/>
                      <a:pt x="56" y="11"/>
                    </a:cubicBezTo>
                    <a:cubicBezTo>
                      <a:pt x="56" y="23"/>
                      <a:pt x="56" y="23"/>
                      <a:pt x="56" y="23"/>
                    </a:cubicBezTo>
                    <a:cubicBezTo>
                      <a:pt x="58" y="23"/>
                      <a:pt x="60" y="23"/>
                      <a:pt x="62" y="23"/>
                    </a:cubicBezTo>
                    <a:cubicBezTo>
                      <a:pt x="64" y="23"/>
                      <a:pt x="66" y="23"/>
                      <a:pt x="68" y="23"/>
                    </a:cubicBezTo>
                    <a:cubicBezTo>
                      <a:pt x="68" y="11"/>
                      <a:pt x="68" y="11"/>
                      <a:pt x="68" y="11"/>
                    </a:cubicBezTo>
                    <a:cubicBezTo>
                      <a:pt x="91" y="14"/>
                      <a:pt x="109" y="33"/>
                      <a:pt x="112" y="56"/>
                    </a:cubicBezTo>
                    <a:cubicBezTo>
                      <a:pt x="101" y="56"/>
                      <a:pt x="101" y="56"/>
                      <a:pt x="101" y="56"/>
                    </a:cubicBezTo>
                    <a:cubicBezTo>
                      <a:pt x="101" y="58"/>
                      <a:pt x="101" y="60"/>
                      <a:pt x="101" y="62"/>
                    </a:cubicBezTo>
                    <a:cubicBezTo>
                      <a:pt x="101" y="64"/>
                      <a:pt x="101" y="66"/>
                      <a:pt x="101" y="67"/>
                    </a:cubicBezTo>
                    <a:cubicBezTo>
                      <a:pt x="112" y="67"/>
                      <a:pt x="112" y="67"/>
                      <a:pt x="112" y="67"/>
                    </a:cubicBezTo>
                    <a:cubicBezTo>
                      <a:pt x="109" y="91"/>
                      <a:pt x="91" y="109"/>
                      <a:pt x="68" y="1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3" name="Freeform 10">
                <a:extLst>
                  <a:ext uri="{FF2B5EF4-FFF2-40B4-BE49-F238E27FC236}">
                    <a16:creationId xmlns:a16="http://schemas.microsoft.com/office/drawing/2014/main" id="{0EDEEACE-17D2-43C2-B1CF-AA2CB06AC6E6}"/>
                  </a:ext>
                </a:extLst>
              </p:cNvPr>
              <p:cNvSpPr/>
              <p:nvPr/>
            </p:nvSpPr>
            <p:spPr bwMode="auto">
              <a:xfrm>
                <a:off x="100013" y="-1779587"/>
                <a:ext cx="33338" cy="38100"/>
              </a:xfrm>
              <a:custGeom>
                <a:avLst/>
                <a:gdLst>
                  <a:gd name="T0" fmla="*/ 3 w 9"/>
                  <a:gd name="T1" fmla="*/ 10 h 10"/>
                  <a:gd name="T2" fmla="*/ 9 w 9"/>
                  <a:gd name="T3" fmla="*/ 7 h 10"/>
                  <a:gd name="T4" fmla="*/ 6 w 9"/>
                  <a:gd name="T5" fmla="*/ 2 h 10"/>
                  <a:gd name="T6" fmla="*/ 3 w 9"/>
                  <a:gd name="T7" fmla="*/ 0 h 10"/>
                  <a:gd name="T8" fmla="*/ 2 w 9"/>
                  <a:gd name="T9" fmla="*/ 1 h 10"/>
                  <a:gd name="T10" fmla="*/ 0 w 9"/>
                  <a:gd name="T11" fmla="*/ 3 h 10"/>
                  <a:gd name="T12" fmla="*/ 1 w 9"/>
                  <a:gd name="T13" fmla="*/ 5 h 10"/>
                  <a:gd name="T14" fmla="*/ 3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10"/>
                    </a:moveTo>
                    <a:cubicBezTo>
                      <a:pt x="5" y="9"/>
                      <a:pt x="7" y="8"/>
                      <a:pt x="9" y="7"/>
                    </a:cubicBezTo>
                    <a:cubicBezTo>
                      <a:pt x="6" y="2"/>
                      <a:pt x="6" y="2"/>
                      <a:pt x="6" y="2"/>
                    </a:cubicBezTo>
                    <a:cubicBezTo>
                      <a:pt x="5" y="1"/>
                      <a:pt x="4" y="0"/>
                      <a:pt x="3" y="0"/>
                    </a:cubicBezTo>
                    <a:cubicBezTo>
                      <a:pt x="3" y="0"/>
                      <a:pt x="2" y="1"/>
                      <a:pt x="2" y="1"/>
                    </a:cubicBezTo>
                    <a:cubicBezTo>
                      <a:pt x="1" y="1"/>
                      <a:pt x="0" y="2"/>
                      <a:pt x="0" y="3"/>
                    </a:cubicBezTo>
                    <a:cubicBezTo>
                      <a:pt x="0" y="3"/>
                      <a:pt x="0" y="4"/>
                      <a:pt x="1" y="5"/>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4" name="Freeform 11">
                <a:extLst>
                  <a:ext uri="{FF2B5EF4-FFF2-40B4-BE49-F238E27FC236}">
                    <a16:creationId xmlns:a16="http://schemas.microsoft.com/office/drawing/2014/main" id="{99ABB767-6C49-4FA7-9A62-C8ACA74E710C}"/>
                  </a:ext>
                </a:extLst>
              </p:cNvPr>
              <p:cNvSpPr/>
              <p:nvPr/>
            </p:nvSpPr>
            <p:spPr bwMode="auto">
              <a:xfrm>
                <a:off x="254000" y="-1779587"/>
                <a:ext cx="33338" cy="38100"/>
              </a:xfrm>
              <a:custGeom>
                <a:avLst/>
                <a:gdLst>
                  <a:gd name="T0" fmla="*/ 7 w 9"/>
                  <a:gd name="T1" fmla="*/ 1 h 10"/>
                  <a:gd name="T2" fmla="*/ 6 w 9"/>
                  <a:gd name="T3" fmla="*/ 0 h 10"/>
                  <a:gd name="T4" fmla="*/ 3 w 9"/>
                  <a:gd name="T5" fmla="*/ 2 h 10"/>
                  <a:gd name="T6" fmla="*/ 0 w 9"/>
                  <a:gd name="T7" fmla="*/ 7 h 10"/>
                  <a:gd name="T8" fmla="*/ 6 w 9"/>
                  <a:gd name="T9" fmla="*/ 10 h 10"/>
                  <a:gd name="T10" fmla="*/ 9 w 9"/>
                  <a:gd name="T11" fmla="*/ 5 h 10"/>
                  <a:gd name="T12" fmla="*/ 7 w 9"/>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7" y="1"/>
                    </a:moveTo>
                    <a:cubicBezTo>
                      <a:pt x="7" y="1"/>
                      <a:pt x="7" y="0"/>
                      <a:pt x="6" y="0"/>
                    </a:cubicBezTo>
                    <a:cubicBezTo>
                      <a:pt x="5" y="0"/>
                      <a:pt x="4" y="1"/>
                      <a:pt x="3" y="2"/>
                    </a:cubicBezTo>
                    <a:cubicBezTo>
                      <a:pt x="0" y="7"/>
                      <a:pt x="0" y="7"/>
                      <a:pt x="0" y="7"/>
                    </a:cubicBezTo>
                    <a:cubicBezTo>
                      <a:pt x="2" y="8"/>
                      <a:pt x="4" y="9"/>
                      <a:pt x="6" y="10"/>
                    </a:cubicBezTo>
                    <a:cubicBezTo>
                      <a:pt x="9" y="5"/>
                      <a:pt x="9" y="5"/>
                      <a:pt x="9" y="5"/>
                    </a:cubicBezTo>
                    <a:cubicBezTo>
                      <a:pt x="9" y="3"/>
                      <a:pt x="9" y="2"/>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5" name="Freeform 12">
                <a:extLst>
                  <a:ext uri="{FF2B5EF4-FFF2-40B4-BE49-F238E27FC236}">
                    <a16:creationId xmlns:a16="http://schemas.microsoft.com/office/drawing/2014/main" id="{E5C0A17F-8E02-4848-A04C-ABD63F592638}"/>
                  </a:ext>
                </a:extLst>
              </p:cNvPr>
              <p:cNvSpPr/>
              <p:nvPr/>
            </p:nvSpPr>
            <p:spPr bwMode="auto">
              <a:xfrm>
                <a:off x="314325" y="-1716087"/>
                <a:ext cx="33338" cy="30163"/>
              </a:xfrm>
              <a:custGeom>
                <a:avLst/>
                <a:gdLst>
                  <a:gd name="T0" fmla="*/ 8 w 9"/>
                  <a:gd name="T1" fmla="*/ 6 h 8"/>
                  <a:gd name="T2" fmla="*/ 9 w 9"/>
                  <a:gd name="T3" fmla="*/ 4 h 8"/>
                  <a:gd name="T4" fmla="*/ 9 w 9"/>
                  <a:gd name="T5" fmla="*/ 1 h 8"/>
                  <a:gd name="T6" fmla="*/ 6 w 9"/>
                  <a:gd name="T7" fmla="*/ 0 h 8"/>
                  <a:gd name="T8" fmla="*/ 5 w 9"/>
                  <a:gd name="T9" fmla="*/ 0 h 8"/>
                  <a:gd name="T10" fmla="*/ 0 w 9"/>
                  <a:gd name="T11" fmla="*/ 3 h 8"/>
                  <a:gd name="T12" fmla="*/ 3 w 9"/>
                  <a:gd name="T13" fmla="*/ 8 h 8"/>
                  <a:gd name="T14" fmla="*/ 8 w 9"/>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8" y="6"/>
                    </a:moveTo>
                    <a:cubicBezTo>
                      <a:pt x="8" y="5"/>
                      <a:pt x="9" y="5"/>
                      <a:pt x="9" y="4"/>
                    </a:cubicBezTo>
                    <a:cubicBezTo>
                      <a:pt x="9" y="3"/>
                      <a:pt x="9" y="2"/>
                      <a:pt x="9" y="1"/>
                    </a:cubicBezTo>
                    <a:cubicBezTo>
                      <a:pt x="8" y="1"/>
                      <a:pt x="7" y="0"/>
                      <a:pt x="6" y="0"/>
                    </a:cubicBezTo>
                    <a:cubicBezTo>
                      <a:pt x="6" y="0"/>
                      <a:pt x="5" y="0"/>
                      <a:pt x="5" y="0"/>
                    </a:cubicBezTo>
                    <a:cubicBezTo>
                      <a:pt x="0" y="3"/>
                      <a:pt x="0" y="3"/>
                      <a:pt x="0" y="3"/>
                    </a:cubicBezTo>
                    <a:cubicBezTo>
                      <a:pt x="1" y="5"/>
                      <a:pt x="2" y="7"/>
                      <a:pt x="3" y="8"/>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6" name="Freeform 13">
                <a:extLst>
                  <a:ext uri="{FF2B5EF4-FFF2-40B4-BE49-F238E27FC236}">
                    <a16:creationId xmlns:a16="http://schemas.microsoft.com/office/drawing/2014/main" id="{414024DC-1590-405A-AA82-DB5092174CF7}"/>
                  </a:ext>
                </a:extLst>
              </p:cNvPr>
              <p:cNvSpPr/>
              <p:nvPr/>
            </p:nvSpPr>
            <p:spPr bwMode="auto">
              <a:xfrm>
                <a:off x="39688" y="-1716087"/>
                <a:ext cx="33338" cy="30163"/>
              </a:xfrm>
              <a:custGeom>
                <a:avLst/>
                <a:gdLst>
                  <a:gd name="T0" fmla="*/ 3 w 9"/>
                  <a:gd name="T1" fmla="*/ 0 h 8"/>
                  <a:gd name="T2" fmla="*/ 0 w 9"/>
                  <a:gd name="T3" fmla="*/ 1 h 8"/>
                  <a:gd name="T4" fmla="*/ 0 w 9"/>
                  <a:gd name="T5" fmla="*/ 4 h 8"/>
                  <a:gd name="T6" fmla="*/ 1 w 9"/>
                  <a:gd name="T7" fmla="*/ 6 h 8"/>
                  <a:gd name="T8" fmla="*/ 6 w 9"/>
                  <a:gd name="T9" fmla="*/ 8 h 8"/>
                  <a:gd name="T10" fmla="*/ 9 w 9"/>
                  <a:gd name="T11" fmla="*/ 3 h 8"/>
                  <a:gd name="T12" fmla="*/ 4 w 9"/>
                  <a:gd name="T13" fmla="*/ 0 h 8"/>
                  <a:gd name="T14" fmla="*/ 3 w 9"/>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3" y="0"/>
                    </a:moveTo>
                    <a:cubicBezTo>
                      <a:pt x="2" y="0"/>
                      <a:pt x="1" y="1"/>
                      <a:pt x="0" y="1"/>
                    </a:cubicBezTo>
                    <a:cubicBezTo>
                      <a:pt x="0" y="2"/>
                      <a:pt x="0" y="3"/>
                      <a:pt x="0" y="4"/>
                    </a:cubicBezTo>
                    <a:cubicBezTo>
                      <a:pt x="0" y="5"/>
                      <a:pt x="1" y="5"/>
                      <a:pt x="1" y="6"/>
                    </a:cubicBezTo>
                    <a:cubicBezTo>
                      <a:pt x="6" y="8"/>
                      <a:pt x="6" y="8"/>
                      <a:pt x="6" y="8"/>
                    </a:cubicBezTo>
                    <a:cubicBezTo>
                      <a:pt x="7" y="7"/>
                      <a:pt x="8" y="5"/>
                      <a:pt x="9" y="3"/>
                    </a:cubicBezTo>
                    <a:cubicBezTo>
                      <a:pt x="4" y="0"/>
                      <a:pt x="4" y="0"/>
                      <a:pt x="4" y="0"/>
                    </a:cubicBezTo>
                    <a:cubicBezTo>
                      <a:pt x="4" y="0"/>
                      <a:pt x="3"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7" name="Freeform 14">
                <a:extLst>
                  <a:ext uri="{FF2B5EF4-FFF2-40B4-BE49-F238E27FC236}">
                    <a16:creationId xmlns:a16="http://schemas.microsoft.com/office/drawing/2014/main" id="{8CE4DB20-D1B4-4CB9-8C5B-D25B90C59219}"/>
                  </a:ext>
                </a:extLst>
              </p:cNvPr>
              <p:cNvSpPr/>
              <p:nvPr/>
            </p:nvSpPr>
            <p:spPr bwMode="auto">
              <a:xfrm>
                <a:off x="314325" y="-1554162"/>
                <a:ext cx="33338" cy="30163"/>
              </a:xfrm>
              <a:custGeom>
                <a:avLst/>
                <a:gdLst>
                  <a:gd name="T0" fmla="*/ 0 w 9"/>
                  <a:gd name="T1" fmla="*/ 5 h 8"/>
                  <a:gd name="T2" fmla="*/ 5 w 9"/>
                  <a:gd name="T3" fmla="*/ 8 h 8"/>
                  <a:gd name="T4" fmla="*/ 6 w 9"/>
                  <a:gd name="T5" fmla="*/ 8 h 8"/>
                  <a:gd name="T6" fmla="*/ 9 w 9"/>
                  <a:gd name="T7" fmla="*/ 7 h 8"/>
                  <a:gd name="T8" fmla="*/ 9 w 9"/>
                  <a:gd name="T9" fmla="*/ 5 h 8"/>
                  <a:gd name="T10" fmla="*/ 8 w 9"/>
                  <a:gd name="T11" fmla="*/ 3 h 8"/>
                  <a:gd name="T12" fmla="*/ 3 w 9"/>
                  <a:gd name="T13" fmla="*/ 0 h 8"/>
                  <a:gd name="T14" fmla="*/ 0 w 9"/>
                  <a:gd name="T15" fmla="*/ 5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5"/>
                    </a:moveTo>
                    <a:cubicBezTo>
                      <a:pt x="5" y="8"/>
                      <a:pt x="5" y="8"/>
                      <a:pt x="5" y="8"/>
                    </a:cubicBezTo>
                    <a:cubicBezTo>
                      <a:pt x="5" y="8"/>
                      <a:pt x="6" y="8"/>
                      <a:pt x="6" y="8"/>
                    </a:cubicBezTo>
                    <a:cubicBezTo>
                      <a:pt x="7" y="8"/>
                      <a:pt x="8" y="8"/>
                      <a:pt x="9" y="7"/>
                    </a:cubicBezTo>
                    <a:cubicBezTo>
                      <a:pt x="9" y="6"/>
                      <a:pt x="9" y="5"/>
                      <a:pt x="9" y="5"/>
                    </a:cubicBezTo>
                    <a:cubicBezTo>
                      <a:pt x="9" y="4"/>
                      <a:pt x="8" y="3"/>
                      <a:pt x="8" y="3"/>
                    </a:cubicBezTo>
                    <a:cubicBezTo>
                      <a:pt x="3" y="0"/>
                      <a:pt x="3" y="0"/>
                      <a:pt x="3" y="0"/>
                    </a:cubicBezTo>
                    <a:cubicBezTo>
                      <a:pt x="2" y="2"/>
                      <a:pt x="1" y="3"/>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8" name="Freeform 15">
                <a:extLst>
                  <a:ext uri="{FF2B5EF4-FFF2-40B4-BE49-F238E27FC236}">
                    <a16:creationId xmlns:a16="http://schemas.microsoft.com/office/drawing/2014/main" id="{A70296E3-E19E-47FA-9F05-6DAF19341893}"/>
                  </a:ext>
                </a:extLst>
              </p:cNvPr>
              <p:cNvSpPr/>
              <p:nvPr/>
            </p:nvSpPr>
            <p:spPr bwMode="auto">
              <a:xfrm>
                <a:off x="39688" y="-1554162"/>
                <a:ext cx="33338" cy="30163"/>
              </a:xfrm>
              <a:custGeom>
                <a:avLst/>
                <a:gdLst>
                  <a:gd name="T0" fmla="*/ 1 w 9"/>
                  <a:gd name="T1" fmla="*/ 3 h 8"/>
                  <a:gd name="T2" fmla="*/ 0 w 9"/>
                  <a:gd name="T3" fmla="*/ 5 h 8"/>
                  <a:gd name="T4" fmla="*/ 0 w 9"/>
                  <a:gd name="T5" fmla="*/ 7 h 8"/>
                  <a:gd name="T6" fmla="*/ 3 w 9"/>
                  <a:gd name="T7" fmla="*/ 8 h 8"/>
                  <a:gd name="T8" fmla="*/ 4 w 9"/>
                  <a:gd name="T9" fmla="*/ 8 h 8"/>
                  <a:gd name="T10" fmla="*/ 9 w 9"/>
                  <a:gd name="T11" fmla="*/ 5 h 8"/>
                  <a:gd name="T12" fmla="*/ 6 w 9"/>
                  <a:gd name="T13" fmla="*/ 0 h 8"/>
                  <a:gd name="T14" fmla="*/ 1 w 9"/>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1" y="3"/>
                    </a:moveTo>
                    <a:cubicBezTo>
                      <a:pt x="1" y="3"/>
                      <a:pt x="0" y="4"/>
                      <a:pt x="0" y="5"/>
                    </a:cubicBezTo>
                    <a:cubicBezTo>
                      <a:pt x="0" y="5"/>
                      <a:pt x="0" y="6"/>
                      <a:pt x="0" y="7"/>
                    </a:cubicBezTo>
                    <a:cubicBezTo>
                      <a:pt x="1" y="8"/>
                      <a:pt x="2" y="8"/>
                      <a:pt x="3" y="8"/>
                    </a:cubicBezTo>
                    <a:cubicBezTo>
                      <a:pt x="3" y="8"/>
                      <a:pt x="4" y="8"/>
                      <a:pt x="4" y="8"/>
                    </a:cubicBezTo>
                    <a:cubicBezTo>
                      <a:pt x="9" y="5"/>
                      <a:pt x="9" y="5"/>
                      <a:pt x="9" y="5"/>
                    </a:cubicBezTo>
                    <a:cubicBezTo>
                      <a:pt x="8" y="3"/>
                      <a:pt x="7" y="2"/>
                      <a:pt x="6"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9" name="Freeform 16">
                <a:extLst>
                  <a:ext uri="{FF2B5EF4-FFF2-40B4-BE49-F238E27FC236}">
                    <a16:creationId xmlns:a16="http://schemas.microsoft.com/office/drawing/2014/main" id="{A1BC3756-08F7-4C3A-AB7C-8AA3D47DD298}"/>
                  </a:ext>
                </a:extLst>
              </p:cNvPr>
              <p:cNvSpPr/>
              <p:nvPr/>
            </p:nvSpPr>
            <p:spPr bwMode="auto">
              <a:xfrm>
                <a:off x="254000" y="-1498600"/>
                <a:ext cx="33338" cy="38100"/>
              </a:xfrm>
              <a:custGeom>
                <a:avLst/>
                <a:gdLst>
                  <a:gd name="T0" fmla="*/ 6 w 9"/>
                  <a:gd name="T1" fmla="*/ 0 h 10"/>
                  <a:gd name="T2" fmla="*/ 0 w 9"/>
                  <a:gd name="T3" fmla="*/ 3 h 10"/>
                  <a:gd name="T4" fmla="*/ 3 w 9"/>
                  <a:gd name="T5" fmla="*/ 8 h 10"/>
                  <a:gd name="T6" fmla="*/ 6 w 9"/>
                  <a:gd name="T7" fmla="*/ 10 h 10"/>
                  <a:gd name="T8" fmla="*/ 7 w 9"/>
                  <a:gd name="T9" fmla="*/ 9 h 10"/>
                  <a:gd name="T10" fmla="*/ 9 w 9"/>
                  <a:gd name="T11" fmla="*/ 5 h 10"/>
                  <a:gd name="T12" fmla="*/ 6 w 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0"/>
                    </a:moveTo>
                    <a:cubicBezTo>
                      <a:pt x="4" y="1"/>
                      <a:pt x="2" y="2"/>
                      <a:pt x="0" y="3"/>
                    </a:cubicBezTo>
                    <a:cubicBezTo>
                      <a:pt x="3" y="8"/>
                      <a:pt x="3" y="8"/>
                      <a:pt x="3" y="8"/>
                    </a:cubicBezTo>
                    <a:cubicBezTo>
                      <a:pt x="4" y="9"/>
                      <a:pt x="5" y="10"/>
                      <a:pt x="6" y="10"/>
                    </a:cubicBezTo>
                    <a:cubicBezTo>
                      <a:pt x="7" y="10"/>
                      <a:pt x="7" y="10"/>
                      <a:pt x="7" y="9"/>
                    </a:cubicBezTo>
                    <a:cubicBezTo>
                      <a:pt x="9" y="9"/>
                      <a:pt x="9" y="7"/>
                      <a:pt x="9" y="5"/>
                    </a:cubicBez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 name="Freeform 17">
                <a:extLst>
                  <a:ext uri="{FF2B5EF4-FFF2-40B4-BE49-F238E27FC236}">
                    <a16:creationId xmlns:a16="http://schemas.microsoft.com/office/drawing/2014/main" id="{5E1E447F-A7DA-49CB-BAC7-4A0436EF57CF}"/>
                  </a:ext>
                </a:extLst>
              </p:cNvPr>
              <p:cNvSpPr/>
              <p:nvPr/>
            </p:nvSpPr>
            <p:spPr bwMode="auto">
              <a:xfrm>
                <a:off x="100013" y="-1498600"/>
                <a:ext cx="33338" cy="38100"/>
              </a:xfrm>
              <a:custGeom>
                <a:avLst/>
                <a:gdLst>
                  <a:gd name="T0" fmla="*/ 1 w 9"/>
                  <a:gd name="T1" fmla="*/ 5 h 10"/>
                  <a:gd name="T2" fmla="*/ 0 w 9"/>
                  <a:gd name="T3" fmla="*/ 8 h 10"/>
                  <a:gd name="T4" fmla="*/ 2 w 9"/>
                  <a:gd name="T5" fmla="*/ 9 h 10"/>
                  <a:gd name="T6" fmla="*/ 3 w 9"/>
                  <a:gd name="T7" fmla="*/ 10 h 10"/>
                  <a:gd name="T8" fmla="*/ 6 w 9"/>
                  <a:gd name="T9" fmla="*/ 8 h 10"/>
                  <a:gd name="T10" fmla="*/ 9 w 9"/>
                  <a:gd name="T11" fmla="*/ 3 h 10"/>
                  <a:gd name="T12" fmla="*/ 3 w 9"/>
                  <a:gd name="T13" fmla="*/ 0 h 10"/>
                  <a:gd name="T14" fmla="*/ 1 w 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1" y="5"/>
                    </a:moveTo>
                    <a:cubicBezTo>
                      <a:pt x="0" y="6"/>
                      <a:pt x="0" y="7"/>
                      <a:pt x="0" y="8"/>
                    </a:cubicBezTo>
                    <a:cubicBezTo>
                      <a:pt x="0" y="8"/>
                      <a:pt x="1" y="9"/>
                      <a:pt x="2" y="9"/>
                    </a:cubicBezTo>
                    <a:cubicBezTo>
                      <a:pt x="2" y="10"/>
                      <a:pt x="3" y="10"/>
                      <a:pt x="3" y="10"/>
                    </a:cubicBezTo>
                    <a:cubicBezTo>
                      <a:pt x="4" y="10"/>
                      <a:pt x="5" y="9"/>
                      <a:pt x="6" y="8"/>
                    </a:cubicBezTo>
                    <a:cubicBezTo>
                      <a:pt x="9" y="3"/>
                      <a:pt x="9" y="3"/>
                      <a:pt x="9" y="3"/>
                    </a:cubicBezTo>
                    <a:cubicBezTo>
                      <a:pt x="7" y="2"/>
                      <a:pt x="5" y="1"/>
                      <a:pt x="3" y="0"/>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 name="Oval 18">
                <a:extLst>
                  <a:ext uri="{FF2B5EF4-FFF2-40B4-BE49-F238E27FC236}">
                    <a16:creationId xmlns:a16="http://schemas.microsoft.com/office/drawing/2014/main" id="{517DA2A4-F04C-4A80-ADD3-37C32FABDAB1}"/>
                  </a:ext>
                </a:extLst>
              </p:cNvPr>
              <p:cNvSpPr>
                <a:spLocks noChangeArrowheads="1"/>
              </p:cNvSpPr>
              <p:nvPr/>
            </p:nvSpPr>
            <p:spPr bwMode="auto">
              <a:xfrm>
                <a:off x="174625" y="-1636712"/>
                <a:ext cx="33338"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 name="Freeform 19">
                <a:extLst>
                  <a:ext uri="{FF2B5EF4-FFF2-40B4-BE49-F238E27FC236}">
                    <a16:creationId xmlns:a16="http://schemas.microsoft.com/office/drawing/2014/main" id="{BBE6EEA0-835B-4A93-A293-95DB90EA1FF6}"/>
                  </a:ext>
                </a:extLst>
              </p:cNvPr>
              <p:cNvSpPr/>
              <p:nvPr/>
            </p:nvSpPr>
            <p:spPr bwMode="auto">
              <a:xfrm>
                <a:off x="125413" y="-1733550"/>
                <a:ext cx="82550" cy="96838"/>
              </a:xfrm>
              <a:custGeom>
                <a:avLst/>
                <a:gdLst>
                  <a:gd name="T0" fmla="*/ 22 w 22"/>
                  <a:gd name="T1" fmla="*/ 25 h 26"/>
                  <a:gd name="T2" fmla="*/ 21 w 22"/>
                  <a:gd name="T3" fmla="*/ 7 h 26"/>
                  <a:gd name="T4" fmla="*/ 18 w 22"/>
                  <a:gd name="T5" fmla="*/ 3 h 26"/>
                  <a:gd name="T6" fmla="*/ 14 w 22"/>
                  <a:gd name="T7" fmla="*/ 7 h 26"/>
                  <a:gd name="T8" fmla="*/ 14 w 22"/>
                  <a:gd name="T9" fmla="*/ 17 h 26"/>
                  <a:gd name="T10" fmla="*/ 5 w 22"/>
                  <a:gd name="T11" fmla="*/ 1 h 26"/>
                  <a:gd name="T12" fmla="*/ 2 w 22"/>
                  <a:gd name="T13" fmla="*/ 1 h 26"/>
                  <a:gd name="T14" fmla="*/ 1 w 22"/>
                  <a:gd name="T15" fmla="*/ 4 h 26"/>
                  <a:gd name="T16" fmla="*/ 13 w 22"/>
                  <a:gd name="T17" fmla="*/ 26 h 26"/>
                  <a:gd name="T18" fmla="*/ 18 w 22"/>
                  <a:gd name="T19" fmla="*/ 24 h 26"/>
                  <a:gd name="T20" fmla="*/ 22 w 22"/>
                  <a:gd name="T2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6">
                    <a:moveTo>
                      <a:pt x="22" y="25"/>
                    </a:moveTo>
                    <a:cubicBezTo>
                      <a:pt x="21" y="7"/>
                      <a:pt x="21" y="7"/>
                      <a:pt x="21" y="7"/>
                    </a:cubicBezTo>
                    <a:cubicBezTo>
                      <a:pt x="21" y="5"/>
                      <a:pt x="20" y="3"/>
                      <a:pt x="18" y="3"/>
                    </a:cubicBezTo>
                    <a:cubicBezTo>
                      <a:pt x="15" y="3"/>
                      <a:pt x="14" y="5"/>
                      <a:pt x="14" y="7"/>
                    </a:cubicBezTo>
                    <a:cubicBezTo>
                      <a:pt x="14" y="17"/>
                      <a:pt x="14" y="17"/>
                      <a:pt x="14" y="17"/>
                    </a:cubicBezTo>
                    <a:cubicBezTo>
                      <a:pt x="5" y="1"/>
                      <a:pt x="5" y="1"/>
                      <a:pt x="5" y="1"/>
                    </a:cubicBezTo>
                    <a:cubicBezTo>
                      <a:pt x="4" y="0"/>
                      <a:pt x="3" y="0"/>
                      <a:pt x="2" y="1"/>
                    </a:cubicBezTo>
                    <a:cubicBezTo>
                      <a:pt x="1" y="1"/>
                      <a:pt x="0" y="3"/>
                      <a:pt x="1" y="4"/>
                    </a:cubicBezTo>
                    <a:cubicBezTo>
                      <a:pt x="13" y="26"/>
                      <a:pt x="13" y="26"/>
                      <a:pt x="13" y="26"/>
                    </a:cubicBezTo>
                    <a:cubicBezTo>
                      <a:pt x="14" y="24"/>
                      <a:pt x="16" y="24"/>
                      <a:pt x="18" y="24"/>
                    </a:cubicBezTo>
                    <a:cubicBezTo>
                      <a:pt x="19" y="24"/>
                      <a:pt x="21" y="24"/>
                      <a:pt x="22"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13" name="组合 12">
              <a:extLst>
                <a:ext uri="{FF2B5EF4-FFF2-40B4-BE49-F238E27FC236}">
                  <a16:creationId xmlns:a16="http://schemas.microsoft.com/office/drawing/2014/main" id="{FD6C4E10-7F22-421D-8AE9-737A8BB149C0}"/>
                </a:ext>
              </a:extLst>
            </p:cNvPr>
            <p:cNvGrpSpPr/>
            <p:nvPr/>
          </p:nvGrpSpPr>
          <p:grpSpPr>
            <a:xfrm>
              <a:off x="2700999" y="3978410"/>
              <a:ext cx="514719" cy="356117"/>
              <a:chOff x="-5087938" y="1543050"/>
              <a:chExt cx="839788" cy="581025"/>
            </a:xfrm>
          </p:grpSpPr>
          <p:sp>
            <p:nvSpPr>
              <p:cNvPr id="15" name="Freeform 24">
                <a:extLst>
                  <a:ext uri="{FF2B5EF4-FFF2-40B4-BE49-F238E27FC236}">
                    <a16:creationId xmlns:a16="http://schemas.microsoft.com/office/drawing/2014/main" id="{6CF98C65-387F-4C8B-AEF6-84CB10291DBE}"/>
                  </a:ext>
                </a:extLst>
              </p:cNvPr>
              <p:cNvSpPr/>
              <p:nvPr/>
            </p:nvSpPr>
            <p:spPr bwMode="auto">
              <a:xfrm>
                <a:off x="-4859338" y="1831975"/>
                <a:ext cx="509588" cy="292100"/>
              </a:xfrm>
              <a:custGeom>
                <a:avLst/>
                <a:gdLst>
                  <a:gd name="T0" fmla="*/ 101 w 136"/>
                  <a:gd name="T1" fmla="*/ 0 h 78"/>
                  <a:gd name="T2" fmla="*/ 0 w 136"/>
                  <a:gd name="T3" fmla="*/ 75 h 78"/>
                  <a:gd name="T4" fmla="*/ 10 w 136"/>
                  <a:gd name="T5" fmla="*/ 76 h 78"/>
                  <a:gd name="T6" fmla="*/ 136 w 136"/>
                  <a:gd name="T7" fmla="*/ 0 h 78"/>
                  <a:gd name="T8" fmla="*/ 101 w 136"/>
                  <a:gd name="T9" fmla="*/ 0 h 78"/>
                  <a:gd name="T10" fmla="*/ 101 w 136"/>
                  <a:gd name="T11" fmla="*/ 0 h 78"/>
                </a:gdLst>
                <a:ahLst/>
                <a:cxnLst>
                  <a:cxn ang="0">
                    <a:pos x="T0" y="T1"/>
                  </a:cxn>
                  <a:cxn ang="0">
                    <a:pos x="T2" y="T3"/>
                  </a:cxn>
                  <a:cxn ang="0">
                    <a:pos x="T4" y="T5"/>
                  </a:cxn>
                  <a:cxn ang="0">
                    <a:pos x="T6" y="T7"/>
                  </a:cxn>
                  <a:cxn ang="0">
                    <a:pos x="T8" y="T9"/>
                  </a:cxn>
                  <a:cxn ang="0">
                    <a:pos x="T10" y="T11"/>
                  </a:cxn>
                </a:cxnLst>
                <a:rect l="0" t="0" r="r" b="b"/>
                <a:pathLst>
                  <a:path w="136" h="78">
                    <a:moveTo>
                      <a:pt x="101" y="0"/>
                    </a:moveTo>
                    <a:cubicBezTo>
                      <a:pt x="81" y="38"/>
                      <a:pt x="49" y="64"/>
                      <a:pt x="0" y="75"/>
                    </a:cubicBezTo>
                    <a:cubicBezTo>
                      <a:pt x="3" y="76"/>
                      <a:pt x="7" y="76"/>
                      <a:pt x="10" y="76"/>
                    </a:cubicBezTo>
                    <a:cubicBezTo>
                      <a:pt x="65" y="78"/>
                      <a:pt x="114" y="47"/>
                      <a:pt x="136" y="0"/>
                    </a:cubicBezTo>
                    <a:cubicBezTo>
                      <a:pt x="101" y="0"/>
                      <a:pt x="101" y="0"/>
                      <a:pt x="101" y="0"/>
                    </a:cubicBezTo>
                    <a:cubicBezTo>
                      <a:pt x="101" y="0"/>
                      <a:pt x="101" y="0"/>
                      <a:pt x="10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6" name="Freeform 25">
                <a:extLst>
                  <a:ext uri="{FF2B5EF4-FFF2-40B4-BE49-F238E27FC236}">
                    <a16:creationId xmlns:a16="http://schemas.microsoft.com/office/drawing/2014/main" id="{39A1A568-664F-42E8-9CE3-2642F9C2CAFB}"/>
                  </a:ext>
                </a:extLst>
              </p:cNvPr>
              <p:cNvSpPr/>
              <p:nvPr/>
            </p:nvSpPr>
            <p:spPr bwMode="auto">
              <a:xfrm>
                <a:off x="-4937125" y="1543050"/>
                <a:ext cx="85725" cy="104775"/>
              </a:xfrm>
              <a:custGeom>
                <a:avLst/>
                <a:gdLst>
                  <a:gd name="T0" fmla="*/ 10 w 23"/>
                  <a:gd name="T1" fmla="*/ 28 h 28"/>
                  <a:gd name="T2" fmla="*/ 23 w 23"/>
                  <a:gd name="T3" fmla="*/ 15 h 28"/>
                  <a:gd name="T4" fmla="*/ 13 w 23"/>
                  <a:gd name="T5" fmla="*/ 1 h 28"/>
                  <a:gd name="T6" fmla="*/ 1 w 23"/>
                  <a:gd name="T7" fmla="*/ 13 h 28"/>
                  <a:gd name="T8" fmla="*/ 10 w 23"/>
                  <a:gd name="T9" fmla="*/ 28 h 28"/>
                </a:gdLst>
                <a:ahLst/>
                <a:cxnLst>
                  <a:cxn ang="0">
                    <a:pos x="T0" y="T1"/>
                  </a:cxn>
                  <a:cxn ang="0">
                    <a:pos x="T2" y="T3"/>
                  </a:cxn>
                  <a:cxn ang="0">
                    <a:pos x="T4" y="T5"/>
                  </a:cxn>
                  <a:cxn ang="0">
                    <a:pos x="T6" y="T7"/>
                  </a:cxn>
                  <a:cxn ang="0">
                    <a:pos x="T8" y="T9"/>
                  </a:cxn>
                </a:cxnLst>
                <a:rect l="0" t="0" r="r" b="b"/>
                <a:pathLst>
                  <a:path w="23" h="28">
                    <a:moveTo>
                      <a:pt x="10" y="28"/>
                    </a:moveTo>
                    <a:cubicBezTo>
                      <a:pt x="16" y="28"/>
                      <a:pt x="22" y="23"/>
                      <a:pt x="23" y="15"/>
                    </a:cubicBezTo>
                    <a:cubicBezTo>
                      <a:pt x="23" y="8"/>
                      <a:pt x="19" y="1"/>
                      <a:pt x="13" y="1"/>
                    </a:cubicBezTo>
                    <a:cubicBezTo>
                      <a:pt x="7" y="0"/>
                      <a:pt x="2" y="6"/>
                      <a:pt x="1" y="13"/>
                    </a:cubicBezTo>
                    <a:cubicBezTo>
                      <a:pt x="0" y="20"/>
                      <a:pt x="4" y="27"/>
                      <a:pt x="10"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 name="Freeform 26">
                <a:extLst>
                  <a:ext uri="{FF2B5EF4-FFF2-40B4-BE49-F238E27FC236}">
                    <a16:creationId xmlns:a16="http://schemas.microsoft.com/office/drawing/2014/main" id="{F622227C-F85F-46FD-A9F4-406823169AE1}"/>
                  </a:ext>
                </a:extLst>
              </p:cNvPr>
              <p:cNvSpPr/>
              <p:nvPr/>
            </p:nvSpPr>
            <p:spPr bwMode="auto">
              <a:xfrm>
                <a:off x="-4495800" y="1562100"/>
                <a:ext cx="247650" cy="201613"/>
              </a:xfrm>
              <a:custGeom>
                <a:avLst/>
                <a:gdLst>
                  <a:gd name="T0" fmla="*/ 12 w 66"/>
                  <a:gd name="T1" fmla="*/ 54 h 54"/>
                  <a:gd name="T2" fmla="*/ 46 w 66"/>
                  <a:gd name="T3" fmla="*/ 54 h 54"/>
                  <a:gd name="T4" fmla="*/ 49 w 66"/>
                  <a:gd name="T5" fmla="*/ 42 h 54"/>
                  <a:gd name="T6" fmla="*/ 66 w 66"/>
                  <a:gd name="T7" fmla="*/ 42 h 54"/>
                  <a:gd name="T8" fmla="*/ 33 w 66"/>
                  <a:gd name="T9" fmla="*/ 0 h 54"/>
                  <a:gd name="T10" fmla="*/ 0 w 66"/>
                  <a:gd name="T11" fmla="*/ 42 h 54"/>
                  <a:gd name="T12" fmla="*/ 17 w 66"/>
                  <a:gd name="T13" fmla="*/ 42 h 54"/>
                  <a:gd name="T14" fmla="*/ 12 w 66"/>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54">
                    <a:moveTo>
                      <a:pt x="12" y="54"/>
                    </a:moveTo>
                    <a:cubicBezTo>
                      <a:pt x="46" y="54"/>
                      <a:pt x="46" y="54"/>
                      <a:pt x="46" y="54"/>
                    </a:cubicBezTo>
                    <a:cubicBezTo>
                      <a:pt x="48" y="50"/>
                      <a:pt x="49" y="46"/>
                      <a:pt x="49" y="42"/>
                    </a:cubicBezTo>
                    <a:cubicBezTo>
                      <a:pt x="66" y="42"/>
                      <a:pt x="66" y="42"/>
                      <a:pt x="66" y="42"/>
                    </a:cubicBezTo>
                    <a:cubicBezTo>
                      <a:pt x="33" y="0"/>
                      <a:pt x="33" y="0"/>
                      <a:pt x="33" y="0"/>
                    </a:cubicBezTo>
                    <a:cubicBezTo>
                      <a:pt x="0" y="42"/>
                      <a:pt x="0" y="42"/>
                      <a:pt x="0" y="42"/>
                    </a:cubicBezTo>
                    <a:cubicBezTo>
                      <a:pt x="17" y="42"/>
                      <a:pt x="17" y="42"/>
                      <a:pt x="17" y="42"/>
                    </a:cubicBezTo>
                    <a:cubicBezTo>
                      <a:pt x="15" y="46"/>
                      <a:pt x="14" y="50"/>
                      <a:pt x="12" y="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 name="Freeform 27">
                <a:extLst>
                  <a:ext uri="{FF2B5EF4-FFF2-40B4-BE49-F238E27FC236}">
                    <a16:creationId xmlns:a16="http://schemas.microsoft.com/office/drawing/2014/main" id="{ACFAA37F-84DD-4A62-BC58-CBF7DF14B888}"/>
                  </a:ext>
                </a:extLst>
              </p:cNvPr>
              <p:cNvSpPr>
                <a:spLocks noEditPoints="1"/>
              </p:cNvSpPr>
              <p:nvPr/>
            </p:nvSpPr>
            <p:spPr bwMode="auto">
              <a:xfrm>
                <a:off x="-5087938" y="1651000"/>
                <a:ext cx="792163" cy="439738"/>
              </a:xfrm>
              <a:custGeom>
                <a:avLst/>
                <a:gdLst>
                  <a:gd name="T0" fmla="*/ 164 w 211"/>
                  <a:gd name="T1" fmla="*/ 32 h 117"/>
                  <a:gd name="T2" fmla="*/ 160 w 211"/>
                  <a:gd name="T3" fmla="*/ 37 h 117"/>
                  <a:gd name="T4" fmla="*/ 90 w 211"/>
                  <a:gd name="T5" fmla="*/ 33 h 117"/>
                  <a:gd name="T6" fmla="*/ 57 w 211"/>
                  <a:gd name="T7" fmla="*/ 6 h 117"/>
                  <a:gd name="T8" fmla="*/ 56 w 211"/>
                  <a:gd name="T9" fmla="*/ 13 h 117"/>
                  <a:gd name="T10" fmla="*/ 51 w 211"/>
                  <a:gd name="T11" fmla="*/ 6 h 117"/>
                  <a:gd name="T12" fmla="*/ 51 w 211"/>
                  <a:gd name="T13" fmla="*/ 0 h 117"/>
                  <a:gd name="T14" fmla="*/ 47 w 211"/>
                  <a:gd name="T15" fmla="*/ 5 h 117"/>
                  <a:gd name="T16" fmla="*/ 47 w 211"/>
                  <a:gd name="T17" fmla="*/ 28 h 117"/>
                  <a:gd name="T18" fmla="*/ 45 w 211"/>
                  <a:gd name="T19" fmla="*/ 8 h 117"/>
                  <a:gd name="T20" fmla="*/ 44 w 211"/>
                  <a:gd name="T21" fmla="*/ 1 h 117"/>
                  <a:gd name="T22" fmla="*/ 34 w 211"/>
                  <a:gd name="T23" fmla="*/ 1 h 117"/>
                  <a:gd name="T24" fmla="*/ 17 w 211"/>
                  <a:gd name="T25" fmla="*/ 14 h 117"/>
                  <a:gd name="T26" fmla="*/ 9 w 211"/>
                  <a:gd name="T27" fmla="*/ 21 h 117"/>
                  <a:gd name="T28" fmla="*/ 8 w 211"/>
                  <a:gd name="T29" fmla="*/ 22 h 117"/>
                  <a:gd name="T30" fmla="*/ 8 w 211"/>
                  <a:gd name="T31" fmla="*/ 22 h 117"/>
                  <a:gd name="T32" fmla="*/ 11 w 211"/>
                  <a:gd name="T33" fmla="*/ 34 h 117"/>
                  <a:gd name="T34" fmla="*/ 11 w 211"/>
                  <a:gd name="T35" fmla="*/ 34 h 117"/>
                  <a:gd name="T36" fmla="*/ 19 w 211"/>
                  <a:gd name="T37" fmla="*/ 37 h 117"/>
                  <a:gd name="T38" fmla="*/ 8 w 211"/>
                  <a:gd name="T39" fmla="*/ 72 h 117"/>
                  <a:gd name="T40" fmla="*/ 10 w 211"/>
                  <a:gd name="T41" fmla="*/ 101 h 117"/>
                  <a:gd name="T42" fmla="*/ 2 w 211"/>
                  <a:gd name="T43" fmla="*/ 110 h 117"/>
                  <a:gd name="T44" fmla="*/ 8 w 211"/>
                  <a:gd name="T45" fmla="*/ 115 h 117"/>
                  <a:gd name="T46" fmla="*/ 16 w 211"/>
                  <a:gd name="T47" fmla="*/ 109 h 117"/>
                  <a:gd name="T48" fmla="*/ 39 w 211"/>
                  <a:gd name="T49" fmla="*/ 111 h 117"/>
                  <a:gd name="T50" fmla="*/ 20 w 211"/>
                  <a:gd name="T51" fmla="*/ 100 h 117"/>
                  <a:gd name="T52" fmla="*/ 16 w 211"/>
                  <a:gd name="T53" fmla="*/ 67 h 117"/>
                  <a:gd name="T54" fmla="*/ 25 w 211"/>
                  <a:gd name="T55" fmla="*/ 45 h 117"/>
                  <a:gd name="T56" fmla="*/ 24 w 211"/>
                  <a:gd name="T57" fmla="*/ 59 h 117"/>
                  <a:gd name="T58" fmla="*/ 53 w 211"/>
                  <a:gd name="T59" fmla="*/ 117 h 117"/>
                  <a:gd name="T60" fmla="*/ 51 w 211"/>
                  <a:gd name="T61" fmla="*/ 65 h 117"/>
                  <a:gd name="T62" fmla="*/ 82 w 211"/>
                  <a:gd name="T63" fmla="*/ 107 h 117"/>
                  <a:gd name="T64" fmla="*/ 73 w 211"/>
                  <a:gd name="T65" fmla="*/ 61 h 117"/>
                  <a:gd name="T66" fmla="*/ 58 w 211"/>
                  <a:gd name="T67" fmla="*/ 45 h 117"/>
                  <a:gd name="T68" fmla="*/ 83 w 211"/>
                  <a:gd name="T69" fmla="*/ 47 h 117"/>
                  <a:gd name="T70" fmla="*/ 204 w 211"/>
                  <a:gd name="T71" fmla="*/ 45 h 117"/>
                  <a:gd name="T72" fmla="*/ 208 w 211"/>
                  <a:gd name="T73" fmla="*/ 40 h 117"/>
                  <a:gd name="T74" fmla="*/ 207 w 211"/>
                  <a:gd name="T75" fmla="*/ 32 h 117"/>
                  <a:gd name="T76" fmla="*/ 57 w 211"/>
                  <a:gd name="T77" fmla="*/ 29 h 117"/>
                  <a:gd name="T78" fmla="*/ 64 w 211"/>
                  <a:gd name="T79" fmla="*/ 3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117">
                    <a:moveTo>
                      <a:pt x="207" y="32"/>
                    </a:moveTo>
                    <a:cubicBezTo>
                      <a:pt x="164" y="32"/>
                      <a:pt x="164" y="32"/>
                      <a:pt x="164" y="32"/>
                    </a:cubicBezTo>
                    <a:cubicBezTo>
                      <a:pt x="162" y="32"/>
                      <a:pt x="160" y="34"/>
                      <a:pt x="160" y="36"/>
                    </a:cubicBezTo>
                    <a:cubicBezTo>
                      <a:pt x="160" y="36"/>
                      <a:pt x="160" y="36"/>
                      <a:pt x="160" y="37"/>
                    </a:cubicBezTo>
                    <a:cubicBezTo>
                      <a:pt x="88" y="37"/>
                      <a:pt x="88" y="37"/>
                      <a:pt x="88" y="37"/>
                    </a:cubicBezTo>
                    <a:cubicBezTo>
                      <a:pt x="89" y="35"/>
                      <a:pt x="89" y="34"/>
                      <a:pt x="90" y="33"/>
                    </a:cubicBezTo>
                    <a:cubicBezTo>
                      <a:pt x="84" y="31"/>
                      <a:pt x="71" y="25"/>
                      <a:pt x="71" y="25"/>
                    </a:cubicBezTo>
                    <a:cubicBezTo>
                      <a:pt x="57" y="6"/>
                      <a:pt x="57" y="6"/>
                      <a:pt x="57" y="6"/>
                    </a:cubicBezTo>
                    <a:cubicBezTo>
                      <a:pt x="54" y="8"/>
                      <a:pt x="54" y="8"/>
                      <a:pt x="54" y="8"/>
                    </a:cubicBezTo>
                    <a:cubicBezTo>
                      <a:pt x="56" y="13"/>
                      <a:pt x="56" y="13"/>
                      <a:pt x="56" y="13"/>
                    </a:cubicBezTo>
                    <a:cubicBezTo>
                      <a:pt x="51" y="28"/>
                      <a:pt x="51" y="28"/>
                      <a:pt x="51" y="28"/>
                    </a:cubicBezTo>
                    <a:cubicBezTo>
                      <a:pt x="51" y="6"/>
                      <a:pt x="51" y="6"/>
                      <a:pt x="51" y="6"/>
                    </a:cubicBezTo>
                    <a:cubicBezTo>
                      <a:pt x="52" y="5"/>
                      <a:pt x="52" y="5"/>
                      <a:pt x="52" y="5"/>
                    </a:cubicBezTo>
                    <a:cubicBezTo>
                      <a:pt x="51" y="0"/>
                      <a:pt x="51" y="0"/>
                      <a:pt x="51" y="0"/>
                    </a:cubicBezTo>
                    <a:cubicBezTo>
                      <a:pt x="48" y="0"/>
                      <a:pt x="48" y="0"/>
                      <a:pt x="48" y="0"/>
                    </a:cubicBezTo>
                    <a:cubicBezTo>
                      <a:pt x="47" y="5"/>
                      <a:pt x="47" y="5"/>
                      <a:pt x="47" y="5"/>
                    </a:cubicBezTo>
                    <a:cubicBezTo>
                      <a:pt x="48" y="6"/>
                      <a:pt x="48" y="6"/>
                      <a:pt x="48" y="6"/>
                    </a:cubicBezTo>
                    <a:cubicBezTo>
                      <a:pt x="47" y="28"/>
                      <a:pt x="47" y="28"/>
                      <a:pt x="47" y="28"/>
                    </a:cubicBezTo>
                    <a:cubicBezTo>
                      <a:pt x="43" y="12"/>
                      <a:pt x="43" y="12"/>
                      <a:pt x="43" y="12"/>
                    </a:cubicBezTo>
                    <a:cubicBezTo>
                      <a:pt x="45" y="8"/>
                      <a:pt x="45" y="8"/>
                      <a:pt x="45" y="8"/>
                    </a:cubicBezTo>
                    <a:cubicBezTo>
                      <a:pt x="42" y="5"/>
                      <a:pt x="42" y="5"/>
                      <a:pt x="42" y="5"/>
                    </a:cubicBezTo>
                    <a:cubicBezTo>
                      <a:pt x="44" y="1"/>
                      <a:pt x="44" y="1"/>
                      <a:pt x="44" y="1"/>
                    </a:cubicBezTo>
                    <a:cubicBezTo>
                      <a:pt x="44" y="1"/>
                      <a:pt x="44" y="1"/>
                      <a:pt x="44" y="1"/>
                    </a:cubicBezTo>
                    <a:cubicBezTo>
                      <a:pt x="41" y="1"/>
                      <a:pt x="39" y="1"/>
                      <a:pt x="34" y="1"/>
                    </a:cubicBezTo>
                    <a:cubicBezTo>
                      <a:pt x="33" y="1"/>
                      <a:pt x="29" y="3"/>
                      <a:pt x="27" y="5"/>
                    </a:cubicBezTo>
                    <a:cubicBezTo>
                      <a:pt x="17" y="14"/>
                      <a:pt x="17" y="14"/>
                      <a:pt x="17" y="14"/>
                    </a:cubicBezTo>
                    <a:cubicBezTo>
                      <a:pt x="12" y="19"/>
                      <a:pt x="12" y="19"/>
                      <a:pt x="12" y="19"/>
                    </a:cubicBezTo>
                    <a:cubicBezTo>
                      <a:pt x="9" y="21"/>
                      <a:pt x="9" y="21"/>
                      <a:pt x="9" y="21"/>
                    </a:cubicBezTo>
                    <a:cubicBezTo>
                      <a:pt x="8" y="22"/>
                      <a:pt x="8" y="22"/>
                      <a:pt x="8" y="22"/>
                    </a:cubicBezTo>
                    <a:cubicBezTo>
                      <a:pt x="8" y="22"/>
                      <a:pt x="8" y="22"/>
                      <a:pt x="8" y="22"/>
                    </a:cubicBezTo>
                    <a:cubicBezTo>
                      <a:pt x="8" y="22"/>
                      <a:pt x="8" y="22"/>
                      <a:pt x="8" y="22"/>
                    </a:cubicBezTo>
                    <a:cubicBezTo>
                      <a:pt x="8" y="22"/>
                      <a:pt x="8" y="22"/>
                      <a:pt x="8" y="22"/>
                    </a:cubicBezTo>
                    <a:cubicBezTo>
                      <a:pt x="9" y="27"/>
                      <a:pt x="6" y="10"/>
                      <a:pt x="11" y="34"/>
                    </a:cubicBezTo>
                    <a:cubicBezTo>
                      <a:pt x="11" y="34"/>
                      <a:pt x="11" y="34"/>
                      <a:pt x="11" y="34"/>
                    </a:cubicBezTo>
                    <a:cubicBezTo>
                      <a:pt x="11" y="34"/>
                      <a:pt x="11" y="34"/>
                      <a:pt x="11" y="34"/>
                    </a:cubicBezTo>
                    <a:cubicBezTo>
                      <a:pt x="11" y="34"/>
                      <a:pt x="11" y="34"/>
                      <a:pt x="11" y="34"/>
                    </a:cubicBezTo>
                    <a:cubicBezTo>
                      <a:pt x="13" y="35"/>
                      <a:pt x="13" y="35"/>
                      <a:pt x="13" y="35"/>
                    </a:cubicBezTo>
                    <a:cubicBezTo>
                      <a:pt x="19" y="37"/>
                      <a:pt x="19" y="37"/>
                      <a:pt x="19" y="37"/>
                    </a:cubicBezTo>
                    <a:cubicBezTo>
                      <a:pt x="14" y="39"/>
                      <a:pt x="8" y="42"/>
                      <a:pt x="5" y="49"/>
                    </a:cubicBezTo>
                    <a:cubicBezTo>
                      <a:pt x="0" y="59"/>
                      <a:pt x="5" y="66"/>
                      <a:pt x="8" y="72"/>
                    </a:cubicBezTo>
                    <a:cubicBezTo>
                      <a:pt x="10" y="75"/>
                      <a:pt x="12" y="79"/>
                      <a:pt x="13" y="82"/>
                    </a:cubicBezTo>
                    <a:cubicBezTo>
                      <a:pt x="14" y="88"/>
                      <a:pt x="12" y="96"/>
                      <a:pt x="10" y="101"/>
                    </a:cubicBezTo>
                    <a:cubicBezTo>
                      <a:pt x="8" y="102"/>
                      <a:pt x="7" y="103"/>
                      <a:pt x="5" y="104"/>
                    </a:cubicBezTo>
                    <a:cubicBezTo>
                      <a:pt x="2" y="106"/>
                      <a:pt x="1" y="109"/>
                      <a:pt x="2" y="110"/>
                    </a:cubicBezTo>
                    <a:cubicBezTo>
                      <a:pt x="2" y="111"/>
                      <a:pt x="2" y="114"/>
                      <a:pt x="6" y="115"/>
                    </a:cubicBezTo>
                    <a:cubicBezTo>
                      <a:pt x="6" y="115"/>
                      <a:pt x="7" y="115"/>
                      <a:pt x="8" y="115"/>
                    </a:cubicBezTo>
                    <a:cubicBezTo>
                      <a:pt x="10" y="115"/>
                      <a:pt x="11" y="115"/>
                      <a:pt x="13" y="113"/>
                    </a:cubicBezTo>
                    <a:cubicBezTo>
                      <a:pt x="14" y="112"/>
                      <a:pt x="15" y="111"/>
                      <a:pt x="16" y="109"/>
                    </a:cubicBezTo>
                    <a:cubicBezTo>
                      <a:pt x="21" y="108"/>
                      <a:pt x="27" y="109"/>
                      <a:pt x="33" y="112"/>
                    </a:cubicBezTo>
                    <a:cubicBezTo>
                      <a:pt x="35" y="113"/>
                      <a:pt x="38" y="113"/>
                      <a:pt x="39" y="111"/>
                    </a:cubicBezTo>
                    <a:cubicBezTo>
                      <a:pt x="40" y="109"/>
                      <a:pt x="39" y="106"/>
                      <a:pt x="37" y="105"/>
                    </a:cubicBezTo>
                    <a:cubicBezTo>
                      <a:pt x="32" y="101"/>
                      <a:pt x="25" y="100"/>
                      <a:pt x="20" y="100"/>
                    </a:cubicBezTo>
                    <a:cubicBezTo>
                      <a:pt x="22" y="93"/>
                      <a:pt x="22" y="86"/>
                      <a:pt x="21" y="81"/>
                    </a:cubicBezTo>
                    <a:cubicBezTo>
                      <a:pt x="21" y="76"/>
                      <a:pt x="18" y="71"/>
                      <a:pt x="16" y="67"/>
                    </a:cubicBezTo>
                    <a:cubicBezTo>
                      <a:pt x="12" y="61"/>
                      <a:pt x="10" y="58"/>
                      <a:pt x="12" y="53"/>
                    </a:cubicBezTo>
                    <a:cubicBezTo>
                      <a:pt x="15" y="47"/>
                      <a:pt x="21" y="45"/>
                      <a:pt x="25" y="45"/>
                    </a:cubicBezTo>
                    <a:cubicBezTo>
                      <a:pt x="25" y="50"/>
                      <a:pt x="24" y="54"/>
                      <a:pt x="24" y="59"/>
                    </a:cubicBezTo>
                    <a:cubicBezTo>
                      <a:pt x="24" y="59"/>
                      <a:pt x="24" y="59"/>
                      <a:pt x="24" y="59"/>
                    </a:cubicBezTo>
                    <a:cubicBezTo>
                      <a:pt x="27" y="59"/>
                      <a:pt x="29" y="59"/>
                      <a:pt x="32" y="60"/>
                    </a:cubicBezTo>
                    <a:cubicBezTo>
                      <a:pt x="39" y="79"/>
                      <a:pt x="46" y="98"/>
                      <a:pt x="53" y="117"/>
                    </a:cubicBezTo>
                    <a:cubicBezTo>
                      <a:pt x="67" y="113"/>
                      <a:pt x="67" y="113"/>
                      <a:pt x="67" y="113"/>
                    </a:cubicBezTo>
                    <a:cubicBezTo>
                      <a:pt x="64" y="100"/>
                      <a:pt x="56" y="78"/>
                      <a:pt x="51" y="65"/>
                    </a:cubicBezTo>
                    <a:cubicBezTo>
                      <a:pt x="57" y="70"/>
                      <a:pt x="64" y="74"/>
                      <a:pt x="65" y="78"/>
                    </a:cubicBezTo>
                    <a:cubicBezTo>
                      <a:pt x="82" y="107"/>
                      <a:pt x="82" y="107"/>
                      <a:pt x="82" y="107"/>
                    </a:cubicBezTo>
                    <a:cubicBezTo>
                      <a:pt x="95" y="100"/>
                      <a:pt x="95" y="100"/>
                      <a:pt x="95" y="100"/>
                    </a:cubicBezTo>
                    <a:cubicBezTo>
                      <a:pt x="88" y="89"/>
                      <a:pt x="84" y="77"/>
                      <a:pt x="73" y="61"/>
                    </a:cubicBezTo>
                    <a:cubicBezTo>
                      <a:pt x="67" y="56"/>
                      <a:pt x="62" y="52"/>
                      <a:pt x="58" y="49"/>
                    </a:cubicBezTo>
                    <a:cubicBezTo>
                      <a:pt x="58" y="48"/>
                      <a:pt x="58" y="46"/>
                      <a:pt x="58" y="45"/>
                    </a:cubicBezTo>
                    <a:cubicBezTo>
                      <a:pt x="80" y="45"/>
                      <a:pt x="80" y="45"/>
                      <a:pt x="80" y="45"/>
                    </a:cubicBezTo>
                    <a:cubicBezTo>
                      <a:pt x="81" y="46"/>
                      <a:pt x="82" y="46"/>
                      <a:pt x="83" y="47"/>
                    </a:cubicBezTo>
                    <a:cubicBezTo>
                      <a:pt x="83" y="46"/>
                      <a:pt x="84" y="46"/>
                      <a:pt x="84" y="45"/>
                    </a:cubicBezTo>
                    <a:cubicBezTo>
                      <a:pt x="204" y="45"/>
                      <a:pt x="204" y="45"/>
                      <a:pt x="204" y="45"/>
                    </a:cubicBezTo>
                    <a:cubicBezTo>
                      <a:pt x="206" y="45"/>
                      <a:pt x="208" y="43"/>
                      <a:pt x="208" y="41"/>
                    </a:cubicBezTo>
                    <a:cubicBezTo>
                      <a:pt x="208" y="41"/>
                      <a:pt x="208" y="40"/>
                      <a:pt x="208" y="40"/>
                    </a:cubicBezTo>
                    <a:cubicBezTo>
                      <a:pt x="210" y="40"/>
                      <a:pt x="211" y="38"/>
                      <a:pt x="211" y="36"/>
                    </a:cubicBezTo>
                    <a:cubicBezTo>
                      <a:pt x="211" y="34"/>
                      <a:pt x="209" y="32"/>
                      <a:pt x="207" y="32"/>
                    </a:cubicBezTo>
                    <a:close/>
                    <a:moveTo>
                      <a:pt x="57" y="37"/>
                    </a:moveTo>
                    <a:cubicBezTo>
                      <a:pt x="57" y="34"/>
                      <a:pt x="57" y="31"/>
                      <a:pt x="57" y="29"/>
                    </a:cubicBezTo>
                    <a:cubicBezTo>
                      <a:pt x="59" y="33"/>
                      <a:pt x="59" y="33"/>
                      <a:pt x="59" y="33"/>
                    </a:cubicBezTo>
                    <a:cubicBezTo>
                      <a:pt x="61" y="34"/>
                      <a:pt x="62" y="36"/>
                      <a:pt x="64" y="37"/>
                    </a:cubicBezTo>
                    <a:lnTo>
                      <a:pt x="57" y="3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14" name="Rectangle 39">
              <a:extLst>
                <a:ext uri="{FF2B5EF4-FFF2-40B4-BE49-F238E27FC236}">
                  <a16:creationId xmlns:a16="http://schemas.microsoft.com/office/drawing/2014/main" id="{D0F4A0C2-EBDF-49A4-B5B5-A48FB818CB87}"/>
                </a:ext>
              </a:extLst>
            </p:cNvPr>
            <p:cNvSpPr>
              <a:spLocks noChangeArrowheads="1"/>
            </p:cNvSpPr>
            <p:nvPr/>
          </p:nvSpPr>
          <p:spPr bwMode="auto">
            <a:xfrm>
              <a:off x="6068440" y="2905780"/>
              <a:ext cx="3587914"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buFont typeface="Arial" pitchFamily="34" charset="0"/>
                <a:buNone/>
              </a:pPr>
              <a:r>
                <a:rPr lang="zh-CN" altLang="en-US" sz="4400" b="1" dirty="0">
                  <a:solidFill>
                    <a:srgbClr val="06C5B3"/>
                  </a:solidFill>
                  <a:latin typeface="微软雅黑" pitchFamily="34" charset="-122"/>
                  <a:ea typeface="微软雅黑" pitchFamily="34" charset="-122"/>
                </a:rPr>
                <a:t>信息时代</a:t>
              </a:r>
              <a:endParaRPr lang="en-US" altLang="zh-CN" sz="4400" b="1" dirty="0">
                <a:solidFill>
                  <a:srgbClr val="06C5B3"/>
                </a:solidFill>
                <a:latin typeface="微软雅黑" pitchFamily="34" charset="-122"/>
                <a:ea typeface="微软雅黑" pitchFamily="34" charset="-122"/>
              </a:endParaRPr>
            </a:p>
            <a:p>
              <a:pPr algn="ctr">
                <a:buFont typeface="Arial" pitchFamily="34" charset="0"/>
                <a:buNone/>
              </a:pPr>
              <a:r>
                <a:rPr lang="en-US" altLang="zh-CN" sz="2400" dirty="0">
                  <a:solidFill>
                    <a:schemeClr val="bg1"/>
                  </a:solidFill>
                  <a:latin typeface="Arial" pitchFamily="34" charset="0"/>
                  <a:cs typeface="Arial" pitchFamily="34" charset="0"/>
                </a:rPr>
                <a:t>2006</a:t>
              </a:r>
              <a:r>
                <a:rPr lang="zh-CN" altLang="en-US" sz="2400" dirty="0">
                  <a:solidFill>
                    <a:schemeClr val="bg1"/>
                  </a:solidFill>
                  <a:latin typeface="Arial" pitchFamily="34" charset="0"/>
                  <a:cs typeface="Arial" pitchFamily="34" charset="0"/>
                </a:rPr>
                <a:t>年</a:t>
              </a:r>
              <a:r>
                <a:rPr lang="en-US" altLang="zh-CN" sz="2400" dirty="0">
                  <a:solidFill>
                    <a:schemeClr val="bg1"/>
                  </a:solidFill>
                  <a:latin typeface="Arial" pitchFamily="34" charset="0"/>
                  <a:cs typeface="Arial" pitchFamily="34" charset="0"/>
                </a:rPr>
                <a:t>~2018</a:t>
              </a:r>
              <a:r>
                <a:rPr lang="zh-CN" altLang="en-US" sz="2400" dirty="0">
                  <a:solidFill>
                    <a:schemeClr val="bg1"/>
                  </a:solidFill>
                  <a:latin typeface="Arial" pitchFamily="34" charset="0"/>
                  <a:cs typeface="Arial" pitchFamily="34" charset="0"/>
                </a:rPr>
                <a:t>年</a:t>
              </a:r>
            </a:p>
          </p:txBody>
        </p:sp>
      </p:grpSp>
    </p:spTree>
    <p:extLst>
      <p:ext uri="{BB962C8B-B14F-4D97-AF65-F5344CB8AC3E}">
        <p14:creationId xmlns:p14="http://schemas.microsoft.com/office/powerpoint/2010/main" val="3764894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80FEE1DA-DD33-4481-8B14-C8AEB79C8141}"/>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保险企业竞争</a:t>
            </a:r>
            <a:endParaRPr lang="en-CA" sz="4267" b="1" spc="-200" dirty="0">
              <a:solidFill>
                <a:schemeClr val="bg1"/>
              </a:solidFill>
              <a:latin typeface="Open Sans" pitchFamily="34" charset="0"/>
              <a:ea typeface="Open Sans" pitchFamily="34" charset="0"/>
              <a:cs typeface="Open Sans" pitchFamily="34" charset="0"/>
            </a:endParaRPr>
          </a:p>
        </p:txBody>
      </p:sp>
      <p:sp>
        <p:nvSpPr>
          <p:cNvPr id="5" name="Text Box 7">
            <a:extLst>
              <a:ext uri="{FF2B5EF4-FFF2-40B4-BE49-F238E27FC236}">
                <a16:creationId xmlns:a16="http://schemas.microsoft.com/office/drawing/2014/main" id="{3FCE962C-96D6-4485-BD87-BD5684F3B7AA}"/>
              </a:ext>
            </a:extLst>
          </p:cNvPr>
          <p:cNvSpPr txBox="1">
            <a:spLocks noChangeArrowheads="1"/>
          </p:cNvSpPr>
          <p:nvPr/>
        </p:nvSpPr>
        <p:spPr bwMode="auto">
          <a:xfrm>
            <a:off x="738423" y="1357948"/>
            <a:ext cx="10725541" cy="307777"/>
          </a:xfrm>
          <a:prstGeom prst="rect">
            <a:avLst/>
          </a:prstGeom>
          <a:noFill/>
          <a:ln w="9525">
            <a:noFill/>
            <a:miter lim="800000"/>
            <a:headEnd/>
            <a:tailEnd/>
          </a:ln>
        </p:spPr>
        <p:txBody>
          <a:bodyPr wrap="square" lIns="60960" tIns="30480" rIns="60960" bIns="30480" anchor="ctr">
            <a:spAutoFit/>
          </a:bodyPr>
          <a:lstStyle/>
          <a:p>
            <a:pPr algn="ctr" defTabSz="1450940"/>
            <a:r>
              <a:rPr lang="zh-CN" altLang="en-US" sz="1600" dirty="0">
                <a:solidFill>
                  <a:schemeClr val="bg1"/>
                </a:solidFill>
                <a:latin typeface="Open Sans Semibold" pitchFamily="34" charset="0"/>
                <a:ea typeface="Open Sans Semibold" pitchFamily="34" charset="0"/>
                <a:cs typeface="Open Sans Semibold" pitchFamily="34" charset="0"/>
              </a:rPr>
              <a:t>中小保险公司大量涌现，竞争进入白热化阶段</a:t>
            </a:r>
          </a:p>
        </p:txBody>
      </p:sp>
      <p:graphicFrame>
        <p:nvGraphicFramePr>
          <p:cNvPr id="7" name="图表 6">
            <a:extLst>
              <a:ext uri="{FF2B5EF4-FFF2-40B4-BE49-F238E27FC236}">
                <a16:creationId xmlns:a16="http://schemas.microsoft.com/office/drawing/2014/main" id="{A373F3F5-3E68-4458-A686-727C64049749}"/>
              </a:ext>
            </a:extLst>
          </p:cNvPr>
          <p:cNvGraphicFramePr/>
          <p:nvPr>
            <p:extLst>
              <p:ext uri="{D42A27DB-BD31-4B8C-83A1-F6EECF244321}">
                <p14:modId xmlns:p14="http://schemas.microsoft.com/office/powerpoint/2010/main" val="1308397921"/>
              </p:ext>
            </p:extLst>
          </p:nvPr>
        </p:nvGraphicFramePr>
        <p:xfrm>
          <a:off x="2032000" y="1917265"/>
          <a:ext cx="8128000" cy="42210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87416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42">
            <a:extLst>
              <a:ext uri="{FF2B5EF4-FFF2-40B4-BE49-F238E27FC236}">
                <a16:creationId xmlns:a16="http://schemas.microsoft.com/office/drawing/2014/main" id="{56663196-F77C-4720-A165-A67148C35C33}"/>
              </a:ext>
            </a:extLst>
          </p:cNvPr>
          <p:cNvCxnSpPr>
            <a:endCxn id="34" idx="3"/>
          </p:cNvCxnSpPr>
          <p:nvPr/>
        </p:nvCxnSpPr>
        <p:spPr>
          <a:xfrm flipH="1">
            <a:off x="2948152" y="2652048"/>
            <a:ext cx="723013" cy="1"/>
          </a:xfrm>
          <a:prstGeom prst="straightConnector1">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45">
            <a:extLst>
              <a:ext uri="{FF2B5EF4-FFF2-40B4-BE49-F238E27FC236}">
                <a16:creationId xmlns:a16="http://schemas.microsoft.com/office/drawing/2014/main" id="{413FE22E-9B41-44E2-B9EC-538161A97135}"/>
              </a:ext>
            </a:extLst>
          </p:cNvPr>
          <p:cNvCxnSpPr>
            <a:endCxn id="36" idx="1"/>
          </p:cNvCxnSpPr>
          <p:nvPr/>
        </p:nvCxnSpPr>
        <p:spPr>
          <a:xfrm>
            <a:off x="8737600" y="2652048"/>
            <a:ext cx="508000" cy="1"/>
          </a:xfrm>
          <a:prstGeom prst="straightConnector1">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 name="Straight Arrow Connector 48">
            <a:extLst>
              <a:ext uri="{FF2B5EF4-FFF2-40B4-BE49-F238E27FC236}">
                <a16:creationId xmlns:a16="http://schemas.microsoft.com/office/drawing/2014/main" id="{8FFCF531-2DD3-4865-8BD3-423DBCD01554}"/>
              </a:ext>
            </a:extLst>
          </p:cNvPr>
          <p:cNvCxnSpPr>
            <a:endCxn id="32" idx="3"/>
          </p:cNvCxnSpPr>
          <p:nvPr/>
        </p:nvCxnSpPr>
        <p:spPr>
          <a:xfrm flipH="1">
            <a:off x="3786331" y="4259938"/>
            <a:ext cx="766619" cy="726103"/>
          </a:xfrm>
          <a:prstGeom prst="straightConnector1">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51">
            <a:extLst>
              <a:ext uri="{FF2B5EF4-FFF2-40B4-BE49-F238E27FC236}">
                <a16:creationId xmlns:a16="http://schemas.microsoft.com/office/drawing/2014/main" id="{044D294B-E8DF-4B6B-8120-CAA2F538A37C}"/>
              </a:ext>
            </a:extLst>
          </p:cNvPr>
          <p:cNvCxnSpPr/>
          <p:nvPr/>
        </p:nvCxnSpPr>
        <p:spPr>
          <a:xfrm>
            <a:off x="7888816" y="4181615"/>
            <a:ext cx="848784" cy="828725"/>
          </a:xfrm>
          <a:prstGeom prst="straightConnector1">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6">
            <a:extLst>
              <a:ext uri="{FF2B5EF4-FFF2-40B4-BE49-F238E27FC236}">
                <a16:creationId xmlns:a16="http://schemas.microsoft.com/office/drawing/2014/main" id="{058FC16A-4980-476E-BBC2-BC28F5424BDF}"/>
              </a:ext>
            </a:extLst>
          </p:cNvPr>
          <p:cNvCxnSpPr>
            <a:endCxn id="30" idx="0"/>
          </p:cNvCxnSpPr>
          <p:nvPr/>
        </p:nvCxnSpPr>
        <p:spPr>
          <a:xfrm>
            <a:off x="6191520" y="4889502"/>
            <a:ext cx="1" cy="363893"/>
          </a:xfrm>
          <a:prstGeom prst="straightConnector1">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Freeform 5">
            <a:extLst>
              <a:ext uri="{FF2B5EF4-FFF2-40B4-BE49-F238E27FC236}">
                <a16:creationId xmlns:a16="http://schemas.microsoft.com/office/drawing/2014/main" id="{5583D4CA-EE05-48A9-BC53-AA5B4FFA9AE8}"/>
              </a:ext>
            </a:extLst>
          </p:cNvPr>
          <p:cNvSpPr>
            <a:spLocks/>
          </p:cNvSpPr>
          <p:nvPr/>
        </p:nvSpPr>
        <p:spPr bwMode="auto">
          <a:xfrm>
            <a:off x="6603999" y="2772834"/>
            <a:ext cx="1013884" cy="988484"/>
          </a:xfrm>
          <a:custGeom>
            <a:avLst/>
            <a:gdLst>
              <a:gd name="T0" fmla="*/ 0 w 256"/>
              <a:gd name="T1" fmla="*/ 106 h 249"/>
              <a:gd name="T2" fmla="*/ 65 w 256"/>
              <a:gd name="T3" fmla="*/ 249 h 249"/>
              <a:gd name="T4" fmla="*/ 256 w 256"/>
              <a:gd name="T5" fmla="*/ 78 h 249"/>
              <a:gd name="T6" fmla="*/ 124 w 256"/>
              <a:gd name="T7" fmla="*/ 0 h 249"/>
              <a:gd name="T8" fmla="*/ 0 w 256"/>
              <a:gd name="T9" fmla="*/ 106 h 249"/>
            </a:gdLst>
            <a:ahLst/>
            <a:cxnLst>
              <a:cxn ang="0">
                <a:pos x="T0" y="T1"/>
              </a:cxn>
              <a:cxn ang="0">
                <a:pos x="T2" y="T3"/>
              </a:cxn>
              <a:cxn ang="0">
                <a:pos x="T4" y="T5"/>
              </a:cxn>
              <a:cxn ang="0">
                <a:pos x="T6" y="T7"/>
              </a:cxn>
              <a:cxn ang="0">
                <a:pos x="T8" y="T9"/>
              </a:cxn>
            </a:cxnLst>
            <a:rect l="0" t="0" r="r" b="b"/>
            <a:pathLst>
              <a:path w="256" h="249">
                <a:moveTo>
                  <a:pt x="0" y="106"/>
                </a:moveTo>
                <a:cubicBezTo>
                  <a:pt x="65" y="249"/>
                  <a:pt x="65" y="249"/>
                  <a:pt x="65" y="249"/>
                </a:cubicBezTo>
                <a:cubicBezTo>
                  <a:pt x="145" y="213"/>
                  <a:pt x="211" y="153"/>
                  <a:pt x="256" y="78"/>
                </a:cubicBezTo>
                <a:cubicBezTo>
                  <a:pt x="124" y="0"/>
                  <a:pt x="124" y="0"/>
                  <a:pt x="124" y="0"/>
                </a:cubicBezTo>
                <a:cubicBezTo>
                  <a:pt x="95" y="47"/>
                  <a:pt x="52" y="84"/>
                  <a:pt x="0" y="106"/>
                </a:cubicBezTo>
                <a:close/>
              </a:path>
            </a:pathLst>
          </a:custGeom>
          <a:solidFill>
            <a:srgbClr val="45C1A4">
              <a:alpha val="75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8" name="Freeform 6">
            <a:extLst>
              <a:ext uri="{FF2B5EF4-FFF2-40B4-BE49-F238E27FC236}">
                <a16:creationId xmlns:a16="http://schemas.microsoft.com/office/drawing/2014/main" id="{5C4D77EC-26D8-4D4B-AFBB-47F26274D2E6}"/>
              </a:ext>
            </a:extLst>
          </p:cNvPr>
          <p:cNvSpPr>
            <a:spLocks/>
          </p:cNvSpPr>
          <p:nvPr/>
        </p:nvSpPr>
        <p:spPr bwMode="auto">
          <a:xfrm>
            <a:off x="5704417" y="3230034"/>
            <a:ext cx="1013884" cy="709084"/>
          </a:xfrm>
          <a:custGeom>
            <a:avLst/>
            <a:gdLst>
              <a:gd name="T0" fmla="*/ 205 w 256"/>
              <a:gd name="T1" fmla="*/ 0 h 179"/>
              <a:gd name="T2" fmla="*/ 256 w 256"/>
              <a:gd name="T3" fmla="*/ 148 h 179"/>
              <a:gd name="T4" fmla="*/ 0 w 256"/>
              <a:gd name="T5" fmla="*/ 156 h 179"/>
              <a:gd name="T6" fmla="*/ 44 w 256"/>
              <a:gd name="T7" fmla="*/ 1 h 179"/>
              <a:gd name="T8" fmla="*/ 122 w 256"/>
              <a:gd name="T9" fmla="*/ 12 h 179"/>
              <a:gd name="T10" fmla="*/ 205 w 256"/>
              <a:gd name="T11" fmla="*/ 0 h 179"/>
            </a:gdLst>
            <a:ahLst/>
            <a:cxnLst>
              <a:cxn ang="0">
                <a:pos x="T0" y="T1"/>
              </a:cxn>
              <a:cxn ang="0">
                <a:pos x="T2" y="T3"/>
              </a:cxn>
              <a:cxn ang="0">
                <a:pos x="T4" y="T5"/>
              </a:cxn>
              <a:cxn ang="0">
                <a:pos x="T6" y="T7"/>
              </a:cxn>
              <a:cxn ang="0">
                <a:pos x="T8" y="T9"/>
              </a:cxn>
              <a:cxn ang="0">
                <a:pos x="T10" y="T11"/>
              </a:cxn>
            </a:cxnLst>
            <a:rect l="0" t="0" r="r" b="b"/>
            <a:pathLst>
              <a:path w="256" h="179">
                <a:moveTo>
                  <a:pt x="205" y="0"/>
                </a:moveTo>
                <a:cubicBezTo>
                  <a:pt x="256" y="148"/>
                  <a:pt x="256" y="148"/>
                  <a:pt x="256" y="148"/>
                </a:cubicBezTo>
                <a:cubicBezTo>
                  <a:pt x="174" y="177"/>
                  <a:pt x="84" y="179"/>
                  <a:pt x="0" y="156"/>
                </a:cubicBezTo>
                <a:cubicBezTo>
                  <a:pt x="44" y="1"/>
                  <a:pt x="44" y="1"/>
                  <a:pt x="44" y="1"/>
                </a:cubicBezTo>
                <a:cubicBezTo>
                  <a:pt x="69" y="8"/>
                  <a:pt x="95" y="12"/>
                  <a:pt x="122" y="12"/>
                </a:cubicBezTo>
                <a:cubicBezTo>
                  <a:pt x="151" y="12"/>
                  <a:pt x="179" y="8"/>
                  <a:pt x="205" y="0"/>
                </a:cubicBezTo>
                <a:close/>
              </a:path>
            </a:pathLst>
          </a:custGeom>
          <a:solidFill>
            <a:srgbClr val="4BACC6">
              <a:alpha val="75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9" name="Freeform 7">
            <a:extLst>
              <a:ext uri="{FF2B5EF4-FFF2-40B4-BE49-F238E27FC236}">
                <a16:creationId xmlns:a16="http://schemas.microsoft.com/office/drawing/2014/main" id="{0DC5BF9D-5921-477E-914E-E172E43FAEC3}"/>
              </a:ext>
            </a:extLst>
          </p:cNvPr>
          <p:cNvSpPr>
            <a:spLocks/>
          </p:cNvSpPr>
          <p:nvPr/>
        </p:nvSpPr>
        <p:spPr bwMode="auto">
          <a:xfrm>
            <a:off x="4770965" y="2808818"/>
            <a:ext cx="1024467" cy="996951"/>
          </a:xfrm>
          <a:custGeom>
            <a:avLst/>
            <a:gdLst>
              <a:gd name="T0" fmla="*/ 258 w 258"/>
              <a:gd name="T1" fmla="*/ 100 h 251"/>
              <a:gd name="T2" fmla="*/ 202 w 258"/>
              <a:gd name="T3" fmla="*/ 251 h 251"/>
              <a:gd name="T4" fmla="*/ 0 w 258"/>
              <a:gd name="T5" fmla="*/ 93 h 251"/>
              <a:gd name="T6" fmla="*/ 134 w 258"/>
              <a:gd name="T7" fmla="*/ 0 h 251"/>
              <a:gd name="T8" fmla="*/ 258 w 258"/>
              <a:gd name="T9" fmla="*/ 100 h 251"/>
            </a:gdLst>
            <a:ahLst/>
            <a:cxnLst>
              <a:cxn ang="0">
                <a:pos x="T0" y="T1"/>
              </a:cxn>
              <a:cxn ang="0">
                <a:pos x="T2" y="T3"/>
              </a:cxn>
              <a:cxn ang="0">
                <a:pos x="T4" y="T5"/>
              </a:cxn>
              <a:cxn ang="0">
                <a:pos x="T6" y="T7"/>
              </a:cxn>
              <a:cxn ang="0">
                <a:pos x="T8" y="T9"/>
              </a:cxn>
            </a:cxnLst>
            <a:rect l="0" t="0" r="r" b="b"/>
            <a:pathLst>
              <a:path w="258" h="251">
                <a:moveTo>
                  <a:pt x="258" y="100"/>
                </a:moveTo>
                <a:cubicBezTo>
                  <a:pt x="202" y="251"/>
                  <a:pt x="202" y="251"/>
                  <a:pt x="202" y="251"/>
                </a:cubicBezTo>
                <a:cubicBezTo>
                  <a:pt x="120" y="220"/>
                  <a:pt x="49" y="165"/>
                  <a:pt x="0" y="93"/>
                </a:cubicBezTo>
                <a:cubicBezTo>
                  <a:pt x="134" y="0"/>
                  <a:pt x="134" y="0"/>
                  <a:pt x="134" y="0"/>
                </a:cubicBezTo>
                <a:cubicBezTo>
                  <a:pt x="164" y="45"/>
                  <a:pt x="208" y="80"/>
                  <a:pt x="258" y="100"/>
                </a:cubicBezTo>
                <a:close/>
              </a:path>
            </a:pathLst>
          </a:custGeom>
          <a:solidFill>
            <a:srgbClr val="45C1A4">
              <a:alpha val="75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0" name="Freeform 8">
            <a:extLst>
              <a:ext uri="{FF2B5EF4-FFF2-40B4-BE49-F238E27FC236}">
                <a16:creationId xmlns:a16="http://schemas.microsoft.com/office/drawing/2014/main" id="{6355EF81-9F45-421C-9721-37D9B91C7AB1}"/>
              </a:ext>
            </a:extLst>
          </p:cNvPr>
          <p:cNvSpPr>
            <a:spLocks/>
          </p:cNvSpPr>
          <p:nvPr/>
        </p:nvSpPr>
        <p:spPr bwMode="auto">
          <a:xfrm>
            <a:off x="4442883" y="2021417"/>
            <a:ext cx="804333" cy="1001184"/>
          </a:xfrm>
          <a:custGeom>
            <a:avLst/>
            <a:gdLst>
              <a:gd name="T0" fmla="*/ 203 w 203"/>
              <a:gd name="T1" fmla="*/ 174 h 252"/>
              <a:gd name="T2" fmla="*/ 59 w 203"/>
              <a:gd name="T3" fmla="*/ 252 h 252"/>
              <a:gd name="T4" fmla="*/ 10 w 203"/>
              <a:gd name="T5" fmla="*/ 0 h 252"/>
              <a:gd name="T6" fmla="*/ 173 w 203"/>
              <a:gd name="T7" fmla="*/ 19 h 252"/>
              <a:gd name="T8" fmla="*/ 171 w 203"/>
              <a:gd name="T9" fmla="*/ 47 h 252"/>
              <a:gd name="T10" fmla="*/ 203 w 203"/>
              <a:gd name="T11" fmla="*/ 174 h 252"/>
            </a:gdLst>
            <a:ahLst/>
            <a:cxnLst>
              <a:cxn ang="0">
                <a:pos x="T0" y="T1"/>
              </a:cxn>
              <a:cxn ang="0">
                <a:pos x="T2" y="T3"/>
              </a:cxn>
              <a:cxn ang="0">
                <a:pos x="T4" y="T5"/>
              </a:cxn>
              <a:cxn ang="0">
                <a:pos x="T6" y="T7"/>
              </a:cxn>
              <a:cxn ang="0">
                <a:pos x="T8" y="T9"/>
              </a:cxn>
              <a:cxn ang="0">
                <a:pos x="T10" y="T11"/>
              </a:cxn>
            </a:cxnLst>
            <a:rect l="0" t="0" r="r" b="b"/>
            <a:pathLst>
              <a:path w="203" h="252">
                <a:moveTo>
                  <a:pt x="203" y="174"/>
                </a:moveTo>
                <a:cubicBezTo>
                  <a:pt x="59" y="252"/>
                  <a:pt x="59" y="252"/>
                  <a:pt x="59" y="252"/>
                </a:cubicBezTo>
                <a:cubicBezTo>
                  <a:pt x="17" y="175"/>
                  <a:pt x="0" y="87"/>
                  <a:pt x="10" y="0"/>
                </a:cubicBezTo>
                <a:cubicBezTo>
                  <a:pt x="173" y="19"/>
                  <a:pt x="173" y="19"/>
                  <a:pt x="173" y="19"/>
                </a:cubicBezTo>
                <a:cubicBezTo>
                  <a:pt x="172" y="28"/>
                  <a:pt x="171" y="38"/>
                  <a:pt x="171" y="47"/>
                </a:cubicBezTo>
                <a:cubicBezTo>
                  <a:pt x="171" y="93"/>
                  <a:pt x="183" y="136"/>
                  <a:pt x="203" y="174"/>
                </a:cubicBezTo>
                <a:close/>
              </a:path>
            </a:pathLst>
          </a:custGeom>
          <a:solidFill>
            <a:srgbClr val="4BACC6">
              <a:alpha val="75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Freeform 9">
            <a:extLst>
              <a:ext uri="{FF2B5EF4-FFF2-40B4-BE49-F238E27FC236}">
                <a16:creationId xmlns:a16="http://schemas.microsoft.com/office/drawing/2014/main" id="{92F27586-C9C1-4817-8EA4-003308F0B875}"/>
              </a:ext>
            </a:extLst>
          </p:cNvPr>
          <p:cNvSpPr>
            <a:spLocks/>
          </p:cNvSpPr>
          <p:nvPr/>
        </p:nvSpPr>
        <p:spPr bwMode="auto">
          <a:xfrm>
            <a:off x="7139517" y="1953685"/>
            <a:ext cx="749300" cy="1005417"/>
          </a:xfrm>
          <a:custGeom>
            <a:avLst/>
            <a:gdLst>
              <a:gd name="T0" fmla="*/ 27 w 189"/>
              <a:gd name="T1" fmla="*/ 23 h 253"/>
              <a:gd name="T2" fmla="*/ 176 w 189"/>
              <a:gd name="T3" fmla="*/ 0 h 253"/>
              <a:gd name="T4" fmla="*/ 138 w 189"/>
              <a:gd name="T5" fmla="*/ 253 h 253"/>
              <a:gd name="T6" fmla="*/ 0 w 189"/>
              <a:gd name="T7" fmla="*/ 186 h 253"/>
              <a:gd name="T8" fmla="*/ 30 w 189"/>
              <a:gd name="T9" fmla="*/ 64 h 253"/>
              <a:gd name="T10" fmla="*/ 27 w 189"/>
              <a:gd name="T11" fmla="*/ 23 h 253"/>
            </a:gdLst>
            <a:ahLst/>
            <a:cxnLst>
              <a:cxn ang="0">
                <a:pos x="T0" y="T1"/>
              </a:cxn>
              <a:cxn ang="0">
                <a:pos x="T2" y="T3"/>
              </a:cxn>
              <a:cxn ang="0">
                <a:pos x="T4" y="T5"/>
              </a:cxn>
              <a:cxn ang="0">
                <a:pos x="T6" y="T7"/>
              </a:cxn>
              <a:cxn ang="0">
                <a:pos x="T8" y="T9"/>
              </a:cxn>
              <a:cxn ang="0">
                <a:pos x="T10" y="T11"/>
              </a:cxn>
            </a:cxnLst>
            <a:rect l="0" t="0" r="r" b="b"/>
            <a:pathLst>
              <a:path w="189" h="253">
                <a:moveTo>
                  <a:pt x="27" y="23"/>
                </a:moveTo>
                <a:cubicBezTo>
                  <a:pt x="176" y="0"/>
                  <a:pt x="176" y="0"/>
                  <a:pt x="176" y="0"/>
                </a:cubicBezTo>
                <a:cubicBezTo>
                  <a:pt x="189" y="86"/>
                  <a:pt x="176" y="175"/>
                  <a:pt x="138" y="253"/>
                </a:cubicBezTo>
                <a:cubicBezTo>
                  <a:pt x="0" y="186"/>
                  <a:pt x="0" y="186"/>
                  <a:pt x="0" y="186"/>
                </a:cubicBezTo>
                <a:cubicBezTo>
                  <a:pt x="19" y="150"/>
                  <a:pt x="30" y="108"/>
                  <a:pt x="30" y="64"/>
                </a:cubicBezTo>
                <a:cubicBezTo>
                  <a:pt x="30" y="50"/>
                  <a:pt x="29" y="36"/>
                  <a:pt x="27" y="23"/>
                </a:cubicBezTo>
                <a:close/>
              </a:path>
            </a:pathLst>
          </a:custGeom>
          <a:solidFill>
            <a:srgbClr val="4BACC6">
              <a:alpha val="75000"/>
            </a:srgb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Freeform 10">
            <a:extLst>
              <a:ext uri="{FF2B5EF4-FFF2-40B4-BE49-F238E27FC236}">
                <a16:creationId xmlns:a16="http://schemas.microsoft.com/office/drawing/2014/main" id="{4A07EDBB-A390-43EE-B366-5AF43B473A73}"/>
              </a:ext>
            </a:extLst>
          </p:cNvPr>
          <p:cNvSpPr>
            <a:spLocks/>
          </p:cNvSpPr>
          <p:nvPr/>
        </p:nvSpPr>
        <p:spPr bwMode="auto">
          <a:xfrm>
            <a:off x="6921499" y="3153834"/>
            <a:ext cx="1498600" cy="1452033"/>
          </a:xfrm>
          <a:custGeom>
            <a:avLst/>
            <a:gdLst>
              <a:gd name="T0" fmla="*/ 0 w 378"/>
              <a:gd name="T1" fmla="*/ 186 h 366"/>
              <a:gd name="T2" fmla="*/ 81 w 378"/>
              <a:gd name="T3" fmla="*/ 366 h 366"/>
              <a:gd name="T4" fmla="*/ 378 w 378"/>
              <a:gd name="T5" fmla="*/ 101 h 366"/>
              <a:gd name="T6" fmla="*/ 209 w 378"/>
              <a:gd name="T7" fmla="*/ 0 h 366"/>
              <a:gd name="T8" fmla="*/ 0 w 378"/>
              <a:gd name="T9" fmla="*/ 186 h 366"/>
            </a:gdLst>
            <a:ahLst/>
            <a:cxnLst>
              <a:cxn ang="0">
                <a:pos x="T0" y="T1"/>
              </a:cxn>
              <a:cxn ang="0">
                <a:pos x="T2" y="T3"/>
              </a:cxn>
              <a:cxn ang="0">
                <a:pos x="T4" y="T5"/>
              </a:cxn>
              <a:cxn ang="0">
                <a:pos x="T6" y="T7"/>
              </a:cxn>
              <a:cxn ang="0">
                <a:pos x="T8" y="T9"/>
              </a:cxn>
            </a:cxnLst>
            <a:rect l="0" t="0" r="r" b="b"/>
            <a:pathLst>
              <a:path w="378" h="366">
                <a:moveTo>
                  <a:pt x="0" y="186"/>
                </a:moveTo>
                <a:cubicBezTo>
                  <a:pt x="81" y="366"/>
                  <a:pt x="81" y="366"/>
                  <a:pt x="81" y="366"/>
                </a:cubicBezTo>
                <a:cubicBezTo>
                  <a:pt x="205" y="310"/>
                  <a:pt x="309" y="218"/>
                  <a:pt x="378" y="101"/>
                </a:cubicBezTo>
                <a:cubicBezTo>
                  <a:pt x="209" y="0"/>
                  <a:pt x="209" y="0"/>
                  <a:pt x="209" y="0"/>
                </a:cubicBezTo>
                <a:cubicBezTo>
                  <a:pt x="160" y="82"/>
                  <a:pt x="87" y="147"/>
                  <a:pt x="0" y="186"/>
                </a:cubicBezTo>
                <a:close/>
              </a:path>
            </a:pathLst>
          </a:custGeom>
          <a:solidFill>
            <a:srgbClr val="45C1A4"/>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Freeform 11">
            <a:extLst>
              <a:ext uri="{FF2B5EF4-FFF2-40B4-BE49-F238E27FC236}">
                <a16:creationId xmlns:a16="http://schemas.microsoft.com/office/drawing/2014/main" id="{86C49CBF-8FCD-4C7A-B244-D9316949BA53}"/>
              </a:ext>
            </a:extLst>
          </p:cNvPr>
          <p:cNvSpPr>
            <a:spLocks/>
          </p:cNvSpPr>
          <p:nvPr/>
        </p:nvSpPr>
        <p:spPr bwMode="auto">
          <a:xfrm>
            <a:off x="5450416" y="3951818"/>
            <a:ext cx="1576917" cy="937684"/>
          </a:xfrm>
          <a:custGeom>
            <a:avLst/>
            <a:gdLst>
              <a:gd name="T0" fmla="*/ 333 w 398"/>
              <a:gd name="T1" fmla="*/ 0 h 236"/>
              <a:gd name="T2" fmla="*/ 398 w 398"/>
              <a:gd name="T3" fmla="*/ 187 h 236"/>
              <a:gd name="T4" fmla="*/ 0 w 398"/>
              <a:gd name="T5" fmla="*/ 199 h 236"/>
              <a:gd name="T6" fmla="*/ 54 w 398"/>
              <a:gd name="T7" fmla="*/ 7 h 236"/>
              <a:gd name="T8" fmla="*/ 182 w 398"/>
              <a:gd name="T9" fmla="*/ 25 h 236"/>
              <a:gd name="T10" fmla="*/ 333 w 398"/>
              <a:gd name="T11" fmla="*/ 0 h 236"/>
            </a:gdLst>
            <a:ahLst/>
            <a:cxnLst>
              <a:cxn ang="0">
                <a:pos x="T0" y="T1"/>
              </a:cxn>
              <a:cxn ang="0">
                <a:pos x="T2" y="T3"/>
              </a:cxn>
              <a:cxn ang="0">
                <a:pos x="T4" y="T5"/>
              </a:cxn>
              <a:cxn ang="0">
                <a:pos x="T6" y="T7"/>
              </a:cxn>
              <a:cxn ang="0">
                <a:pos x="T8" y="T9"/>
              </a:cxn>
              <a:cxn ang="0">
                <a:pos x="T10" y="T11"/>
              </a:cxn>
            </a:cxnLst>
            <a:rect l="0" t="0" r="r" b="b"/>
            <a:pathLst>
              <a:path w="398" h="236">
                <a:moveTo>
                  <a:pt x="333" y="0"/>
                </a:moveTo>
                <a:cubicBezTo>
                  <a:pt x="398" y="187"/>
                  <a:pt x="398" y="187"/>
                  <a:pt x="398" y="187"/>
                </a:cubicBezTo>
                <a:cubicBezTo>
                  <a:pt x="269" y="232"/>
                  <a:pt x="130" y="236"/>
                  <a:pt x="0" y="199"/>
                </a:cubicBezTo>
                <a:cubicBezTo>
                  <a:pt x="54" y="7"/>
                  <a:pt x="54" y="7"/>
                  <a:pt x="54" y="7"/>
                </a:cubicBezTo>
                <a:cubicBezTo>
                  <a:pt x="95" y="19"/>
                  <a:pt x="137" y="25"/>
                  <a:pt x="182" y="25"/>
                </a:cubicBezTo>
                <a:cubicBezTo>
                  <a:pt x="235" y="25"/>
                  <a:pt x="285" y="16"/>
                  <a:pt x="333" y="0"/>
                </a:cubicBezTo>
                <a:close/>
              </a:path>
            </a:pathLst>
          </a:custGeom>
          <a:solidFill>
            <a:srgbClr val="4BACC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Freeform 12">
            <a:extLst>
              <a:ext uri="{FF2B5EF4-FFF2-40B4-BE49-F238E27FC236}">
                <a16:creationId xmlns:a16="http://schemas.microsoft.com/office/drawing/2014/main" id="{A53C7A11-52E2-4EB3-AFDC-F6BFA60EF389}"/>
              </a:ext>
            </a:extLst>
          </p:cNvPr>
          <p:cNvSpPr>
            <a:spLocks/>
          </p:cNvSpPr>
          <p:nvPr/>
        </p:nvSpPr>
        <p:spPr bwMode="auto">
          <a:xfrm>
            <a:off x="4002616" y="3253318"/>
            <a:ext cx="1517651" cy="1420284"/>
          </a:xfrm>
          <a:custGeom>
            <a:avLst/>
            <a:gdLst>
              <a:gd name="T0" fmla="*/ 383 w 383"/>
              <a:gd name="T1" fmla="*/ 171 h 358"/>
              <a:gd name="T2" fmla="*/ 314 w 383"/>
              <a:gd name="T3" fmla="*/ 358 h 358"/>
              <a:gd name="T4" fmla="*/ 0 w 383"/>
              <a:gd name="T5" fmla="*/ 113 h 358"/>
              <a:gd name="T6" fmla="*/ 164 w 383"/>
              <a:gd name="T7" fmla="*/ 0 h 358"/>
              <a:gd name="T8" fmla="*/ 383 w 383"/>
              <a:gd name="T9" fmla="*/ 171 h 358"/>
            </a:gdLst>
            <a:ahLst/>
            <a:cxnLst>
              <a:cxn ang="0">
                <a:pos x="T0" y="T1"/>
              </a:cxn>
              <a:cxn ang="0">
                <a:pos x="T2" y="T3"/>
              </a:cxn>
              <a:cxn ang="0">
                <a:pos x="T4" y="T5"/>
              </a:cxn>
              <a:cxn ang="0">
                <a:pos x="T6" y="T7"/>
              </a:cxn>
              <a:cxn ang="0">
                <a:pos x="T8" y="T9"/>
              </a:cxn>
            </a:cxnLst>
            <a:rect l="0" t="0" r="r" b="b"/>
            <a:pathLst>
              <a:path w="383" h="358">
                <a:moveTo>
                  <a:pt x="383" y="171"/>
                </a:moveTo>
                <a:cubicBezTo>
                  <a:pt x="314" y="358"/>
                  <a:pt x="314" y="358"/>
                  <a:pt x="314" y="358"/>
                </a:cubicBezTo>
                <a:cubicBezTo>
                  <a:pt x="186" y="311"/>
                  <a:pt x="77" y="225"/>
                  <a:pt x="0" y="113"/>
                </a:cubicBezTo>
                <a:cubicBezTo>
                  <a:pt x="164" y="0"/>
                  <a:pt x="164" y="0"/>
                  <a:pt x="164" y="0"/>
                </a:cubicBezTo>
                <a:cubicBezTo>
                  <a:pt x="218" y="77"/>
                  <a:pt x="294" y="138"/>
                  <a:pt x="383" y="171"/>
                </a:cubicBezTo>
                <a:close/>
              </a:path>
            </a:pathLst>
          </a:custGeom>
          <a:solidFill>
            <a:srgbClr val="45C1A4"/>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5" name="Freeform 13">
            <a:extLst>
              <a:ext uri="{FF2B5EF4-FFF2-40B4-BE49-F238E27FC236}">
                <a16:creationId xmlns:a16="http://schemas.microsoft.com/office/drawing/2014/main" id="{627FAE69-6AD1-4406-BD29-AB7BAB7C6C74}"/>
              </a:ext>
            </a:extLst>
          </p:cNvPr>
          <p:cNvSpPr>
            <a:spLocks/>
          </p:cNvSpPr>
          <p:nvPr/>
        </p:nvSpPr>
        <p:spPr bwMode="auto">
          <a:xfrm>
            <a:off x="3494616" y="1911351"/>
            <a:ext cx="1058333" cy="1551517"/>
          </a:xfrm>
          <a:custGeom>
            <a:avLst/>
            <a:gdLst>
              <a:gd name="T0" fmla="*/ 267 w 267"/>
              <a:gd name="T1" fmla="*/ 296 h 391"/>
              <a:gd name="T2" fmla="*/ 91 w 267"/>
              <a:gd name="T3" fmla="*/ 391 h 391"/>
              <a:gd name="T4" fmla="*/ 16 w 267"/>
              <a:gd name="T5" fmla="*/ 0 h 391"/>
              <a:gd name="T6" fmla="*/ 214 w 267"/>
              <a:gd name="T7" fmla="*/ 23 h 391"/>
              <a:gd name="T8" fmla="*/ 211 w 267"/>
              <a:gd name="T9" fmla="*/ 75 h 391"/>
              <a:gd name="T10" fmla="*/ 267 w 267"/>
              <a:gd name="T11" fmla="*/ 296 h 391"/>
            </a:gdLst>
            <a:ahLst/>
            <a:cxnLst>
              <a:cxn ang="0">
                <a:pos x="T0" y="T1"/>
              </a:cxn>
              <a:cxn ang="0">
                <a:pos x="T2" y="T3"/>
              </a:cxn>
              <a:cxn ang="0">
                <a:pos x="T4" y="T5"/>
              </a:cxn>
              <a:cxn ang="0">
                <a:pos x="T6" y="T7"/>
              </a:cxn>
              <a:cxn ang="0">
                <a:pos x="T8" y="T9"/>
              </a:cxn>
              <a:cxn ang="0">
                <a:pos x="T10" y="T11"/>
              </a:cxn>
            </a:cxnLst>
            <a:rect l="0" t="0" r="r" b="b"/>
            <a:pathLst>
              <a:path w="267" h="391">
                <a:moveTo>
                  <a:pt x="267" y="296"/>
                </a:moveTo>
                <a:cubicBezTo>
                  <a:pt x="91" y="391"/>
                  <a:pt x="91" y="391"/>
                  <a:pt x="91" y="391"/>
                </a:cubicBezTo>
                <a:cubicBezTo>
                  <a:pt x="26" y="271"/>
                  <a:pt x="0" y="135"/>
                  <a:pt x="16" y="0"/>
                </a:cubicBezTo>
                <a:cubicBezTo>
                  <a:pt x="214" y="23"/>
                  <a:pt x="214" y="23"/>
                  <a:pt x="214" y="23"/>
                </a:cubicBezTo>
                <a:cubicBezTo>
                  <a:pt x="212" y="40"/>
                  <a:pt x="211" y="57"/>
                  <a:pt x="211" y="75"/>
                </a:cubicBezTo>
                <a:cubicBezTo>
                  <a:pt x="211" y="155"/>
                  <a:pt x="231" y="230"/>
                  <a:pt x="267" y="296"/>
                </a:cubicBezTo>
                <a:close/>
              </a:path>
            </a:pathLst>
          </a:custGeom>
          <a:solidFill>
            <a:srgbClr val="4BACC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14">
            <a:extLst>
              <a:ext uri="{FF2B5EF4-FFF2-40B4-BE49-F238E27FC236}">
                <a16:creationId xmlns:a16="http://schemas.microsoft.com/office/drawing/2014/main" id="{BD784719-125A-44A9-8319-4C33F9E9E63E}"/>
              </a:ext>
            </a:extLst>
          </p:cNvPr>
          <p:cNvSpPr>
            <a:spLocks/>
          </p:cNvSpPr>
          <p:nvPr/>
        </p:nvSpPr>
        <p:spPr bwMode="auto">
          <a:xfrm>
            <a:off x="7821083" y="1803401"/>
            <a:ext cx="1018117" cy="1564217"/>
          </a:xfrm>
          <a:custGeom>
            <a:avLst/>
            <a:gdLst>
              <a:gd name="T0" fmla="*/ 42 w 257"/>
              <a:gd name="T1" fmla="*/ 31 h 394"/>
              <a:gd name="T2" fmla="*/ 236 w 257"/>
              <a:gd name="T3" fmla="*/ 0 h 394"/>
              <a:gd name="T4" fmla="*/ 177 w 257"/>
              <a:gd name="T5" fmla="*/ 394 h 394"/>
              <a:gd name="T6" fmla="*/ 0 w 257"/>
              <a:gd name="T7" fmla="*/ 307 h 394"/>
              <a:gd name="T8" fmla="*/ 48 w 257"/>
              <a:gd name="T9" fmla="*/ 102 h 394"/>
              <a:gd name="T10" fmla="*/ 42 w 257"/>
              <a:gd name="T11" fmla="*/ 31 h 394"/>
            </a:gdLst>
            <a:ahLst/>
            <a:cxnLst>
              <a:cxn ang="0">
                <a:pos x="T0" y="T1"/>
              </a:cxn>
              <a:cxn ang="0">
                <a:pos x="T2" y="T3"/>
              </a:cxn>
              <a:cxn ang="0">
                <a:pos x="T4" y="T5"/>
              </a:cxn>
              <a:cxn ang="0">
                <a:pos x="T6" y="T7"/>
              </a:cxn>
              <a:cxn ang="0">
                <a:pos x="T8" y="T9"/>
              </a:cxn>
              <a:cxn ang="0">
                <a:pos x="T10" y="T11"/>
              </a:cxn>
            </a:cxnLst>
            <a:rect l="0" t="0" r="r" b="b"/>
            <a:pathLst>
              <a:path w="257" h="394">
                <a:moveTo>
                  <a:pt x="42" y="31"/>
                </a:moveTo>
                <a:cubicBezTo>
                  <a:pt x="236" y="0"/>
                  <a:pt x="236" y="0"/>
                  <a:pt x="236" y="0"/>
                </a:cubicBezTo>
                <a:cubicBezTo>
                  <a:pt x="257" y="134"/>
                  <a:pt x="236" y="272"/>
                  <a:pt x="177" y="394"/>
                </a:cubicBezTo>
                <a:cubicBezTo>
                  <a:pt x="0" y="307"/>
                  <a:pt x="0" y="307"/>
                  <a:pt x="0" y="307"/>
                </a:cubicBezTo>
                <a:cubicBezTo>
                  <a:pt x="30" y="245"/>
                  <a:pt x="48" y="176"/>
                  <a:pt x="48" y="102"/>
                </a:cubicBezTo>
                <a:cubicBezTo>
                  <a:pt x="48" y="78"/>
                  <a:pt x="46" y="54"/>
                  <a:pt x="42" y="31"/>
                </a:cubicBezTo>
                <a:close/>
              </a:path>
            </a:pathLst>
          </a:custGeom>
          <a:solidFill>
            <a:srgbClr val="4BACC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7" name="Freeform 5">
            <a:extLst>
              <a:ext uri="{FF2B5EF4-FFF2-40B4-BE49-F238E27FC236}">
                <a16:creationId xmlns:a16="http://schemas.microsoft.com/office/drawing/2014/main" id="{4842EAB2-50D3-4CA4-8125-F51513B9F431}"/>
              </a:ext>
            </a:extLst>
          </p:cNvPr>
          <p:cNvSpPr>
            <a:spLocks noEditPoints="1"/>
          </p:cNvSpPr>
          <p:nvPr/>
        </p:nvSpPr>
        <p:spPr bwMode="auto">
          <a:xfrm>
            <a:off x="4700057" y="2172760"/>
            <a:ext cx="289984" cy="514349"/>
          </a:xfrm>
          <a:custGeom>
            <a:avLst/>
            <a:gdLst>
              <a:gd name="T0" fmla="*/ 69 w 79"/>
              <a:gd name="T1" fmla="*/ 0 h 140"/>
              <a:gd name="T2" fmla="*/ 10 w 79"/>
              <a:gd name="T3" fmla="*/ 0 h 140"/>
              <a:gd name="T4" fmla="*/ 0 w 79"/>
              <a:gd name="T5" fmla="*/ 11 h 140"/>
              <a:gd name="T6" fmla="*/ 0 w 79"/>
              <a:gd name="T7" fmla="*/ 130 h 140"/>
              <a:gd name="T8" fmla="*/ 10 w 79"/>
              <a:gd name="T9" fmla="*/ 140 h 140"/>
              <a:gd name="T10" fmla="*/ 69 w 79"/>
              <a:gd name="T11" fmla="*/ 140 h 140"/>
              <a:gd name="T12" fmla="*/ 79 w 79"/>
              <a:gd name="T13" fmla="*/ 130 h 140"/>
              <a:gd name="T14" fmla="*/ 79 w 79"/>
              <a:gd name="T15" fmla="*/ 11 h 140"/>
              <a:gd name="T16" fmla="*/ 69 w 79"/>
              <a:gd name="T17" fmla="*/ 0 h 140"/>
              <a:gd name="T18" fmla="*/ 39 w 79"/>
              <a:gd name="T19" fmla="*/ 130 h 140"/>
              <a:gd name="T20" fmla="*/ 33 w 79"/>
              <a:gd name="T21" fmla="*/ 123 h 140"/>
              <a:gd name="T22" fmla="*/ 39 w 79"/>
              <a:gd name="T23" fmla="*/ 117 h 140"/>
              <a:gd name="T24" fmla="*/ 46 w 79"/>
              <a:gd name="T25" fmla="*/ 123 h 140"/>
              <a:gd name="T26" fmla="*/ 39 w 79"/>
              <a:gd name="T27" fmla="*/ 130 h 140"/>
              <a:gd name="T28" fmla="*/ 71 w 79"/>
              <a:gd name="T29" fmla="*/ 108 h 140"/>
              <a:gd name="T30" fmla="*/ 7 w 79"/>
              <a:gd name="T31" fmla="*/ 108 h 140"/>
              <a:gd name="T32" fmla="*/ 7 w 79"/>
              <a:gd name="T33" fmla="*/ 18 h 140"/>
              <a:gd name="T34" fmla="*/ 71 w 79"/>
              <a:gd name="T35" fmla="*/ 18 h 140"/>
              <a:gd name="T36" fmla="*/ 71 w 79"/>
              <a:gd name="T37" fmla="*/ 108 h 140"/>
              <a:gd name="T38" fmla="*/ 53 w 79"/>
              <a:gd name="T39" fmla="*/ 11 h 140"/>
              <a:gd name="T40" fmla="*/ 26 w 79"/>
              <a:gd name="T41" fmla="*/ 11 h 140"/>
              <a:gd name="T42" fmla="*/ 26 w 79"/>
              <a:gd name="T43" fmla="*/ 8 h 140"/>
              <a:gd name="T44" fmla="*/ 53 w 79"/>
              <a:gd name="T45" fmla="*/ 8 h 140"/>
              <a:gd name="T46" fmla="*/ 53 w 79"/>
              <a:gd name="T47" fmla="*/ 11 h 140"/>
              <a:gd name="T48" fmla="*/ 65 w 79"/>
              <a:gd name="T49" fmla="*/ 9 h 140"/>
              <a:gd name="T50" fmla="*/ 62 w 79"/>
              <a:gd name="T51" fmla="*/ 12 h 140"/>
              <a:gd name="T52" fmla="*/ 59 w 79"/>
              <a:gd name="T53" fmla="*/ 9 h 140"/>
              <a:gd name="T54" fmla="*/ 62 w 79"/>
              <a:gd name="T55" fmla="*/ 7 h 140"/>
              <a:gd name="T56" fmla="*/ 65 w 79"/>
              <a:gd name="T57" fmla="*/ 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 h="140">
                <a:moveTo>
                  <a:pt x="69" y="0"/>
                </a:moveTo>
                <a:cubicBezTo>
                  <a:pt x="10" y="0"/>
                  <a:pt x="10" y="0"/>
                  <a:pt x="10" y="0"/>
                </a:cubicBezTo>
                <a:cubicBezTo>
                  <a:pt x="4" y="0"/>
                  <a:pt x="0" y="5"/>
                  <a:pt x="0" y="11"/>
                </a:cubicBezTo>
                <a:cubicBezTo>
                  <a:pt x="0" y="130"/>
                  <a:pt x="0" y="130"/>
                  <a:pt x="0" y="130"/>
                </a:cubicBezTo>
                <a:cubicBezTo>
                  <a:pt x="0" y="135"/>
                  <a:pt x="4" y="140"/>
                  <a:pt x="10" y="140"/>
                </a:cubicBezTo>
                <a:cubicBezTo>
                  <a:pt x="69" y="140"/>
                  <a:pt x="69" y="140"/>
                  <a:pt x="69" y="140"/>
                </a:cubicBezTo>
                <a:cubicBezTo>
                  <a:pt x="74" y="140"/>
                  <a:pt x="79" y="135"/>
                  <a:pt x="79" y="130"/>
                </a:cubicBezTo>
                <a:cubicBezTo>
                  <a:pt x="79" y="11"/>
                  <a:pt x="79" y="11"/>
                  <a:pt x="79" y="11"/>
                </a:cubicBezTo>
                <a:cubicBezTo>
                  <a:pt x="79" y="5"/>
                  <a:pt x="74" y="0"/>
                  <a:pt x="69" y="0"/>
                </a:cubicBezTo>
                <a:close/>
                <a:moveTo>
                  <a:pt x="39" y="130"/>
                </a:moveTo>
                <a:cubicBezTo>
                  <a:pt x="36" y="130"/>
                  <a:pt x="33" y="127"/>
                  <a:pt x="33" y="123"/>
                </a:cubicBezTo>
                <a:cubicBezTo>
                  <a:pt x="33" y="120"/>
                  <a:pt x="36" y="117"/>
                  <a:pt x="39" y="117"/>
                </a:cubicBezTo>
                <a:cubicBezTo>
                  <a:pt x="43" y="117"/>
                  <a:pt x="46" y="120"/>
                  <a:pt x="46" y="123"/>
                </a:cubicBezTo>
                <a:cubicBezTo>
                  <a:pt x="46" y="127"/>
                  <a:pt x="43" y="130"/>
                  <a:pt x="39" y="130"/>
                </a:cubicBezTo>
                <a:close/>
                <a:moveTo>
                  <a:pt x="71" y="108"/>
                </a:moveTo>
                <a:cubicBezTo>
                  <a:pt x="7" y="108"/>
                  <a:pt x="7" y="108"/>
                  <a:pt x="7" y="108"/>
                </a:cubicBezTo>
                <a:cubicBezTo>
                  <a:pt x="7" y="18"/>
                  <a:pt x="7" y="18"/>
                  <a:pt x="7" y="18"/>
                </a:cubicBezTo>
                <a:cubicBezTo>
                  <a:pt x="71" y="18"/>
                  <a:pt x="71" y="18"/>
                  <a:pt x="71" y="18"/>
                </a:cubicBezTo>
                <a:lnTo>
                  <a:pt x="71" y="108"/>
                </a:lnTo>
                <a:close/>
                <a:moveTo>
                  <a:pt x="53" y="11"/>
                </a:moveTo>
                <a:cubicBezTo>
                  <a:pt x="26" y="11"/>
                  <a:pt x="26" y="11"/>
                  <a:pt x="26" y="11"/>
                </a:cubicBezTo>
                <a:cubicBezTo>
                  <a:pt x="26" y="8"/>
                  <a:pt x="26" y="8"/>
                  <a:pt x="26" y="8"/>
                </a:cubicBezTo>
                <a:cubicBezTo>
                  <a:pt x="53" y="8"/>
                  <a:pt x="53" y="8"/>
                  <a:pt x="53" y="8"/>
                </a:cubicBezTo>
                <a:lnTo>
                  <a:pt x="53" y="11"/>
                </a:lnTo>
                <a:close/>
                <a:moveTo>
                  <a:pt x="65" y="9"/>
                </a:moveTo>
                <a:cubicBezTo>
                  <a:pt x="65" y="11"/>
                  <a:pt x="63" y="12"/>
                  <a:pt x="62" y="12"/>
                </a:cubicBezTo>
                <a:cubicBezTo>
                  <a:pt x="60" y="12"/>
                  <a:pt x="59" y="11"/>
                  <a:pt x="59" y="9"/>
                </a:cubicBezTo>
                <a:cubicBezTo>
                  <a:pt x="59" y="8"/>
                  <a:pt x="60" y="7"/>
                  <a:pt x="62" y="7"/>
                </a:cubicBezTo>
                <a:cubicBezTo>
                  <a:pt x="63" y="7"/>
                  <a:pt x="65" y="8"/>
                  <a:pt x="65" y="9"/>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8" name="Freeform 6">
            <a:extLst>
              <a:ext uri="{FF2B5EF4-FFF2-40B4-BE49-F238E27FC236}">
                <a16:creationId xmlns:a16="http://schemas.microsoft.com/office/drawing/2014/main" id="{F0456516-1D93-4E2A-9567-A950A5BD724F}"/>
              </a:ext>
            </a:extLst>
          </p:cNvPr>
          <p:cNvSpPr>
            <a:spLocks noEditPoints="1"/>
          </p:cNvSpPr>
          <p:nvPr/>
        </p:nvSpPr>
        <p:spPr bwMode="auto">
          <a:xfrm>
            <a:off x="7345804" y="2182285"/>
            <a:ext cx="368387" cy="504825"/>
          </a:xfrm>
          <a:custGeom>
            <a:avLst/>
            <a:gdLst>
              <a:gd name="T0" fmla="*/ 99 w 109"/>
              <a:gd name="T1" fmla="*/ 0 h 150"/>
              <a:gd name="T2" fmla="*/ 10 w 109"/>
              <a:gd name="T3" fmla="*/ 0 h 150"/>
              <a:gd name="T4" fmla="*/ 0 w 109"/>
              <a:gd name="T5" fmla="*/ 11 h 150"/>
              <a:gd name="T6" fmla="*/ 0 w 109"/>
              <a:gd name="T7" fmla="*/ 140 h 150"/>
              <a:gd name="T8" fmla="*/ 10 w 109"/>
              <a:gd name="T9" fmla="*/ 150 h 150"/>
              <a:gd name="T10" fmla="*/ 99 w 109"/>
              <a:gd name="T11" fmla="*/ 150 h 150"/>
              <a:gd name="T12" fmla="*/ 109 w 109"/>
              <a:gd name="T13" fmla="*/ 140 h 150"/>
              <a:gd name="T14" fmla="*/ 109 w 109"/>
              <a:gd name="T15" fmla="*/ 11 h 150"/>
              <a:gd name="T16" fmla="*/ 99 w 109"/>
              <a:gd name="T17" fmla="*/ 0 h 150"/>
              <a:gd name="T18" fmla="*/ 54 w 109"/>
              <a:gd name="T19" fmla="*/ 146 h 150"/>
              <a:gd name="T20" fmla="*/ 48 w 109"/>
              <a:gd name="T21" fmla="*/ 140 h 150"/>
              <a:gd name="T22" fmla="*/ 54 w 109"/>
              <a:gd name="T23" fmla="*/ 134 h 150"/>
              <a:gd name="T24" fmla="*/ 60 w 109"/>
              <a:gd name="T25" fmla="*/ 140 h 150"/>
              <a:gd name="T26" fmla="*/ 54 w 109"/>
              <a:gd name="T27" fmla="*/ 146 h 150"/>
              <a:gd name="T28" fmla="*/ 99 w 109"/>
              <a:gd name="T29" fmla="*/ 129 h 150"/>
              <a:gd name="T30" fmla="*/ 10 w 109"/>
              <a:gd name="T31" fmla="*/ 129 h 150"/>
              <a:gd name="T32" fmla="*/ 10 w 109"/>
              <a:gd name="T33" fmla="*/ 13 h 150"/>
              <a:gd name="T34" fmla="*/ 99 w 109"/>
              <a:gd name="T35" fmla="*/ 13 h 150"/>
              <a:gd name="T36" fmla="*/ 99 w 109"/>
              <a:gd name="T37"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 h="150">
                <a:moveTo>
                  <a:pt x="99" y="0"/>
                </a:moveTo>
                <a:cubicBezTo>
                  <a:pt x="10" y="0"/>
                  <a:pt x="10" y="0"/>
                  <a:pt x="10" y="0"/>
                </a:cubicBezTo>
                <a:cubicBezTo>
                  <a:pt x="4" y="0"/>
                  <a:pt x="0" y="5"/>
                  <a:pt x="0" y="11"/>
                </a:cubicBezTo>
                <a:cubicBezTo>
                  <a:pt x="0" y="140"/>
                  <a:pt x="0" y="140"/>
                  <a:pt x="0" y="140"/>
                </a:cubicBezTo>
                <a:cubicBezTo>
                  <a:pt x="0" y="146"/>
                  <a:pt x="4" y="150"/>
                  <a:pt x="10" y="150"/>
                </a:cubicBezTo>
                <a:cubicBezTo>
                  <a:pt x="99" y="150"/>
                  <a:pt x="99" y="150"/>
                  <a:pt x="99" y="150"/>
                </a:cubicBezTo>
                <a:cubicBezTo>
                  <a:pt x="104" y="150"/>
                  <a:pt x="109" y="146"/>
                  <a:pt x="109" y="140"/>
                </a:cubicBezTo>
                <a:cubicBezTo>
                  <a:pt x="109" y="11"/>
                  <a:pt x="109" y="11"/>
                  <a:pt x="109" y="11"/>
                </a:cubicBezTo>
                <a:cubicBezTo>
                  <a:pt x="109" y="5"/>
                  <a:pt x="104" y="0"/>
                  <a:pt x="99" y="0"/>
                </a:cubicBezTo>
                <a:close/>
                <a:moveTo>
                  <a:pt x="54" y="146"/>
                </a:moveTo>
                <a:cubicBezTo>
                  <a:pt x="51" y="146"/>
                  <a:pt x="48" y="144"/>
                  <a:pt x="48" y="140"/>
                </a:cubicBezTo>
                <a:cubicBezTo>
                  <a:pt x="48" y="137"/>
                  <a:pt x="51" y="134"/>
                  <a:pt x="54" y="134"/>
                </a:cubicBezTo>
                <a:cubicBezTo>
                  <a:pt x="58" y="134"/>
                  <a:pt x="60" y="137"/>
                  <a:pt x="60" y="140"/>
                </a:cubicBezTo>
                <a:cubicBezTo>
                  <a:pt x="60" y="144"/>
                  <a:pt x="58" y="146"/>
                  <a:pt x="54" y="146"/>
                </a:cubicBezTo>
                <a:close/>
                <a:moveTo>
                  <a:pt x="99" y="129"/>
                </a:moveTo>
                <a:cubicBezTo>
                  <a:pt x="10" y="129"/>
                  <a:pt x="10" y="129"/>
                  <a:pt x="10" y="129"/>
                </a:cubicBezTo>
                <a:cubicBezTo>
                  <a:pt x="10" y="13"/>
                  <a:pt x="10" y="13"/>
                  <a:pt x="10" y="13"/>
                </a:cubicBezTo>
                <a:cubicBezTo>
                  <a:pt x="99" y="13"/>
                  <a:pt x="99" y="13"/>
                  <a:pt x="99" y="13"/>
                </a:cubicBezTo>
                <a:lnTo>
                  <a:pt x="99" y="129"/>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19" name="Group 26">
            <a:extLst>
              <a:ext uri="{FF2B5EF4-FFF2-40B4-BE49-F238E27FC236}">
                <a16:creationId xmlns:a16="http://schemas.microsoft.com/office/drawing/2014/main" id="{659BB94E-0348-4625-9EAB-740FE429F2F2}"/>
              </a:ext>
            </a:extLst>
          </p:cNvPr>
          <p:cNvGrpSpPr/>
          <p:nvPr/>
        </p:nvGrpSpPr>
        <p:grpSpPr>
          <a:xfrm>
            <a:off x="5477205" y="1407584"/>
            <a:ext cx="1376561" cy="1310217"/>
            <a:chOff x="1905000" y="2665413"/>
            <a:chExt cx="395288" cy="376237"/>
          </a:xfrm>
          <a:solidFill>
            <a:srgbClr val="45C1A4"/>
          </a:solidFill>
        </p:grpSpPr>
        <p:sp>
          <p:nvSpPr>
            <p:cNvPr id="20" name="Freeform 7">
              <a:extLst>
                <a:ext uri="{FF2B5EF4-FFF2-40B4-BE49-F238E27FC236}">
                  <a16:creationId xmlns:a16="http://schemas.microsoft.com/office/drawing/2014/main" id="{1EC3A73A-522B-49FB-B418-8BBCCBD779FC}"/>
                </a:ext>
              </a:extLst>
            </p:cNvPr>
            <p:cNvSpPr>
              <a:spLocks noEditPoints="1"/>
            </p:cNvSpPr>
            <p:nvPr/>
          </p:nvSpPr>
          <p:spPr bwMode="auto">
            <a:xfrm>
              <a:off x="1905000" y="2665413"/>
              <a:ext cx="395288" cy="376237"/>
            </a:xfrm>
            <a:custGeom>
              <a:avLst/>
              <a:gdLst>
                <a:gd name="T0" fmla="*/ 135 w 144"/>
                <a:gd name="T1" fmla="*/ 0 h 137"/>
                <a:gd name="T2" fmla="*/ 9 w 144"/>
                <a:gd name="T3" fmla="*/ 0 h 137"/>
                <a:gd name="T4" fmla="*/ 0 w 144"/>
                <a:gd name="T5" fmla="*/ 9 h 137"/>
                <a:gd name="T6" fmla="*/ 0 w 144"/>
                <a:gd name="T7" fmla="*/ 98 h 137"/>
                <a:gd name="T8" fmla="*/ 9 w 144"/>
                <a:gd name="T9" fmla="*/ 108 h 137"/>
                <a:gd name="T10" fmla="*/ 57 w 144"/>
                <a:gd name="T11" fmla="*/ 108 h 137"/>
                <a:gd name="T12" fmla="*/ 43 w 144"/>
                <a:gd name="T13" fmla="*/ 127 h 137"/>
                <a:gd name="T14" fmla="*/ 43 w 144"/>
                <a:gd name="T15" fmla="*/ 137 h 137"/>
                <a:gd name="T16" fmla="*/ 57 w 144"/>
                <a:gd name="T17" fmla="*/ 137 h 137"/>
                <a:gd name="T18" fmla="*/ 87 w 144"/>
                <a:gd name="T19" fmla="*/ 137 h 137"/>
                <a:gd name="T20" fmla="*/ 101 w 144"/>
                <a:gd name="T21" fmla="*/ 137 h 137"/>
                <a:gd name="T22" fmla="*/ 101 w 144"/>
                <a:gd name="T23" fmla="*/ 127 h 137"/>
                <a:gd name="T24" fmla="*/ 87 w 144"/>
                <a:gd name="T25" fmla="*/ 108 h 137"/>
                <a:gd name="T26" fmla="*/ 135 w 144"/>
                <a:gd name="T27" fmla="*/ 108 h 137"/>
                <a:gd name="T28" fmla="*/ 144 w 144"/>
                <a:gd name="T29" fmla="*/ 98 h 137"/>
                <a:gd name="T30" fmla="*/ 144 w 144"/>
                <a:gd name="T31" fmla="*/ 9 h 137"/>
                <a:gd name="T32" fmla="*/ 135 w 144"/>
                <a:gd name="T33" fmla="*/ 0 h 137"/>
                <a:gd name="T34" fmla="*/ 64 w 144"/>
                <a:gd name="T35" fmla="*/ 96 h 137"/>
                <a:gd name="T36" fmla="*/ 73 w 144"/>
                <a:gd name="T37" fmla="*/ 88 h 137"/>
                <a:gd name="T38" fmla="*/ 81 w 144"/>
                <a:gd name="T39" fmla="*/ 96 h 137"/>
                <a:gd name="T40" fmla="*/ 73 w 144"/>
                <a:gd name="T41" fmla="*/ 104 h 137"/>
                <a:gd name="T42" fmla="*/ 64 w 144"/>
                <a:gd name="T43" fmla="*/ 96 h 137"/>
                <a:gd name="T44" fmla="*/ 134 w 144"/>
                <a:gd name="T45" fmla="*/ 85 h 137"/>
                <a:gd name="T46" fmla="*/ 10 w 144"/>
                <a:gd name="T47" fmla="*/ 85 h 137"/>
                <a:gd name="T48" fmla="*/ 10 w 144"/>
                <a:gd name="T49" fmla="*/ 10 h 137"/>
                <a:gd name="T50" fmla="*/ 134 w 144"/>
                <a:gd name="T51" fmla="*/ 10 h 137"/>
                <a:gd name="T52" fmla="*/ 134 w 144"/>
                <a:gd name="T53"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137">
                  <a:moveTo>
                    <a:pt x="135" y="0"/>
                  </a:moveTo>
                  <a:cubicBezTo>
                    <a:pt x="9" y="0"/>
                    <a:pt x="9" y="0"/>
                    <a:pt x="9" y="0"/>
                  </a:cubicBezTo>
                  <a:cubicBezTo>
                    <a:pt x="4" y="0"/>
                    <a:pt x="0" y="4"/>
                    <a:pt x="0" y="9"/>
                  </a:cubicBezTo>
                  <a:cubicBezTo>
                    <a:pt x="0" y="98"/>
                    <a:pt x="0" y="98"/>
                    <a:pt x="0" y="98"/>
                  </a:cubicBezTo>
                  <a:cubicBezTo>
                    <a:pt x="0" y="104"/>
                    <a:pt x="4" y="108"/>
                    <a:pt x="9" y="108"/>
                  </a:cubicBezTo>
                  <a:cubicBezTo>
                    <a:pt x="57" y="108"/>
                    <a:pt x="57" y="108"/>
                    <a:pt x="57" y="108"/>
                  </a:cubicBezTo>
                  <a:cubicBezTo>
                    <a:pt x="57" y="108"/>
                    <a:pt x="60" y="127"/>
                    <a:pt x="43" y="127"/>
                  </a:cubicBezTo>
                  <a:cubicBezTo>
                    <a:pt x="43" y="137"/>
                    <a:pt x="43" y="137"/>
                    <a:pt x="43" y="137"/>
                  </a:cubicBezTo>
                  <a:cubicBezTo>
                    <a:pt x="57" y="137"/>
                    <a:pt x="57" y="137"/>
                    <a:pt x="57" y="137"/>
                  </a:cubicBezTo>
                  <a:cubicBezTo>
                    <a:pt x="87" y="137"/>
                    <a:pt x="87" y="137"/>
                    <a:pt x="87" y="137"/>
                  </a:cubicBezTo>
                  <a:cubicBezTo>
                    <a:pt x="101" y="137"/>
                    <a:pt x="101" y="137"/>
                    <a:pt x="101" y="137"/>
                  </a:cubicBezTo>
                  <a:cubicBezTo>
                    <a:pt x="101" y="127"/>
                    <a:pt x="101" y="127"/>
                    <a:pt x="101" y="127"/>
                  </a:cubicBezTo>
                  <a:cubicBezTo>
                    <a:pt x="84" y="127"/>
                    <a:pt x="87" y="108"/>
                    <a:pt x="87" y="108"/>
                  </a:cubicBezTo>
                  <a:cubicBezTo>
                    <a:pt x="135" y="108"/>
                    <a:pt x="135" y="108"/>
                    <a:pt x="135" y="108"/>
                  </a:cubicBezTo>
                  <a:cubicBezTo>
                    <a:pt x="140" y="108"/>
                    <a:pt x="144" y="104"/>
                    <a:pt x="144" y="98"/>
                  </a:cubicBezTo>
                  <a:cubicBezTo>
                    <a:pt x="144" y="9"/>
                    <a:pt x="144" y="9"/>
                    <a:pt x="144" y="9"/>
                  </a:cubicBezTo>
                  <a:cubicBezTo>
                    <a:pt x="144" y="4"/>
                    <a:pt x="140" y="0"/>
                    <a:pt x="135" y="0"/>
                  </a:cubicBezTo>
                  <a:close/>
                  <a:moveTo>
                    <a:pt x="64" y="96"/>
                  </a:moveTo>
                  <a:cubicBezTo>
                    <a:pt x="64" y="91"/>
                    <a:pt x="68" y="88"/>
                    <a:pt x="73" y="88"/>
                  </a:cubicBezTo>
                  <a:cubicBezTo>
                    <a:pt x="77" y="88"/>
                    <a:pt x="81" y="91"/>
                    <a:pt x="81" y="96"/>
                  </a:cubicBezTo>
                  <a:cubicBezTo>
                    <a:pt x="81" y="101"/>
                    <a:pt x="77" y="104"/>
                    <a:pt x="73" y="104"/>
                  </a:cubicBezTo>
                  <a:cubicBezTo>
                    <a:pt x="68" y="104"/>
                    <a:pt x="64" y="101"/>
                    <a:pt x="64" y="96"/>
                  </a:cubicBezTo>
                  <a:close/>
                  <a:moveTo>
                    <a:pt x="134" y="85"/>
                  </a:moveTo>
                  <a:cubicBezTo>
                    <a:pt x="10" y="85"/>
                    <a:pt x="10" y="85"/>
                    <a:pt x="10" y="85"/>
                  </a:cubicBezTo>
                  <a:cubicBezTo>
                    <a:pt x="10" y="10"/>
                    <a:pt x="10" y="10"/>
                    <a:pt x="10" y="10"/>
                  </a:cubicBezTo>
                  <a:cubicBezTo>
                    <a:pt x="134" y="10"/>
                    <a:pt x="134" y="10"/>
                    <a:pt x="134" y="10"/>
                  </a:cubicBezTo>
                  <a:lnTo>
                    <a:pt x="13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1" name="Oval 8">
              <a:extLst>
                <a:ext uri="{FF2B5EF4-FFF2-40B4-BE49-F238E27FC236}">
                  <a16:creationId xmlns:a16="http://schemas.microsoft.com/office/drawing/2014/main" id="{B3F0006E-5A14-4A95-AD0E-81CDD6113DB9}"/>
                </a:ext>
              </a:extLst>
            </p:cNvPr>
            <p:cNvSpPr>
              <a:spLocks noChangeArrowheads="1"/>
            </p:cNvSpPr>
            <p:nvPr/>
          </p:nvSpPr>
          <p:spPr bwMode="auto">
            <a:xfrm>
              <a:off x="2090738" y="2916238"/>
              <a:ext cx="28575" cy="269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22" name="Group 28">
            <a:extLst>
              <a:ext uri="{FF2B5EF4-FFF2-40B4-BE49-F238E27FC236}">
                <a16:creationId xmlns:a16="http://schemas.microsoft.com/office/drawing/2014/main" id="{19761FE3-4FD1-47B4-8907-B94B43442A5B}"/>
              </a:ext>
            </a:extLst>
          </p:cNvPr>
          <p:cNvGrpSpPr/>
          <p:nvPr/>
        </p:nvGrpSpPr>
        <p:grpSpPr>
          <a:xfrm>
            <a:off x="5057407" y="3100658"/>
            <a:ext cx="451584" cy="332833"/>
            <a:chOff x="2538413" y="2725738"/>
            <a:chExt cx="428625" cy="315912"/>
          </a:xfrm>
          <a:solidFill>
            <a:schemeClr val="bg1"/>
          </a:solidFill>
        </p:grpSpPr>
        <p:sp>
          <p:nvSpPr>
            <p:cNvPr id="23" name="Freeform 9">
              <a:extLst>
                <a:ext uri="{FF2B5EF4-FFF2-40B4-BE49-F238E27FC236}">
                  <a16:creationId xmlns:a16="http://schemas.microsoft.com/office/drawing/2014/main" id="{EFCA0E61-6B98-4CC7-BFB0-91E22971C802}"/>
                </a:ext>
              </a:extLst>
            </p:cNvPr>
            <p:cNvSpPr>
              <a:spLocks noEditPoints="1"/>
            </p:cNvSpPr>
            <p:nvPr/>
          </p:nvSpPr>
          <p:spPr bwMode="auto">
            <a:xfrm>
              <a:off x="2549525" y="2725738"/>
              <a:ext cx="409575" cy="250825"/>
            </a:xfrm>
            <a:custGeom>
              <a:avLst/>
              <a:gdLst>
                <a:gd name="T0" fmla="*/ 258 w 258"/>
                <a:gd name="T1" fmla="*/ 0 h 158"/>
                <a:gd name="T2" fmla="*/ 0 w 258"/>
                <a:gd name="T3" fmla="*/ 0 h 158"/>
                <a:gd name="T4" fmla="*/ 0 w 258"/>
                <a:gd name="T5" fmla="*/ 158 h 158"/>
                <a:gd name="T6" fmla="*/ 258 w 258"/>
                <a:gd name="T7" fmla="*/ 158 h 158"/>
                <a:gd name="T8" fmla="*/ 258 w 258"/>
                <a:gd name="T9" fmla="*/ 0 h 158"/>
                <a:gd name="T10" fmla="*/ 247 w 258"/>
                <a:gd name="T11" fmla="*/ 145 h 158"/>
                <a:gd name="T12" fmla="*/ 10 w 258"/>
                <a:gd name="T13" fmla="*/ 145 h 158"/>
                <a:gd name="T14" fmla="*/ 10 w 258"/>
                <a:gd name="T15" fmla="*/ 12 h 158"/>
                <a:gd name="T16" fmla="*/ 247 w 258"/>
                <a:gd name="T17" fmla="*/ 12 h 158"/>
                <a:gd name="T18" fmla="*/ 247 w 258"/>
                <a:gd name="T19" fmla="*/ 14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158">
                  <a:moveTo>
                    <a:pt x="258" y="0"/>
                  </a:moveTo>
                  <a:lnTo>
                    <a:pt x="0" y="0"/>
                  </a:lnTo>
                  <a:lnTo>
                    <a:pt x="0" y="158"/>
                  </a:lnTo>
                  <a:lnTo>
                    <a:pt x="258" y="158"/>
                  </a:lnTo>
                  <a:lnTo>
                    <a:pt x="258" y="0"/>
                  </a:lnTo>
                  <a:close/>
                  <a:moveTo>
                    <a:pt x="247" y="145"/>
                  </a:moveTo>
                  <a:lnTo>
                    <a:pt x="10" y="145"/>
                  </a:lnTo>
                  <a:lnTo>
                    <a:pt x="10" y="12"/>
                  </a:lnTo>
                  <a:lnTo>
                    <a:pt x="247" y="12"/>
                  </a:lnTo>
                  <a:lnTo>
                    <a:pt x="247"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4" name="Freeform 10">
              <a:extLst>
                <a:ext uri="{FF2B5EF4-FFF2-40B4-BE49-F238E27FC236}">
                  <a16:creationId xmlns:a16="http://schemas.microsoft.com/office/drawing/2014/main" id="{D5C8A4E7-345A-4BA0-BF0D-382D0547F754}"/>
                </a:ext>
              </a:extLst>
            </p:cNvPr>
            <p:cNvSpPr>
              <a:spLocks/>
            </p:cNvSpPr>
            <p:nvPr/>
          </p:nvSpPr>
          <p:spPr bwMode="auto">
            <a:xfrm>
              <a:off x="2538413" y="2987675"/>
              <a:ext cx="428625" cy="53975"/>
            </a:xfrm>
            <a:custGeom>
              <a:avLst/>
              <a:gdLst>
                <a:gd name="T0" fmla="*/ 270 w 270"/>
                <a:gd name="T1" fmla="*/ 22 h 34"/>
                <a:gd name="T2" fmla="*/ 265 w 270"/>
                <a:gd name="T3" fmla="*/ 0 h 34"/>
                <a:gd name="T4" fmla="*/ 5 w 270"/>
                <a:gd name="T5" fmla="*/ 0 h 34"/>
                <a:gd name="T6" fmla="*/ 0 w 270"/>
                <a:gd name="T7" fmla="*/ 22 h 34"/>
                <a:gd name="T8" fmla="*/ 0 w 270"/>
                <a:gd name="T9" fmla="*/ 22 h 34"/>
                <a:gd name="T10" fmla="*/ 0 w 270"/>
                <a:gd name="T11" fmla="*/ 34 h 34"/>
                <a:gd name="T12" fmla="*/ 270 w 270"/>
                <a:gd name="T13" fmla="*/ 34 h 34"/>
                <a:gd name="T14" fmla="*/ 270 w 270"/>
                <a:gd name="T15" fmla="*/ 22 h 34"/>
                <a:gd name="T16" fmla="*/ 270 w 270"/>
                <a:gd name="T17"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34">
                  <a:moveTo>
                    <a:pt x="270" y="22"/>
                  </a:moveTo>
                  <a:lnTo>
                    <a:pt x="265" y="0"/>
                  </a:lnTo>
                  <a:lnTo>
                    <a:pt x="5" y="0"/>
                  </a:lnTo>
                  <a:lnTo>
                    <a:pt x="0" y="22"/>
                  </a:lnTo>
                  <a:lnTo>
                    <a:pt x="0" y="22"/>
                  </a:lnTo>
                  <a:lnTo>
                    <a:pt x="0" y="34"/>
                  </a:lnTo>
                  <a:lnTo>
                    <a:pt x="270" y="34"/>
                  </a:lnTo>
                  <a:lnTo>
                    <a:pt x="270" y="22"/>
                  </a:lnTo>
                  <a:lnTo>
                    <a:pt x="27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25" name="Freeform 11">
            <a:extLst>
              <a:ext uri="{FF2B5EF4-FFF2-40B4-BE49-F238E27FC236}">
                <a16:creationId xmlns:a16="http://schemas.microsoft.com/office/drawing/2014/main" id="{250DE7C4-0134-43D0-B2BB-0284E6A56DF3}"/>
              </a:ext>
            </a:extLst>
          </p:cNvPr>
          <p:cNvSpPr>
            <a:spLocks noEditPoints="1"/>
          </p:cNvSpPr>
          <p:nvPr/>
        </p:nvSpPr>
        <p:spPr bwMode="auto">
          <a:xfrm>
            <a:off x="6978648" y="3009016"/>
            <a:ext cx="264584" cy="461433"/>
          </a:xfrm>
          <a:custGeom>
            <a:avLst/>
            <a:gdLst>
              <a:gd name="T0" fmla="*/ 10 w 72"/>
              <a:gd name="T1" fmla="*/ 0 h 126"/>
              <a:gd name="T2" fmla="*/ 0 w 72"/>
              <a:gd name="T3" fmla="*/ 117 h 126"/>
              <a:gd name="T4" fmla="*/ 63 w 72"/>
              <a:gd name="T5" fmla="*/ 126 h 126"/>
              <a:gd name="T6" fmla="*/ 72 w 72"/>
              <a:gd name="T7" fmla="*/ 9 h 126"/>
              <a:gd name="T8" fmla="*/ 24 w 72"/>
              <a:gd name="T9" fmla="*/ 7 h 126"/>
              <a:gd name="T10" fmla="*/ 48 w 72"/>
              <a:gd name="T11" fmla="*/ 9 h 126"/>
              <a:gd name="T12" fmla="*/ 24 w 72"/>
              <a:gd name="T13" fmla="*/ 7 h 126"/>
              <a:gd name="T14" fmla="*/ 65 w 72"/>
              <a:gd name="T15" fmla="*/ 15 h 126"/>
              <a:gd name="T16" fmla="*/ 7 w 72"/>
              <a:gd name="T17" fmla="*/ 65 h 126"/>
              <a:gd name="T18" fmla="*/ 47 w 72"/>
              <a:gd name="T19" fmla="*/ 89 h 126"/>
              <a:gd name="T20" fmla="*/ 63 w 72"/>
              <a:gd name="T21" fmla="*/ 81 h 126"/>
              <a:gd name="T22" fmla="*/ 47 w 72"/>
              <a:gd name="T23" fmla="*/ 89 h 126"/>
              <a:gd name="T24" fmla="*/ 63 w 72"/>
              <a:gd name="T25" fmla="*/ 102 h 126"/>
              <a:gd name="T26" fmla="*/ 47 w 72"/>
              <a:gd name="T27" fmla="*/ 94 h 126"/>
              <a:gd name="T28" fmla="*/ 47 w 72"/>
              <a:gd name="T29" fmla="*/ 77 h 126"/>
              <a:gd name="T30" fmla="*/ 63 w 72"/>
              <a:gd name="T31" fmla="*/ 69 h 126"/>
              <a:gd name="T32" fmla="*/ 47 w 72"/>
              <a:gd name="T33" fmla="*/ 77 h 126"/>
              <a:gd name="T34" fmla="*/ 9 w 72"/>
              <a:gd name="T35" fmla="*/ 114 h 126"/>
              <a:gd name="T36" fmla="*/ 25 w 72"/>
              <a:gd name="T37" fmla="*/ 106 h 126"/>
              <a:gd name="T38" fmla="*/ 25 w 72"/>
              <a:gd name="T39" fmla="*/ 102 h 126"/>
              <a:gd name="T40" fmla="*/ 9 w 72"/>
              <a:gd name="T41" fmla="*/ 94 h 126"/>
              <a:gd name="T42" fmla="*/ 25 w 72"/>
              <a:gd name="T43" fmla="*/ 102 h 126"/>
              <a:gd name="T44" fmla="*/ 9 w 72"/>
              <a:gd name="T45" fmla="*/ 89 h 126"/>
              <a:gd name="T46" fmla="*/ 25 w 72"/>
              <a:gd name="T47" fmla="*/ 81 h 126"/>
              <a:gd name="T48" fmla="*/ 25 w 72"/>
              <a:gd name="T49" fmla="*/ 77 h 126"/>
              <a:gd name="T50" fmla="*/ 9 w 72"/>
              <a:gd name="T51" fmla="*/ 69 h 126"/>
              <a:gd name="T52" fmla="*/ 25 w 72"/>
              <a:gd name="T53" fmla="*/ 77 h 126"/>
              <a:gd name="T54" fmla="*/ 28 w 72"/>
              <a:gd name="T55" fmla="*/ 114 h 126"/>
              <a:gd name="T56" fmla="*/ 44 w 72"/>
              <a:gd name="T57" fmla="*/ 106 h 126"/>
              <a:gd name="T58" fmla="*/ 44 w 72"/>
              <a:gd name="T59" fmla="*/ 102 h 126"/>
              <a:gd name="T60" fmla="*/ 28 w 72"/>
              <a:gd name="T61" fmla="*/ 94 h 126"/>
              <a:gd name="T62" fmla="*/ 44 w 72"/>
              <a:gd name="T63" fmla="*/ 102 h 126"/>
              <a:gd name="T64" fmla="*/ 28 w 72"/>
              <a:gd name="T65" fmla="*/ 89 h 126"/>
              <a:gd name="T66" fmla="*/ 44 w 72"/>
              <a:gd name="T67" fmla="*/ 81 h 126"/>
              <a:gd name="T68" fmla="*/ 44 w 72"/>
              <a:gd name="T69" fmla="*/ 77 h 126"/>
              <a:gd name="T70" fmla="*/ 28 w 72"/>
              <a:gd name="T71" fmla="*/ 69 h 126"/>
              <a:gd name="T72" fmla="*/ 44 w 72"/>
              <a:gd name="T73" fmla="*/ 77 h 126"/>
              <a:gd name="T74" fmla="*/ 63 w 72"/>
              <a:gd name="T75" fmla="*/ 106 h 126"/>
              <a:gd name="T76" fmla="*/ 47 w 72"/>
              <a:gd name="T77" fmla="*/ 114 h 126"/>
              <a:gd name="T78" fmla="*/ 63 w 72"/>
              <a:gd name="T79" fmla="*/ 125 h 126"/>
              <a:gd name="T80" fmla="*/ 56 w 72"/>
              <a:gd name="T81" fmla="*/ 123 h 126"/>
              <a:gd name="T82" fmla="*/ 63 w 72"/>
              <a:gd name="T83" fmla="*/ 121 h 126"/>
              <a:gd name="T84" fmla="*/ 63 w 72"/>
              <a:gd name="T85"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126">
                <a:moveTo>
                  <a:pt x="63" y="0"/>
                </a:moveTo>
                <a:cubicBezTo>
                  <a:pt x="10" y="0"/>
                  <a:pt x="10" y="0"/>
                  <a:pt x="10" y="0"/>
                </a:cubicBezTo>
                <a:cubicBezTo>
                  <a:pt x="5" y="0"/>
                  <a:pt x="0" y="4"/>
                  <a:pt x="0" y="9"/>
                </a:cubicBezTo>
                <a:cubicBezTo>
                  <a:pt x="0" y="117"/>
                  <a:pt x="0" y="117"/>
                  <a:pt x="0" y="117"/>
                </a:cubicBezTo>
                <a:cubicBezTo>
                  <a:pt x="0" y="122"/>
                  <a:pt x="5" y="126"/>
                  <a:pt x="10" y="126"/>
                </a:cubicBezTo>
                <a:cubicBezTo>
                  <a:pt x="63" y="126"/>
                  <a:pt x="63" y="126"/>
                  <a:pt x="63" y="126"/>
                </a:cubicBezTo>
                <a:cubicBezTo>
                  <a:pt x="68" y="126"/>
                  <a:pt x="72" y="122"/>
                  <a:pt x="72" y="117"/>
                </a:cubicBezTo>
                <a:cubicBezTo>
                  <a:pt x="72" y="9"/>
                  <a:pt x="72" y="9"/>
                  <a:pt x="72" y="9"/>
                </a:cubicBezTo>
                <a:cubicBezTo>
                  <a:pt x="72" y="4"/>
                  <a:pt x="68" y="0"/>
                  <a:pt x="63" y="0"/>
                </a:cubicBezTo>
                <a:close/>
                <a:moveTo>
                  <a:pt x="24" y="7"/>
                </a:moveTo>
                <a:cubicBezTo>
                  <a:pt x="48" y="7"/>
                  <a:pt x="48" y="7"/>
                  <a:pt x="48" y="7"/>
                </a:cubicBezTo>
                <a:cubicBezTo>
                  <a:pt x="48" y="9"/>
                  <a:pt x="48" y="9"/>
                  <a:pt x="48" y="9"/>
                </a:cubicBezTo>
                <a:cubicBezTo>
                  <a:pt x="24" y="9"/>
                  <a:pt x="24" y="9"/>
                  <a:pt x="24" y="9"/>
                </a:cubicBezTo>
                <a:lnTo>
                  <a:pt x="24" y="7"/>
                </a:lnTo>
                <a:close/>
                <a:moveTo>
                  <a:pt x="7" y="15"/>
                </a:moveTo>
                <a:cubicBezTo>
                  <a:pt x="65" y="15"/>
                  <a:pt x="65" y="15"/>
                  <a:pt x="65" y="15"/>
                </a:cubicBezTo>
                <a:cubicBezTo>
                  <a:pt x="65" y="65"/>
                  <a:pt x="65" y="65"/>
                  <a:pt x="65" y="65"/>
                </a:cubicBezTo>
                <a:cubicBezTo>
                  <a:pt x="7" y="65"/>
                  <a:pt x="7" y="65"/>
                  <a:pt x="7" y="65"/>
                </a:cubicBezTo>
                <a:lnTo>
                  <a:pt x="7" y="15"/>
                </a:lnTo>
                <a:close/>
                <a:moveTo>
                  <a:pt x="47" y="89"/>
                </a:moveTo>
                <a:cubicBezTo>
                  <a:pt x="47" y="81"/>
                  <a:pt x="47" y="81"/>
                  <a:pt x="47" y="81"/>
                </a:cubicBezTo>
                <a:cubicBezTo>
                  <a:pt x="63" y="81"/>
                  <a:pt x="63" y="81"/>
                  <a:pt x="63" y="81"/>
                </a:cubicBezTo>
                <a:cubicBezTo>
                  <a:pt x="63" y="89"/>
                  <a:pt x="63" y="89"/>
                  <a:pt x="63" y="89"/>
                </a:cubicBezTo>
                <a:lnTo>
                  <a:pt x="47" y="89"/>
                </a:lnTo>
                <a:close/>
                <a:moveTo>
                  <a:pt x="63" y="94"/>
                </a:moveTo>
                <a:cubicBezTo>
                  <a:pt x="63" y="102"/>
                  <a:pt x="63" y="102"/>
                  <a:pt x="63" y="102"/>
                </a:cubicBezTo>
                <a:cubicBezTo>
                  <a:pt x="47" y="102"/>
                  <a:pt x="47" y="102"/>
                  <a:pt x="47" y="102"/>
                </a:cubicBezTo>
                <a:cubicBezTo>
                  <a:pt x="47" y="94"/>
                  <a:pt x="47" y="94"/>
                  <a:pt x="47" y="94"/>
                </a:cubicBezTo>
                <a:lnTo>
                  <a:pt x="63" y="94"/>
                </a:lnTo>
                <a:close/>
                <a:moveTo>
                  <a:pt x="47" y="77"/>
                </a:moveTo>
                <a:cubicBezTo>
                  <a:pt x="47" y="69"/>
                  <a:pt x="47" y="69"/>
                  <a:pt x="47" y="69"/>
                </a:cubicBezTo>
                <a:cubicBezTo>
                  <a:pt x="63" y="69"/>
                  <a:pt x="63" y="69"/>
                  <a:pt x="63" y="69"/>
                </a:cubicBezTo>
                <a:cubicBezTo>
                  <a:pt x="63" y="77"/>
                  <a:pt x="63" y="77"/>
                  <a:pt x="63" y="77"/>
                </a:cubicBezTo>
                <a:lnTo>
                  <a:pt x="47" y="77"/>
                </a:lnTo>
                <a:close/>
                <a:moveTo>
                  <a:pt x="25" y="114"/>
                </a:moveTo>
                <a:cubicBezTo>
                  <a:pt x="9" y="114"/>
                  <a:pt x="9" y="114"/>
                  <a:pt x="9" y="114"/>
                </a:cubicBezTo>
                <a:cubicBezTo>
                  <a:pt x="9" y="106"/>
                  <a:pt x="9" y="106"/>
                  <a:pt x="9" y="106"/>
                </a:cubicBezTo>
                <a:cubicBezTo>
                  <a:pt x="25" y="106"/>
                  <a:pt x="25" y="106"/>
                  <a:pt x="25" y="106"/>
                </a:cubicBezTo>
                <a:lnTo>
                  <a:pt x="25" y="114"/>
                </a:lnTo>
                <a:close/>
                <a:moveTo>
                  <a:pt x="25" y="102"/>
                </a:moveTo>
                <a:cubicBezTo>
                  <a:pt x="9" y="102"/>
                  <a:pt x="9" y="102"/>
                  <a:pt x="9" y="102"/>
                </a:cubicBezTo>
                <a:cubicBezTo>
                  <a:pt x="9" y="94"/>
                  <a:pt x="9" y="94"/>
                  <a:pt x="9" y="94"/>
                </a:cubicBezTo>
                <a:cubicBezTo>
                  <a:pt x="25" y="94"/>
                  <a:pt x="25" y="94"/>
                  <a:pt x="25" y="94"/>
                </a:cubicBezTo>
                <a:lnTo>
                  <a:pt x="25" y="102"/>
                </a:lnTo>
                <a:close/>
                <a:moveTo>
                  <a:pt x="25" y="89"/>
                </a:moveTo>
                <a:cubicBezTo>
                  <a:pt x="9" y="89"/>
                  <a:pt x="9" y="89"/>
                  <a:pt x="9" y="89"/>
                </a:cubicBezTo>
                <a:cubicBezTo>
                  <a:pt x="9" y="81"/>
                  <a:pt x="9" y="81"/>
                  <a:pt x="9" y="81"/>
                </a:cubicBezTo>
                <a:cubicBezTo>
                  <a:pt x="25" y="81"/>
                  <a:pt x="25" y="81"/>
                  <a:pt x="25" y="81"/>
                </a:cubicBezTo>
                <a:lnTo>
                  <a:pt x="25" y="89"/>
                </a:lnTo>
                <a:close/>
                <a:moveTo>
                  <a:pt x="25" y="77"/>
                </a:moveTo>
                <a:cubicBezTo>
                  <a:pt x="9" y="77"/>
                  <a:pt x="9" y="77"/>
                  <a:pt x="9" y="77"/>
                </a:cubicBezTo>
                <a:cubicBezTo>
                  <a:pt x="9" y="69"/>
                  <a:pt x="9" y="69"/>
                  <a:pt x="9" y="69"/>
                </a:cubicBezTo>
                <a:cubicBezTo>
                  <a:pt x="25" y="69"/>
                  <a:pt x="25" y="69"/>
                  <a:pt x="25" y="69"/>
                </a:cubicBezTo>
                <a:lnTo>
                  <a:pt x="25" y="77"/>
                </a:lnTo>
                <a:close/>
                <a:moveTo>
                  <a:pt x="44" y="114"/>
                </a:moveTo>
                <a:cubicBezTo>
                  <a:pt x="28" y="114"/>
                  <a:pt x="28" y="114"/>
                  <a:pt x="28" y="114"/>
                </a:cubicBezTo>
                <a:cubicBezTo>
                  <a:pt x="28" y="106"/>
                  <a:pt x="28" y="106"/>
                  <a:pt x="28" y="106"/>
                </a:cubicBezTo>
                <a:cubicBezTo>
                  <a:pt x="44" y="106"/>
                  <a:pt x="44" y="106"/>
                  <a:pt x="44" y="106"/>
                </a:cubicBezTo>
                <a:lnTo>
                  <a:pt x="44" y="114"/>
                </a:lnTo>
                <a:close/>
                <a:moveTo>
                  <a:pt x="44" y="102"/>
                </a:moveTo>
                <a:cubicBezTo>
                  <a:pt x="28" y="102"/>
                  <a:pt x="28" y="102"/>
                  <a:pt x="28" y="102"/>
                </a:cubicBezTo>
                <a:cubicBezTo>
                  <a:pt x="28" y="94"/>
                  <a:pt x="28" y="94"/>
                  <a:pt x="28" y="94"/>
                </a:cubicBezTo>
                <a:cubicBezTo>
                  <a:pt x="44" y="94"/>
                  <a:pt x="44" y="94"/>
                  <a:pt x="44" y="94"/>
                </a:cubicBezTo>
                <a:lnTo>
                  <a:pt x="44" y="102"/>
                </a:lnTo>
                <a:close/>
                <a:moveTo>
                  <a:pt x="44" y="89"/>
                </a:moveTo>
                <a:cubicBezTo>
                  <a:pt x="28" y="89"/>
                  <a:pt x="28" y="89"/>
                  <a:pt x="28" y="89"/>
                </a:cubicBezTo>
                <a:cubicBezTo>
                  <a:pt x="28" y="81"/>
                  <a:pt x="28" y="81"/>
                  <a:pt x="28" y="81"/>
                </a:cubicBezTo>
                <a:cubicBezTo>
                  <a:pt x="44" y="81"/>
                  <a:pt x="44" y="81"/>
                  <a:pt x="44" y="81"/>
                </a:cubicBezTo>
                <a:lnTo>
                  <a:pt x="44" y="89"/>
                </a:lnTo>
                <a:close/>
                <a:moveTo>
                  <a:pt x="44" y="77"/>
                </a:moveTo>
                <a:cubicBezTo>
                  <a:pt x="28" y="77"/>
                  <a:pt x="28" y="77"/>
                  <a:pt x="28" y="77"/>
                </a:cubicBezTo>
                <a:cubicBezTo>
                  <a:pt x="28" y="69"/>
                  <a:pt x="28" y="69"/>
                  <a:pt x="28" y="69"/>
                </a:cubicBezTo>
                <a:cubicBezTo>
                  <a:pt x="44" y="69"/>
                  <a:pt x="44" y="69"/>
                  <a:pt x="44" y="69"/>
                </a:cubicBezTo>
                <a:lnTo>
                  <a:pt x="44" y="77"/>
                </a:lnTo>
                <a:close/>
                <a:moveTo>
                  <a:pt x="47" y="106"/>
                </a:moveTo>
                <a:cubicBezTo>
                  <a:pt x="63" y="106"/>
                  <a:pt x="63" y="106"/>
                  <a:pt x="63" y="106"/>
                </a:cubicBezTo>
                <a:cubicBezTo>
                  <a:pt x="63" y="114"/>
                  <a:pt x="63" y="114"/>
                  <a:pt x="63" y="114"/>
                </a:cubicBezTo>
                <a:cubicBezTo>
                  <a:pt x="47" y="114"/>
                  <a:pt x="47" y="114"/>
                  <a:pt x="47" y="114"/>
                </a:cubicBezTo>
                <a:lnTo>
                  <a:pt x="47" y="106"/>
                </a:lnTo>
                <a:close/>
                <a:moveTo>
                  <a:pt x="63" y="125"/>
                </a:moveTo>
                <a:cubicBezTo>
                  <a:pt x="59" y="125"/>
                  <a:pt x="59" y="125"/>
                  <a:pt x="59" y="125"/>
                </a:cubicBezTo>
                <a:cubicBezTo>
                  <a:pt x="58" y="125"/>
                  <a:pt x="56" y="124"/>
                  <a:pt x="56" y="123"/>
                </a:cubicBezTo>
                <a:cubicBezTo>
                  <a:pt x="56" y="122"/>
                  <a:pt x="58" y="121"/>
                  <a:pt x="59" y="121"/>
                </a:cubicBezTo>
                <a:cubicBezTo>
                  <a:pt x="63" y="121"/>
                  <a:pt x="63" y="121"/>
                  <a:pt x="63" y="121"/>
                </a:cubicBezTo>
                <a:cubicBezTo>
                  <a:pt x="64" y="121"/>
                  <a:pt x="65" y="122"/>
                  <a:pt x="65" y="123"/>
                </a:cubicBezTo>
                <a:cubicBezTo>
                  <a:pt x="65" y="124"/>
                  <a:pt x="64" y="125"/>
                  <a:pt x="63" y="125"/>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26" name="Group 27">
            <a:extLst>
              <a:ext uri="{FF2B5EF4-FFF2-40B4-BE49-F238E27FC236}">
                <a16:creationId xmlns:a16="http://schemas.microsoft.com/office/drawing/2014/main" id="{082D49A3-6A6C-4335-8E74-DA4181C8CF04}"/>
              </a:ext>
            </a:extLst>
          </p:cNvPr>
          <p:cNvGrpSpPr/>
          <p:nvPr/>
        </p:nvGrpSpPr>
        <p:grpSpPr>
          <a:xfrm>
            <a:off x="5951799" y="3384552"/>
            <a:ext cx="484400" cy="421217"/>
            <a:chOff x="1879600" y="3937000"/>
            <a:chExt cx="401638" cy="349250"/>
          </a:xfrm>
          <a:solidFill>
            <a:schemeClr val="bg1"/>
          </a:solidFill>
        </p:grpSpPr>
        <p:sp>
          <p:nvSpPr>
            <p:cNvPr id="27" name="Freeform 12">
              <a:extLst>
                <a:ext uri="{FF2B5EF4-FFF2-40B4-BE49-F238E27FC236}">
                  <a16:creationId xmlns:a16="http://schemas.microsoft.com/office/drawing/2014/main" id="{6849F2C6-53D8-474B-AB76-AD78FF43B2A0}"/>
                </a:ext>
              </a:extLst>
            </p:cNvPr>
            <p:cNvSpPr>
              <a:spLocks noEditPoints="1"/>
            </p:cNvSpPr>
            <p:nvPr/>
          </p:nvSpPr>
          <p:spPr bwMode="auto">
            <a:xfrm>
              <a:off x="1879600" y="3937000"/>
              <a:ext cx="401638" cy="349250"/>
            </a:xfrm>
            <a:custGeom>
              <a:avLst/>
              <a:gdLst>
                <a:gd name="T0" fmla="*/ 146 w 146"/>
                <a:gd name="T1" fmla="*/ 104 h 127"/>
                <a:gd name="T2" fmla="*/ 146 w 146"/>
                <a:gd name="T3" fmla="*/ 0 h 127"/>
                <a:gd name="T4" fmla="*/ 0 w 146"/>
                <a:gd name="T5" fmla="*/ 0 h 127"/>
                <a:gd name="T6" fmla="*/ 0 w 146"/>
                <a:gd name="T7" fmla="*/ 104 h 127"/>
                <a:gd name="T8" fmla="*/ 108 w 146"/>
                <a:gd name="T9" fmla="*/ 104 h 127"/>
                <a:gd name="T10" fmla="*/ 118 w 146"/>
                <a:gd name="T11" fmla="*/ 113 h 127"/>
                <a:gd name="T12" fmla="*/ 132 w 146"/>
                <a:gd name="T13" fmla="*/ 127 h 127"/>
                <a:gd name="T14" fmla="*/ 137 w 146"/>
                <a:gd name="T15" fmla="*/ 127 h 127"/>
                <a:gd name="T16" fmla="*/ 117 w 146"/>
                <a:gd name="T17" fmla="*/ 107 h 127"/>
                <a:gd name="T18" fmla="*/ 114 w 146"/>
                <a:gd name="T19" fmla="*/ 104 h 127"/>
                <a:gd name="T20" fmla="*/ 146 w 146"/>
                <a:gd name="T21" fmla="*/ 104 h 127"/>
                <a:gd name="T22" fmla="*/ 8 w 146"/>
                <a:gd name="T23" fmla="*/ 10 h 127"/>
                <a:gd name="T24" fmla="*/ 138 w 146"/>
                <a:gd name="T25" fmla="*/ 10 h 127"/>
                <a:gd name="T26" fmla="*/ 138 w 146"/>
                <a:gd name="T27" fmla="*/ 94 h 127"/>
                <a:gd name="T28" fmla="*/ 8 w 146"/>
                <a:gd name="T29" fmla="*/ 94 h 127"/>
                <a:gd name="T30" fmla="*/ 8 w 146"/>
                <a:gd name="T31" fmla="*/ 1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27">
                  <a:moveTo>
                    <a:pt x="146" y="104"/>
                  </a:moveTo>
                  <a:cubicBezTo>
                    <a:pt x="146" y="0"/>
                    <a:pt x="146" y="0"/>
                    <a:pt x="146" y="0"/>
                  </a:cubicBezTo>
                  <a:cubicBezTo>
                    <a:pt x="0" y="0"/>
                    <a:pt x="0" y="0"/>
                    <a:pt x="0" y="0"/>
                  </a:cubicBezTo>
                  <a:cubicBezTo>
                    <a:pt x="0" y="104"/>
                    <a:pt x="0" y="104"/>
                    <a:pt x="0" y="104"/>
                  </a:cubicBezTo>
                  <a:cubicBezTo>
                    <a:pt x="108" y="104"/>
                    <a:pt x="108" y="104"/>
                    <a:pt x="108" y="104"/>
                  </a:cubicBezTo>
                  <a:cubicBezTo>
                    <a:pt x="108" y="107"/>
                    <a:pt x="109" y="113"/>
                    <a:pt x="118" y="113"/>
                  </a:cubicBezTo>
                  <a:cubicBezTo>
                    <a:pt x="118" y="113"/>
                    <a:pt x="132" y="112"/>
                    <a:pt x="132" y="127"/>
                  </a:cubicBezTo>
                  <a:cubicBezTo>
                    <a:pt x="137" y="127"/>
                    <a:pt x="137" y="127"/>
                    <a:pt x="137" y="127"/>
                  </a:cubicBezTo>
                  <a:cubicBezTo>
                    <a:pt x="137" y="127"/>
                    <a:pt x="138" y="107"/>
                    <a:pt x="117" y="107"/>
                  </a:cubicBezTo>
                  <a:cubicBezTo>
                    <a:pt x="117" y="107"/>
                    <a:pt x="113" y="107"/>
                    <a:pt x="114" y="104"/>
                  </a:cubicBezTo>
                  <a:lnTo>
                    <a:pt x="146" y="104"/>
                  </a:lnTo>
                  <a:close/>
                  <a:moveTo>
                    <a:pt x="8" y="10"/>
                  </a:moveTo>
                  <a:cubicBezTo>
                    <a:pt x="138" y="10"/>
                    <a:pt x="138" y="10"/>
                    <a:pt x="138" y="10"/>
                  </a:cubicBezTo>
                  <a:cubicBezTo>
                    <a:pt x="138" y="94"/>
                    <a:pt x="138" y="94"/>
                    <a:pt x="138" y="94"/>
                  </a:cubicBezTo>
                  <a:cubicBezTo>
                    <a:pt x="8" y="94"/>
                    <a:pt x="8" y="94"/>
                    <a:pt x="8" y="94"/>
                  </a:cubicBez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8" name="Rectangle 13">
              <a:extLst>
                <a:ext uri="{FF2B5EF4-FFF2-40B4-BE49-F238E27FC236}">
                  <a16:creationId xmlns:a16="http://schemas.microsoft.com/office/drawing/2014/main" id="{BCB01CDB-993D-41DE-922D-4488047C3361}"/>
                </a:ext>
              </a:extLst>
            </p:cNvPr>
            <p:cNvSpPr>
              <a:spLocks noChangeArrowheads="1"/>
            </p:cNvSpPr>
            <p:nvPr/>
          </p:nvSpPr>
          <p:spPr bwMode="auto">
            <a:xfrm>
              <a:off x="2025650" y="4233863"/>
              <a:ext cx="1143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9" name="Rectangle 14">
              <a:extLst>
                <a:ext uri="{FF2B5EF4-FFF2-40B4-BE49-F238E27FC236}">
                  <a16:creationId xmlns:a16="http://schemas.microsoft.com/office/drawing/2014/main" id="{5D3FDE73-94E4-4A9A-836C-2F8D0D74491D}"/>
                </a:ext>
              </a:extLst>
            </p:cNvPr>
            <p:cNvSpPr>
              <a:spLocks noChangeArrowheads="1"/>
            </p:cNvSpPr>
            <p:nvPr/>
          </p:nvSpPr>
          <p:spPr bwMode="auto">
            <a:xfrm>
              <a:off x="1965325" y="4260850"/>
              <a:ext cx="233363" cy="174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30" name="Rounded Rectangle 31">
            <a:extLst>
              <a:ext uri="{FF2B5EF4-FFF2-40B4-BE49-F238E27FC236}">
                <a16:creationId xmlns:a16="http://schemas.microsoft.com/office/drawing/2014/main" id="{478005F2-C1D5-4799-9F1D-1FB8BCC97D6C}"/>
              </a:ext>
            </a:extLst>
          </p:cNvPr>
          <p:cNvSpPr/>
          <p:nvPr/>
        </p:nvSpPr>
        <p:spPr>
          <a:xfrm>
            <a:off x="4876801" y="5253395"/>
            <a:ext cx="2629439" cy="1223605"/>
          </a:xfrm>
          <a:prstGeom prst="roundRect">
            <a:avLst>
              <a:gd name="adj" fmla="val 5186"/>
            </a:avLst>
          </a:prstGeom>
          <a:noFill/>
          <a:ln w="9525">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1" name="Text Box 10">
            <a:extLst>
              <a:ext uri="{FF2B5EF4-FFF2-40B4-BE49-F238E27FC236}">
                <a16:creationId xmlns:a16="http://schemas.microsoft.com/office/drawing/2014/main" id="{021BB558-BEAA-436E-A8EF-0E022EF95BE9}"/>
              </a:ext>
            </a:extLst>
          </p:cNvPr>
          <p:cNvSpPr txBox="1">
            <a:spLocks noChangeArrowheads="1"/>
          </p:cNvSpPr>
          <p:nvPr/>
        </p:nvSpPr>
        <p:spPr bwMode="auto">
          <a:xfrm>
            <a:off x="4931448" y="5175073"/>
            <a:ext cx="2686435" cy="1231106"/>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2000" b="1" dirty="0">
                <a:solidFill>
                  <a:srgbClr val="4BACC6"/>
                </a:solidFill>
                <a:latin typeface="Open Sans" pitchFamily="34" charset="0"/>
                <a:ea typeface="Open Sans" pitchFamily="34" charset="0"/>
                <a:cs typeface="Open Sans" pitchFamily="34" charset="0"/>
              </a:rPr>
              <a:t>计算机</a:t>
            </a:r>
            <a:endParaRPr lang="en-US" sz="2000" b="1" dirty="0">
              <a:solidFill>
                <a:schemeClr val="bg1"/>
              </a:solidFill>
              <a:latin typeface="Open Sans" pitchFamily="34" charset="0"/>
              <a:ea typeface="Open Sans" pitchFamily="34" charset="0"/>
              <a:cs typeface="Open Sans" pitchFamily="34" charset="0"/>
            </a:endParaRPr>
          </a:p>
          <a:p>
            <a:pPr defTabSz="1450940"/>
            <a:r>
              <a:rPr lang="zh-CN" altLang="en-US" dirty="0">
                <a:solidFill>
                  <a:schemeClr val="bg1"/>
                </a:solidFill>
                <a:latin typeface="Open Sans" pitchFamily="34" charset="0"/>
                <a:ea typeface="Open Sans" pitchFamily="34" charset="0"/>
                <a:cs typeface="Open Sans" pitchFamily="34" charset="0"/>
              </a:rPr>
              <a:t>十分普及的工具（价格、可操作性、图形化界面）</a:t>
            </a:r>
            <a:endParaRPr lang="en-US" dirty="0">
              <a:solidFill>
                <a:schemeClr val="bg1"/>
              </a:solidFill>
              <a:latin typeface="Open Sans" pitchFamily="34" charset="0"/>
              <a:ea typeface="Open Sans" pitchFamily="34" charset="0"/>
              <a:cs typeface="Open Sans" pitchFamily="34" charset="0"/>
            </a:endParaRPr>
          </a:p>
        </p:txBody>
      </p:sp>
      <p:sp>
        <p:nvSpPr>
          <p:cNvPr id="32" name="Rounded Rectangle 33">
            <a:extLst>
              <a:ext uri="{FF2B5EF4-FFF2-40B4-BE49-F238E27FC236}">
                <a16:creationId xmlns:a16="http://schemas.microsoft.com/office/drawing/2014/main" id="{86CA3FA6-2A6C-4DB3-9D1A-949EABB29E71}"/>
              </a:ext>
            </a:extLst>
          </p:cNvPr>
          <p:cNvSpPr/>
          <p:nvPr/>
        </p:nvSpPr>
        <p:spPr>
          <a:xfrm>
            <a:off x="1320800" y="4317316"/>
            <a:ext cx="2465531" cy="1337449"/>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3" name="Text Box 10">
            <a:extLst>
              <a:ext uri="{FF2B5EF4-FFF2-40B4-BE49-F238E27FC236}">
                <a16:creationId xmlns:a16="http://schemas.microsoft.com/office/drawing/2014/main" id="{A0CF13D3-8796-418B-969F-A0BBD699D333}"/>
              </a:ext>
            </a:extLst>
          </p:cNvPr>
          <p:cNvSpPr txBox="1">
            <a:spLocks noChangeArrowheads="1"/>
          </p:cNvSpPr>
          <p:nvPr/>
        </p:nvSpPr>
        <p:spPr bwMode="auto">
          <a:xfrm>
            <a:off x="1435965" y="4238993"/>
            <a:ext cx="2235200" cy="954107"/>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2000" b="1" dirty="0">
                <a:solidFill>
                  <a:srgbClr val="45C1A4"/>
                </a:solidFill>
                <a:latin typeface="Open Sans" pitchFamily="34" charset="0"/>
                <a:ea typeface="Open Sans" pitchFamily="34" charset="0"/>
                <a:cs typeface="Open Sans" pitchFamily="34" charset="0"/>
              </a:rPr>
              <a:t>数据库</a:t>
            </a:r>
            <a:endParaRPr lang="en-US" sz="2000" b="1" dirty="0">
              <a:solidFill>
                <a:schemeClr val="bg1"/>
              </a:solidFill>
              <a:latin typeface="Open Sans" pitchFamily="34" charset="0"/>
              <a:ea typeface="Open Sans" pitchFamily="34" charset="0"/>
              <a:cs typeface="Open Sans" pitchFamily="34" charset="0"/>
            </a:endParaRPr>
          </a:p>
          <a:p>
            <a:pPr defTabSz="1450940"/>
            <a:r>
              <a:rPr lang="zh-CN" altLang="en-US" dirty="0">
                <a:solidFill>
                  <a:schemeClr val="bg1"/>
                </a:solidFill>
                <a:latin typeface="Open Sans" pitchFamily="34" charset="0"/>
                <a:ea typeface="Open Sans" pitchFamily="34" charset="0"/>
                <a:cs typeface="Open Sans" pitchFamily="34" charset="0"/>
              </a:rPr>
              <a:t>大型数据库已经成熟</a:t>
            </a:r>
            <a:endParaRPr lang="en-US" dirty="0">
              <a:solidFill>
                <a:schemeClr val="bg1"/>
              </a:solidFill>
              <a:latin typeface="Open Sans" pitchFamily="34" charset="0"/>
              <a:ea typeface="Open Sans" pitchFamily="34" charset="0"/>
              <a:cs typeface="Open Sans" pitchFamily="34" charset="0"/>
            </a:endParaRPr>
          </a:p>
        </p:txBody>
      </p:sp>
      <p:sp>
        <p:nvSpPr>
          <p:cNvPr id="34" name="Rounded Rectangle 35">
            <a:extLst>
              <a:ext uri="{FF2B5EF4-FFF2-40B4-BE49-F238E27FC236}">
                <a16:creationId xmlns:a16="http://schemas.microsoft.com/office/drawing/2014/main" id="{19A86720-89A0-4CC2-8012-375D8CD33F9C}"/>
              </a:ext>
            </a:extLst>
          </p:cNvPr>
          <p:cNvSpPr/>
          <p:nvPr/>
        </p:nvSpPr>
        <p:spPr>
          <a:xfrm>
            <a:off x="482621" y="1983324"/>
            <a:ext cx="2465531" cy="1337449"/>
          </a:xfrm>
          <a:prstGeom prst="roundRect">
            <a:avLst>
              <a:gd name="adj" fmla="val 5186"/>
            </a:avLst>
          </a:prstGeom>
          <a:noFill/>
          <a:ln w="9525">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5" name="Text Box 10">
            <a:extLst>
              <a:ext uri="{FF2B5EF4-FFF2-40B4-BE49-F238E27FC236}">
                <a16:creationId xmlns:a16="http://schemas.microsoft.com/office/drawing/2014/main" id="{CEF47CF0-A7A4-4518-9850-72282C98E5F1}"/>
              </a:ext>
            </a:extLst>
          </p:cNvPr>
          <p:cNvSpPr txBox="1">
            <a:spLocks noChangeArrowheads="1"/>
          </p:cNvSpPr>
          <p:nvPr/>
        </p:nvSpPr>
        <p:spPr bwMode="auto">
          <a:xfrm>
            <a:off x="597787" y="1905001"/>
            <a:ext cx="2235200" cy="1231106"/>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2000" b="1" dirty="0">
                <a:solidFill>
                  <a:srgbClr val="4BACC6"/>
                </a:solidFill>
                <a:latin typeface="Open Sans" pitchFamily="34" charset="0"/>
                <a:ea typeface="Open Sans" pitchFamily="34" charset="0"/>
                <a:cs typeface="Open Sans" pitchFamily="34" charset="0"/>
              </a:rPr>
              <a:t>网络</a:t>
            </a:r>
            <a:endParaRPr lang="en-US" sz="2000" b="1" dirty="0">
              <a:solidFill>
                <a:schemeClr val="bg1"/>
              </a:solidFill>
              <a:latin typeface="Open Sans" pitchFamily="34" charset="0"/>
              <a:ea typeface="Open Sans" pitchFamily="34" charset="0"/>
              <a:cs typeface="Open Sans" pitchFamily="34" charset="0"/>
            </a:endParaRPr>
          </a:p>
          <a:p>
            <a:pPr defTabSz="1450940"/>
            <a:r>
              <a:rPr lang="zh-CN" altLang="en-US" dirty="0">
                <a:solidFill>
                  <a:schemeClr val="bg1"/>
                </a:solidFill>
                <a:latin typeface="Open Sans" pitchFamily="34" charset="0"/>
                <a:ea typeface="Open Sans" pitchFamily="34" charset="0"/>
                <a:cs typeface="Open Sans" pitchFamily="34" charset="0"/>
              </a:rPr>
              <a:t>网络开始普及，广域网的建立</a:t>
            </a:r>
            <a:endParaRPr lang="en-US" dirty="0">
              <a:solidFill>
                <a:schemeClr val="bg1"/>
              </a:solidFill>
              <a:latin typeface="Open Sans" pitchFamily="34" charset="0"/>
              <a:ea typeface="Open Sans" pitchFamily="34" charset="0"/>
              <a:cs typeface="Open Sans" pitchFamily="34" charset="0"/>
            </a:endParaRPr>
          </a:p>
        </p:txBody>
      </p:sp>
      <p:sp>
        <p:nvSpPr>
          <p:cNvPr id="36" name="Rounded Rectangle 37">
            <a:extLst>
              <a:ext uri="{FF2B5EF4-FFF2-40B4-BE49-F238E27FC236}">
                <a16:creationId xmlns:a16="http://schemas.microsoft.com/office/drawing/2014/main" id="{4E729099-9063-4A22-B166-10F661AE9C6F}"/>
              </a:ext>
            </a:extLst>
          </p:cNvPr>
          <p:cNvSpPr/>
          <p:nvPr/>
        </p:nvSpPr>
        <p:spPr>
          <a:xfrm>
            <a:off x="9245600" y="1983324"/>
            <a:ext cx="2465531" cy="1337449"/>
          </a:xfrm>
          <a:prstGeom prst="roundRect">
            <a:avLst>
              <a:gd name="adj" fmla="val 5186"/>
            </a:avLst>
          </a:prstGeom>
          <a:noFill/>
          <a:ln w="9525">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Text Box 10">
            <a:extLst>
              <a:ext uri="{FF2B5EF4-FFF2-40B4-BE49-F238E27FC236}">
                <a16:creationId xmlns:a16="http://schemas.microsoft.com/office/drawing/2014/main" id="{C874604D-20F6-4BFF-873C-72D46185ED61}"/>
              </a:ext>
            </a:extLst>
          </p:cNvPr>
          <p:cNvSpPr txBox="1">
            <a:spLocks noChangeArrowheads="1"/>
          </p:cNvSpPr>
          <p:nvPr/>
        </p:nvSpPr>
        <p:spPr bwMode="auto">
          <a:xfrm>
            <a:off x="9360765" y="1838086"/>
            <a:ext cx="2235200" cy="1508105"/>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2000" b="1" dirty="0">
                <a:solidFill>
                  <a:srgbClr val="4BACC6"/>
                </a:solidFill>
                <a:latin typeface="Open Sans" pitchFamily="34" charset="0"/>
                <a:ea typeface="Open Sans" pitchFamily="34" charset="0"/>
                <a:cs typeface="Open Sans" pitchFamily="34" charset="0"/>
              </a:rPr>
              <a:t>企业级编程语言</a:t>
            </a:r>
            <a:endParaRPr lang="en-US" sz="2000" b="1" dirty="0">
              <a:solidFill>
                <a:schemeClr val="bg1"/>
              </a:solidFill>
              <a:latin typeface="Open Sans" pitchFamily="34" charset="0"/>
              <a:ea typeface="Open Sans" pitchFamily="34" charset="0"/>
              <a:cs typeface="Open Sans" pitchFamily="34" charset="0"/>
            </a:endParaRPr>
          </a:p>
          <a:p>
            <a:pPr defTabSz="1450940"/>
            <a:r>
              <a:rPr lang="en-US" altLang="zh-CN" dirty="0">
                <a:solidFill>
                  <a:schemeClr val="bg1"/>
                </a:solidFill>
                <a:latin typeface="Open Sans" pitchFamily="34" charset="0"/>
                <a:ea typeface="Open Sans" pitchFamily="34" charset="0"/>
                <a:cs typeface="Open Sans" pitchFamily="34" charset="0"/>
              </a:rPr>
              <a:t>JAVA</a:t>
            </a:r>
            <a:r>
              <a:rPr lang="zh-CN" altLang="en-US" dirty="0">
                <a:solidFill>
                  <a:schemeClr val="bg1"/>
                </a:solidFill>
                <a:latin typeface="Open Sans" pitchFamily="34" charset="0"/>
                <a:ea typeface="Open Sans" pitchFamily="34" charset="0"/>
                <a:cs typeface="Open Sans" pitchFamily="34" charset="0"/>
              </a:rPr>
              <a:t>等企业级编程语言的出现、大团队编码的出现</a:t>
            </a:r>
            <a:endParaRPr lang="en-US" dirty="0">
              <a:solidFill>
                <a:schemeClr val="bg1"/>
              </a:solidFill>
              <a:latin typeface="Open Sans" pitchFamily="34" charset="0"/>
              <a:ea typeface="Open Sans" pitchFamily="34" charset="0"/>
              <a:cs typeface="Open Sans" pitchFamily="34" charset="0"/>
            </a:endParaRPr>
          </a:p>
        </p:txBody>
      </p:sp>
      <p:grpSp>
        <p:nvGrpSpPr>
          <p:cNvPr id="38" name="Group 53">
            <a:extLst>
              <a:ext uri="{FF2B5EF4-FFF2-40B4-BE49-F238E27FC236}">
                <a16:creationId xmlns:a16="http://schemas.microsoft.com/office/drawing/2014/main" id="{5BEDF29F-EB39-4F09-A14B-4C5DCF8D42DE}"/>
              </a:ext>
            </a:extLst>
          </p:cNvPr>
          <p:cNvGrpSpPr/>
          <p:nvPr/>
        </p:nvGrpSpPr>
        <p:grpSpPr>
          <a:xfrm>
            <a:off x="8737600" y="4238993"/>
            <a:ext cx="2465531" cy="1415772"/>
            <a:chOff x="6553200" y="3136211"/>
            <a:chExt cx="1849148" cy="1061829"/>
          </a:xfrm>
        </p:grpSpPr>
        <p:sp>
          <p:nvSpPr>
            <p:cNvPr id="39" name="Rounded Rectangle 39">
              <a:extLst>
                <a:ext uri="{FF2B5EF4-FFF2-40B4-BE49-F238E27FC236}">
                  <a16:creationId xmlns:a16="http://schemas.microsoft.com/office/drawing/2014/main" id="{556AEDD4-8834-41D2-A4F4-0CA67C9A2058}"/>
                </a:ext>
              </a:extLst>
            </p:cNvPr>
            <p:cNvSpPr/>
            <p:nvPr/>
          </p:nvSpPr>
          <p:spPr>
            <a:xfrm>
              <a:off x="6553200" y="3194953"/>
              <a:ext cx="1849148" cy="1003087"/>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0" name="Text Box 10">
              <a:extLst>
                <a:ext uri="{FF2B5EF4-FFF2-40B4-BE49-F238E27FC236}">
                  <a16:creationId xmlns:a16="http://schemas.microsoft.com/office/drawing/2014/main" id="{D0B9D1BC-B1B9-4E5A-8A7F-E83CEAE188DB}"/>
                </a:ext>
              </a:extLst>
            </p:cNvPr>
            <p:cNvSpPr txBox="1">
              <a:spLocks noChangeArrowheads="1"/>
            </p:cNvSpPr>
            <p:nvPr/>
          </p:nvSpPr>
          <p:spPr bwMode="auto">
            <a:xfrm>
              <a:off x="6639574" y="3136211"/>
              <a:ext cx="1676400" cy="715580"/>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2000" b="1" dirty="0">
                  <a:solidFill>
                    <a:srgbClr val="45C1A4"/>
                  </a:solidFill>
                  <a:latin typeface="Open Sans" pitchFamily="34" charset="0"/>
                  <a:ea typeface="Open Sans" pitchFamily="34" charset="0"/>
                  <a:cs typeface="Open Sans" pitchFamily="34" charset="0"/>
                </a:rPr>
                <a:t>数字化技术</a:t>
              </a:r>
              <a:endParaRPr lang="en-US" sz="2000" b="1" dirty="0">
                <a:solidFill>
                  <a:schemeClr val="bg1"/>
                </a:solidFill>
                <a:latin typeface="Open Sans" pitchFamily="34" charset="0"/>
                <a:ea typeface="Open Sans" pitchFamily="34" charset="0"/>
                <a:cs typeface="Open Sans" pitchFamily="34" charset="0"/>
              </a:endParaRPr>
            </a:p>
            <a:p>
              <a:pPr defTabSz="1450940"/>
              <a:r>
                <a:rPr lang="en-US" dirty="0">
                  <a:solidFill>
                    <a:schemeClr val="bg1"/>
                  </a:solidFill>
                  <a:latin typeface="Open Sans" pitchFamily="34" charset="0"/>
                  <a:ea typeface="Open Sans" pitchFamily="34" charset="0"/>
                  <a:cs typeface="Open Sans" pitchFamily="34" charset="0"/>
                </a:rPr>
                <a:t>.</a:t>
              </a:r>
              <a:r>
                <a:rPr lang="zh-CN" altLang="en-US" dirty="0">
                  <a:solidFill>
                    <a:schemeClr val="bg1"/>
                  </a:solidFill>
                  <a:latin typeface="Open Sans" pitchFamily="34" charset="0"/>
                  <a:ea typeface="Open Sans" pitchFamily="34" charset="0"/>
                  <a:cs typeface="Open Sans" pitchFamily="34" charset="0"/>
                </a:rPr>
                <a:t>数字化技术不断涌现</a:t>
              </a:r>
              <a:endParaRPr lang="en-US" dirty="0">
                <a:solidFill>
                  <a:schemeClr val="bg1"/>
                </a:solidFill>
                <a:latin typeface="Open Sans" pitchFamily="34" charset="0"/>
                <a:ea typeface="Open Sans" pitchFamily="34" charset="0"/>
                <a:cs typeface="Open Sans" pitchFamily="34" charset="0"/>
              </a:endParaRPr>
            </a:p>
          </p:txBody>
        </p:sp>
      </p:grpSp>
      <p:sp>
        <p:nvSpPr>
          <p:cNvPr id="41" name="Text Box 7">
            <a:extLst>
              <a:ext uri="{FF2B5EF4-FFF2-40B4-BE49-F238E27FC236}">
                <a16:creationId xmlns:a16="http://schemas.microsoft.com/office/drawing/2014/main" id="{E81715DC-07AC-4B91-B67F-6817897EF0A3}"/>
              </a:ext>
            </a:extLst>
          </p:cNvPr>
          <p:cNvSpPr txBox="1">
            <a:spLocks noChangeArrowheads="1"/>
          </p:cNvSpPr>
          <p:nvPr/>
        </p:nvSpPr>
        <p:spPr bwMode="auto">
          <a:xfrm>
            <a:off x="5558234" y="4184570"/>
            <a:ext cx="1277273" cy="553998"/>
          </a:xfrm>
          <a:prstGeom prst="rect">
            <a:avLst/>
          </a:prstGeom>
          <a:noFill/>
          <a:ln w="9525">
            <a:noFill/>
            <a:miter lim="800000"/>
            <a:headEnd/>
            <a:tailEnd/>
          </a:ln>
        </p:spPr>
        <p:txBody>
          <a:bodyPr wrap="none" lIns="60960" tIns="30480" rIns="60960" bIns="30480">
            <a:spAutoFit/>
          </a:bodyPr>
          <a:lstStyle/>
          <a:p>
            <a:pPr algn="ctr" defTabSz="1450940"/>
            <a:r>
              <a:rPr lang="zh-CN" altLang="en-US" sz="3200" spc="-200" dirty="0">
                <a:solidFill>
                  <a:schemeClr val="bg1"/>
                </a:solidFill>
                <a:latin typeface="Open Sans Light" pitchFamily="34" charset="0"/>
                <a:ea typeface="Open Sans Light" pitchFamily="34" charset="0"/>
                <a:cs typeface="Open Sans Light" pitchFamily="34" charset="0"/>
              </a:rPr>
              <a:t>计算机</a:t>
            </a:r>
            <a:endParaRPr lang="en-CA" sz="3200" spc="-200" dirty="0">
              <a:solidFill>
                <a:schemeClr val="bg1"/>
              </a:solidFill>
              <a:latin typeface="Open Sans Light" pitchFamily="34" charset="0"/>
              <a:ea typeface="Open Sans Light" pitchFamily="34" charset="0"/>
              <a:cs typeface="Open Sans Light" pitchFamily="34" charset="0"/>
            </a:endParaRPr>
          </a:p>
        </p:txBody>
      </p:sp>
      <p:sp>
        <p:nvSpPr>
          <p:cNvPr id="42" name="Text Box 7">
            <a:extLst>
              <a:ext uri="{FF2B5EF4-FFF2-40B4-BE49-F238E27FC236}">
                <a16:creationId xmlns:a16="http://schemas.microsoft.com/office/drawing/2014/main" id="{EE58AE9A-8FDD-4AEC-BEC4-0131815A8438}"/>
              </a:ext>
            </a:extLst>
          </p:cNvPr>
          <p:cNvSpPr txBox="1">
            <a:spLocks noChangeArrowheads="1"/>
          </p:cNvSpPr>
          <p:nvPr/>
        </p:nvSpPr>
        <p:spPr bwMode="auto">
          <a:xfrm rot="2337384">
            <a:off x="4140822" y="3686123"/>
            <a:ext cx="1277273" cy="553998"/>
          </a:xfrm>
          <a:prstGeom prst="rect">
            <a:avLst/>
          </a:prstGeom>
          <a:noFill/>
          <a:ln w="9525">
            <a:noFill/>
            <a:miter lim="800000"/>
            <a:headEnd/>
            <a:tailEnd/>
          </a:ln>
        </p:spPr>
        <p:txBody>
          <a:bodyPr wrap="none" lIns="60960" tIns="30480" rIns="60960" bIns="30480">
            <a:spAutoFit/>
          </a:bodyPr>
          <a:lstStyle/>
          <a:p>
            <a:pPr algn="ctr" defTabSz="1450940"/>
            <a:r>
              <a:rPr lang="zh-CN" altLang="en-US" sz="3200" spc="-200" dirty="0">
                <a:solidFill>
                  <a:schemeClr val="bg1"/>
                </a:solidFill>
                <a:latin typeface="Open Sans Light" pitchFamily="34" charset="0"/>
                <a:ea typeface="Open Sans Light" pitchFamily="34" charset="0"/>
                <a:cs typeface="Open Sans Light" pitchFamily="34" charset="0"/>
              </a:rPr>
              <a:t>数据库</a:t>
            </a:r>
            <a:endParaRPr lang="en-CA" sz="3200" spc="-200" dirty="0">
              <a:solidFill>
                <a:schemeClr val="bg1"/>
              </a:solidFill>
              <a:latin typeface="Open Sans Light" pitchFamily="34" charset="0"/>
              <a:ea typeface="Open Sans Light" pitchFamily="34" charset="0"/>
              <a:cs typeface="Open Sans Light" pitchFamily="34" charset="0"/>
            </a:endParaRPr>
          </a:p>
        </p:txBody>
      </p:sp>
      <p:sp>
        <p:nvSpPr>
          <p:cNvPr id="43" name="Text Box 7">
            <a:extLst>
              <a:ext uri="{FF2B5EF4-FFF2-40B4-BE49-F238E27FC236}">
                <a16:creationId xmlns:a16="http://schemas.microsoft.com/office/drawing/2014/main" id="{FB43FC71-3F75-462E-A6DA-F972F31E366E}"/>
              </a:ext>
            </a:extLst>
          </p:cNvPr>
          <p:cNvSpPr txBox="1">
            <a:spLocks noChangeArrowheads="1"/>
          </p:cNvSpPr>
          <p:nvPr/>
        </p:nvSpPr>
        <p:spPr bwMode="auto">
          <a:xfrm rot="19262616" flipH="1">
            <a:off x="7130994" y="3461412"/>
            <a:ext cx="969496" cy="800219"/>
          </a:xfrm>
          <a:prstGeom prst="rect">
            <a:avLst/>
          </a:prstGeom>
          <a:noFill/>
          <a:ln w="9525">
            <a:noFill/>
            <a:miter lim="800000"/>
            <a:headEnd/>
            <a:tailEnd/>
          </a:ln>
        </p:spPr>
        <p:txBody>
          <a:bodyPr wrap="none" lIns="60960" tIns="30480" rIns="60960" bIns="30480">
            <a:spAutoFit/>
          </a:bodyPr>
          <a:lstStyle/>
          <a:p>
            <a:pPr algn="ctr" defTabSz="1450940"/>
            <a:r>
              <a:rPr lang="zh-CN" altLang="en-US" sz="2400" spc="-200" dirty="0">
                <a:solidFill>
                  <a:schemeClr val="bg1"/>
                </a:solidFill>
                <a:latin typeface="Open Sans Light" pitchFamily="34" charset="0"/>
                <a:ea typeface="Open Sans Light" pitchFamily="34" charset="0"/>
                <a:cs typeface="Open Sans Light" pitchFamily="34" charset="0"/>
              </a:rPr>
              <a:t>数字化</a:t>
            </a:r>
            <a:endParaRPr lang="en-US" altLang="zh-CN" sz="2400" spc="-200" dirty="0">
              <a:solidFill>
                <a:schemeClr val="bg1"/>
              </a:solidFill>
              <a:latin typeface="Open Sans Light" pitchFamily="34" charset="0"/>
              <a:ea typeface="Open Sans Light" pitchFamily="34" charset="0"/>
              <a:cs typeface="Open Sans Light" pitchFamily="34" charset="0"/>
            </a:endParaRPr>
          </a:p>
          <a:p>
            <a:pPr algn="ctr" defTabSz="1450940"/>
            <a:r>
              <a:rPr lang="zh-CN" altLang="en-US" sz="2400" spc="-200" dirty="0">
                <a:solidFill>
                  <a:schemeClr val="bg1"/>
                </a:solidFill>
                <a:latin typeface="Open Sans Light" pitchFamily="34" charset="0"/>
                <a:ea typeface="Open Sans Light" pitchFamily="34" charset="0"/>
                <a:cs typeface="Open Sans Light" pitchFamily="34" charset="0"/>
              </a:rPr>
              <a:t>技术</a:t>
            </a:r>
            <a:endParaRPr lang="en-CA" sz="2400" spc="-200" dirty="0">
              <a:solidFill>
                <a:schemeClr val="bg1"/>
              </a:solidFill>
              <a:latin typeface="Open Sans Light" pitchFamily="34" charset="0"/>
              <a:ea typeface="Open Sans Light" pitchFamily="34" charset="0"/>
              <a:cs typeface="Open Sans Light" pitchFamily="34" charset="0"/>
            </a:endParaRPr>
          </a:p>
        </p:txBody>
      </p:sp>
      <p:sp>
        <p:nvSpPr>
          <p:cNvPr id="44" name="Text Box 7">
            <a:extLst>
              <a:ext uri="{FF2B5EF4-FFF2-40B4-BE49-F238E27FC236}">
                <a16:creationId xmlns:a16="http://schemas.microsoft.com/office/drawing/2014/main" id="{34C17EC1-8AA4-415E-903F-4CABD1259FBA}"/>
              </a:ext>
            </a:extLst>
          </p:cNvPr>
          <p:cNvSpPr txBox="1">
            <a:spLocks noChangeArrowheads="1"/>
          </p:cNvSpPr>
          <p:nvPr/>
        </p:nvSpPr>
        <p:spPr bwMode="auto">
          <a:xfrm rot="4609617">
            <a:off x="3556340" y="2386742"/>
            <a:ext cx="892552" cy="553998"/>
          </a:xfrm>
          <a:prstGeom prst="rect">
            <a:avLst/>
          </a:prstGeom>
          <a:noFill/>
          <a:ln w="9525">
            <a:noFill/>
            <a:miter lim="800000"/>
            <a:headEnd/>
            <a:tailEnd/>
          </a:ln>
        </p:spPr>
        <p:txBody>
          <a:bodyPr wrap="none" lIns="60960" tIns="30480" rIns="60960" bIns="30480">
            <a:spAutoFit/>
          </a:bodyPr>
          <a:lstStyle/>
          <a:p>
            <a:pPr algn="ctr" defTabSz="1450940"/>
            <a:r>
              <a:rPr lang="zh-CN" altLang="en-US" sz="3200" spc="-200" dirty="0">
                <a:solidFill>
                  <a:schemeClr val="bg1"/>
                </a:solidFill>
                <a:latin typeface="Open Sans Light" pitchFamily="34" charset="0"/>
                <a:ea typeface="Open Sans Light" pitchFamily="34" charset="0"/>
                <a:cs typeface="Open Sans Light" pitchFamily="34" charset="0"/>
              </a:rPr>
              <a:t>网络</a:t>
            </a:r>
            <a:endParaRPr lang="en-CA" sz="3200" spc="-200" dirty="0">
              <a:solidFill>
                <a:schemeClr val="bg1"/>
              </a:solidFill>
              <a:latin typeface="Open Sans Light" pitchFamily="34" charset="0"/>
              <a:ea typeface="Open Sans Light" pitchFamily="34" charset="0"/>
              <a:cs typeface="Open Sans Light" pitchFamily="34" charset="0"/>
            </a:endParaRPr>
          </a:p>
        </p:txBody>
      </p:sp>
      <p:sp>
        <p:nvSpPr>
          <p:cNvPr id="45" name="Text Box 7">
            <a:extLst>
              <a:ext uri="{FF2B5EF4-FFF2-40B4-BE49-F238E27FC236}">
                <a16:creationId xmlns:a16="http://schemas.microsoft.com/office/drawing/2014/main" id="{7F795A1C-3C11-49EE-BFA4-54FFD04A9DFD}"/>
              </a:ext>
            </a:extLst>
          </p:cNvPr>
          <p:cNvSpPr txBox="1">
            <a:spLocks noChangeArrowheads="1"/>
          </p:cNvSpPr>
          <p:nvPr/>
        </p:nvSpPr>
        <p:spPr bwMode="auto">
          <a:xfrm rot="16990383" flipH="1">
            <a:off x="8027617" y="2146683"/>
            <a:ext cx="687368" cy="800219"/>
          </a:xfrm>
          <a:prstGeom prst="rect">
            <a:avLst/>
          </a:prstGeom>
          <a:noFill/>
          <a:ln w="9525">
            <a:noFill/>
            <a:miter lim="800000"/>
            <a:headEnd/>
            <a:tailEnd/>
          </a:ln>
        </p:spPr>
        <p:txBody>
          <a:bodyPr wrap="none" lIns="60960" tIns="30480" rIns="60960" bIns="30480">
            <a:spAutoFit/>
          </a:bodyPr>
          <a:lstStyle/>
          <a:p>
            <a:pPr algn="ctr" defTabSz="1450940"/>
            <a:r>
              <a:rPr lang="zh-CN" altLang="en-US" sz="2400" spc="-200" dirty="0">
                <a:solidFill>
                  <a:schemeClr val="bg1"/>
                </a:solidFill>
                <a:latin typeface="Open Sans Light" pitchFamily="34" charset="0"/>
                <a:ea typeface="Open Sans Light" pitchFamily="34" charset="0"/>
                <a:cs typeface="Open Sans Light" pitchFamily="34" charset="0"/>
              </a:rPr>
              <a:t>编程</a:t>
            </a:r>
            <a:endParaRPr lang="en-US" altLang="zh-CN" sz="2400" spc="-200" dirty="0">
              <a:solidFill>
                <a:schemeClr val="bg1"/>
              </a:solidFill>
              <a:latin typeface="Open Sans Light" pitchFamily="34" charset="0"/>
              <a:ea typeface="Open Sans Light" pitchFamily="34" charset="0"/>
              <a:cs typeface="Open Sans Light" pitchFamily="34" charset="0"/>
            </a:endParaRPr>
          </a:p>
          <a:p>
            <a:pPr algn="ctr" defTabSz="1450940"/>
            <a:r>
              <a:rPr lang="zh-CN" altLang="en-US" sz="2400" spc="-200" dirty="0">
                <a:solidFill>
                  <a:schemeClr val="bg1"/>
                </a:solidFill>
                <a:latin typeface="Open Sans Light" pitchFamily="34" charset="0"/>
                <a:ea typeface="Open Sans Light" pitchFamily="34" charset="0"/>
                <a:cs typeface="Open Sans Light" pitchFamily="34" charset="0"/>
              </a:rPr>
              <a:t>语言</a:t>
            </a:r>
            <a:endParaRPr lang="en-CA" sz="2400" spc="-200" dirty="0">
              <a:solidFill>
                <a:schemeClr val="bg1"/>
              </a:solidFill>
              <a:latin typeface="Open Sans Light" pitchFamily="34" charset="0"/>
              <a:ea typeface="Open Sans Light" pitchFamily="34" charset="0"/>
              <a:cs typeface="Open Sans Light" pitchFamily="34" charset="0"/>
            </a:endParaRPr>
          </a:p>
        </p:txBody>
      </p:sp>
      <p:sp>
        <p:nvSpPr>
          <p:cNvPr id="46" name="Text Box 7">
            <a:extLst>
              <a:ext uri="{FF2B5EF4-FFF2-40B4-BE49-F238E27FC236}">
                <a16:creationId xmlns:a16="http://schemas.microsoft.com/office/drawing/2014/main" id="{58713C43-AD9A-4A35-972E-BCA85D39ED26}"/>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科技推动力</a:t>
            </a:r>
            <a:endParaRPr lang="en-CA" sz="4267" b="1" spc="-200" dirty="0">
              <a:solidFill>
                <a:schemeClr val="bg1"/>
              </a:solidFill>
              <a:latin typeface="Open Sans" pitchFamily="34" charset="0"/>
              <a:ea typeface="Open Sans" pitchFamily="34" charset="0"/>
              <a:cs typeface="Open Sans" pitchFamily="34" charset="0"/>
            </a:endParaRPr>
          </a:p>
        </p:txBody>
      </p:sp>
    </p:spTree>
    <p:extLst>
      <p:ext uri="{BB962C8B-B14F-4D97-AF65-F5344CB8AC3E}">
        <p14:creationId xmlns:p14="http://schemas.microsoft.com/office/powerpoint/2010/main" val="1873734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80FEE1DA-DD33-4481-8B14-C8AEB79C8141}"/>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网络</a:t>
            </a:r>
            <a:endParaRPr lang="en-CA" sz="4267" b="1" spc="-200" dirty="0">
              <a:solidFill>
                <a:schemeClr val="bg1"/>
              </a:solidFill>
              <a:latin typeface="Open Sans" pitchFamily="34" charset="0"/>
              <a:ea typeface="Open Sans" pitchFamily="34" charset="0"/>
              <a:cs typeface="Open Sans" pitchFamily="34" charset="0"/>
            </a:endParaRPr>
          </a:p>
        </p:txBody>
      </p:sp>
      <p:sp>
        <p:nvSpPr>
          <p:cNvPr id="5" name="Text Box 7">
            <a:extLst>
              <a:ext uri="{FF2B5EF4-FFF2-40B4-BE49-F238E27FC236}">
                <a16:creationId xmlns:a16="http://schemas.microsoft.com/office/drawing/2014/main" id="{3FCE962C-96D6-4485-BD87-BD5684F3B7AA}"/>
              </a:ext>
            </a:extLst>
          </p:cNvPr>
          <p:cNvSpPr txBox="1">
            <a:spLocks noChangeArrowheads="1"/>
          </p:cNvSpPr>
          <p:nvPr/>
        </p:nvSpPr>
        <p:spPr bwMode="auto">
          <a:xfrm>
            <a:off x="738423" y="1357948"/>
            <a:ext cx="10725541" cy="307777"/>
          </a:xfrm>
          <a:prstGeom prst="rect">
            <a:avLst/>
          </a:prstGeom>
          <a:noFill/>
          <a:ln w="9525">
            <a:noFill/>
            <a:miter lim="800000"/>
            <a:headEnd/>
            <a:tailEnd/>
          </a:ln>
        </p:spPr>
        <p:txBody>
          <a:bodyPr wrap="square" lIns="60960" tIns="30480" rIns="60960" bIns="30480" anchor="ctr">
            <a:spAutoFit/>
          </a:bodyPr>
          <a:lstStyle/>
          <a:p>
            <a:pPr algn="ctr" defTabSz="1450940"/>
            <a:r>
              <a:rPr lang="zh-CN" altLang="en-US" sz="1600" dirty="0">
                <a:solidFill>
                  <a:schemeClr val="bg1"/>
                </a:solidFill>
                <a:latin typeface="Open Sans Semibold" pitchFamily="34" charset="0"/>
                <a:ea typeface="Open Sans Semibold" pitchFamily="34" charset="0"/>
                <a:cs typeface="Open Sans Semibold" pitchFamily="34" charset="0"/>
              </a:rPr>
              <a:t>网络开始普及，广域网的建立</a:t>
            </a:r>
          </a:p>
        </p:txBody>
      </p:sp>
      <p:cxnSp>
        <p:nvCxnSpPr>
          <p:cNvPr id="4" name="Straight Connector 3">
            <a:extLst>
              <a:ext uri="{FF2B5EF4-FFF2-40B4-BE49-F238E27FC236}">
                <a16:creationId xmlns:a16="http://schemas.microsoft.com/office/drawing/2014/main" id="{4B86E9B8-B4B7-45C6-A8AB-508C293B72DC}"/>
              </a:ext>
            </a:extLst>
          </p:cNvPr>
          <p:cNvCxnSpPr/>
          <p:nvPr/>
        </p:nvCxnSpPr>
        <p:spPr>
          <a:xfrm>
            <a:off x="-12195" y="4117201"/>
            <a:ext cx="1220419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Oval 4">
            <a:extLst>
              <a:ext uri="{FF2B5EF4-FFF2-40B4-BE49-F238E27FC236}">
                <a16:creationId xmlns:a16="http://schemas.microsoft.com/office/drawing/2014/main" id="{F1228FA7-FC4A-438B-9330-43923A22BA29}"/>
              </a:ext>
            </a:extLst>
          </p:cNvPr>
          <p:cNvSpPr/>
          <p:nvPr/>
        </p:nvSpPr>
        <p:spPr>
          <a:xfrm>
            <a:off x="989084" y="3818751"/>
            <a:ext cx="606121" cy="609600"/>
          </a:xfrm>
          <a:prstGeom prst="ellipse">
            <a:avLst/>
          </a:prstGeom>
          <a:solidFill>
            <a:srgbClr val="45C1A4"/>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7" name="Oval 5">
            <a:extLst>
              <a:ext uri="{FF2B5EF4-FFF2-40B4-BE49-F238E27FC236}">
                <a16:creationId xmlns:a16="http://schemas.microsoft.com/office/drawing/2014/main" id="{ECD65A91-AF23-4FED-B48E-1E523639E1C9}"/>
              </a:ext>
            </a:extLst>
          </p:cNvPr>
          <p:cNvSpPr/>
          <p:nvPr/>
        </p:nvSpPr>
        <p:spPr>
          <a:xfrm>
            <a:off x="2919484" y="3818751"/>
            <a:ext cx="606121" cy="609600"/>
          </a:xfrm>
          <a:prstGeom prst="ellipse">
            <a:avLst/>
          </a:prstGeom>
          <a:solidFill>
            <a:srgbClr val="45C1A4"/>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8" name="Oval 6">
            <a:extLst>
              <a:ext uri="{FF2B5EF4-FFF2-40B4-BE49-F238E27FC236}">
                <a16:creationId xmlns:a16="http://schemas.microsoft.com/office/drawing/2014/main" id="{354319A9-E483-4191-8471-77E1E7FF59F4}"/>
              </a:ext>
            </a:extLst>
          </p:cNvPr>
          <p:cNvSpPr/>
          <p:nvPr/>
        </p:nvSpPr>
        <p:spPr>
          <a:xfrm>
            <a:off x="4958441" y="3818751"/>
            <a:ext cx="606121" cy="609600"/>
          </a:xfrm>
          <a:prstGeom prst="ellipse">
            <a:avLst/>
          </a:prstGeom>
          <a:solidFill>
            <a:srgbClr val="45C1A4"/>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9" name="Oval 7">
            <a:extLst>
              <a:ext uri="{FF2B5EF4-FFF2-40B4-BE49-F238E27FC236}">
                <a16:creationId xmlns:a16="http://schemas.microsoft.com/office/drawing/2014/main" id="{176FC38F-4F1E-4E90-B9AD-06CBC33DA1C0}"/>
              </a:ext>
            </a:extLst>
          </p:cNvPr>
          <p:cNvSpPr/>
          <p:nvPr/>
        </p:nvSpPr>
        <p:spPr>
          <a:xfrm>
            <a:off x="6986962" y="3818751"/>
            <a:ext cx="606121" cy="609600"/>
          </a:xfrm>
          <a:prstGeom prst="ellipse">
            <a:avLst/>
          </a:prstGeom>
          <a:solidFill>
            <a:srgbClr val="45C1A4"/>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10" name="Oval 8">
            <a:extLst>
              <a:ext uri="{FF2B5EF4-FFF2-40B4-BE49-F238E27FC236}">
                <a16:creationId xmlns:a16="http://schemas.microsoft.com/office/drawing/2014/main" id="{E64E7CC5-B3F8-4A20-9130-2618515DDFE7}"/>
              </a:ext>
            </a:extLst>
          </p:cNvPr>
          <p:cNvSpPr/>
          <p:nvPr/>
        </p:nvSpPr>
        <p:spPr>
          <a:xfrm>
            <a:off x="8917362" y="3818751"/>
            <a:ext cx="606121" cy="609600"/>
          </a:xfrm>
          <a:prstGeom prst="ellipse">
            <a:avLst/>
          </a:prstGeom>
          <a:solidFill>
            <a:srgbClr val="45C1A4"/>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11" name="Text Box 10">
            <a:extLst>
              <a:ext uri="{FF2B5EF4-FFF2-40B4-BE49-F238E27FC236}">
                <a16:creationId xmlns:a16="http://schemas.microsoft.com/office/drawing/2014/main" id="{C2F7F233-2E0F-4123-B7C2-63F84D6F26E6}"/>
              </a:ext>
            </a:extLst>
          </p:cNvPr>
          <p:cNvSpPr txBox="1">
            <a:spLocks noChangeArrowheads="1"/>
          </p:cNvSpPr>
          <p:nvPr/>
        </p:nvSpPr>
        <p:spPr bwMode="auto">
          <a:xfrm>
            <a:off x="508000" y="4479151"/>
            <a:ext cx="1568285" cy="276999"/>
          </a:xfrm>
          <a:prstGeom prst="rect">
            <a:avLst/>
          </a:prstGeom>
          <a:noFill/>
          <a:ln w="9525">
            <a:noFill/>
            <a:miter lim="800000"/>
            <a:headEnd/>
            <a:tailEnd/>
          </a:ln>
        </p:spPr>
        <p:txBody>
          <a:bodyPr wrap="square" lIns="60960" tIns="30480" rIns="60960" bIns="30480">
            <a:spAutoFit/>
          </a:bodyPr>
          <a:lstStyle/>
          <a:p>
            <a:pPr algn="ctr" defTabSz="1450940"/>
            <a:r>
              <a:rPr lang="en-US" sz="1400" b="1" dirty="0">
                <a:solidFill>
                  <a:srgbClr val="4BACC6"/>
                </a:solidFill>
                <a:latin typeface="Open Sans" pitchFamily="34" charset="0"/>
                <a:ea typeface="Open Sans" pitchFamily="34" charset="0"/>
                <a:cs typeface="Open Sans" pitchFamily="34" charset="0"/>
              </a:rPr>
              <a:t>1994</a:t>
            </a:r>
            <a:endParaRPr lang="en-US" sz="1067" b="1" dirty="0">
              <a:solidFill>
                <a:srgbClr val="4BACC6"/>
              </a:solidFill>
              <a:latin typeface="Open Sans" pitchFamily="34" charset="0"/>
              <a:ea typeface="Open Sans" pitchFamily="34" charset="0"/>
              <a:cs typeface="Open Sans" pitchFamily="34" charset="0"/>
            </a:endParaRPr>
          </a:p>
        </p:txBody>
      </p:sp>
      <p:grpSp>
        <p:nvGrpSpPr>
          <p:cNvPr id="12" name="Group 14">
            <a:extLst>
              <a:ext uri="{FF2B5EF4-FFF2-40B4-BE49-F238E27FC236}">
                <a16:creationId xmlns:a16="http://schemas.microsoft.com/office/drawing/2014/main" id="{012A0EFC-7097-4FE5-8616-0E595D28E652}"/>
              </a:ext>
            </a:extLst>
          </p:cNvPr>
          <p:cNvGrpSpPr/>
          <p:nvPr/>
        </p:nvGrpSpPr>
        <p:grpSpPr>
          <a:xfrm flipV="1">
            <a:off x="1292143" y="2085201"/>
            <a:ext cx="2032000" cy="1574800"/>
            <a:chOff x="1066800" y="781050"/>
            <a:chExt cx="1524000" cy="1181100"/>
          </a:xfrm>
        </p:grpSpPr>
        <p:sp>
          <p:nvSpPr>
            <p:cNvPr id="13" name="Rounded Rectangle 11">
              <a:extLst>
                <a:ext uri="{FF2B5EF4-FFF2-40B4-BE49-F238E27FC236}">
                  <a16:creationId xmlns:a16="http://schemas.microsoft.com/office/drawing/2014/main" id="{B2A132E3-F2A1-4C1F-9D26-E73D90928691}"/>
                </a:ext>
              </a:extLst>
            </p:cNvPr>
            <p:cNvSpPr/>
            <p:nvPr/>
          </p:nvSpPr>
          <p:spPr>
            <a:xfrm>
              <a:off x="1066800" y="1123950"/>
              <a:ext cx="1524000" cy="838200"/>
            </a:xfrm>
            <a:prstGeom prst="roundRect">
              <a:avLst>
                <a:gd name="adj" fmla="val 10985"/>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ight Triangle 12">
              <a:extLst>
                <a:ext uri="{FF2B5EF4-FFF2-40B4-BE49-F238E27FC236}">
                  <a16:creationId xmlns:a16="http://schemas.microsoft.com/office/drawing/2014/main" id="{182DA495-436A-44B1-87BA-6FC1A74ABBBE}"/>
                </a:ext>
              </a:extLst>
            </p:cNvPr>
            <p:cNvSpPr/>
            <p:nvPr/>
          </p:nvSpPr>
          <p:spPr>
            <a:xfrm>
              <a:off x="1066800" y="781050"/>
              <a:ext cx="228600" cy="419100"/>
            </a:xfrm>
            <a:prstGeom prst="rtTriangl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5" name="Group 15">
            <a:extLst>
              <a:ext uri="{FF2B5EF4-FFF2-40B4-BE49-F238E27FC236}">
                <a16:creationId xmlns:a16="http://schemas.microsoft.com/office/drawing/2014/main" id="{85868A69-2D98-4727-A6B9-833B864A5CC7}"/>
              </a:ext>
            </a:extLst>
          </p:cNvPr>
          <p:cNvGrpSpPr/>
          <p:nvPr/>
        </p:nvGrpSpPr>
        <p:grpSpPr>
          <a:xfrm>
            <a:off x="3122683" y="4800600"/>
            <a:ext cx="2032000" cy="1574800"/>
            <a:chOff x="1066800" y="781050"/>
            <a:chExt cx="1524000" cy="1181100"/>
          </a:xfrm>
        </p:grpSpPr>
        <p:sp>
          <p:nvSpPr>
            <p:cNvPr id="16" name="Rounded Rectangle 16">
              <a:extLst>
                <a:ext uri="{FF2B5EF4-FFF2-40B4-BE49-F238E27FC236}">
                  <a16:creationId xmlns:a16="http://schemas.microsoft.com/office/drawing/2014/main" id="{63B16440-78F7-4734-9940-41B9F133EF96}"/>
                </a:ext>
              </a:extLst>
            </p:cNvPr>
            <p:cNvSpPr/>
            <p:nvPr/>
          </p:nvSpPr>
          <p:spPr>
            <a:xfrm>
              <a:off x="1066800" y="1123950"/>
              <a:ext cx="1524000" cy="838200"/>
            </a:xfrm>
            <a:prstGeom prst="roundRect">
              <a:avLst>
                <a:gd name="adj" fmla="val 10985"/>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ight Triangle 17">
              <a:extLst>
                <a:ext uri="{FF2B5EF4-FFF2-40B4-BE49-F238E27FC236}">
                  <a16:creationId xmlns:a16="http://schemas.microsoft.com/office/drawing/2014/main" id="{D8937436-B4AD-4BAF-BD31-8061969F05F9}"/>
                </a:ext>
              </a:extLst>
            </p:cNvPr>
            <p:cNvSpPr/>
            <p:nvPr/>
          </p:nvSpPr>
          <p:spPr>
            <a:xfrm>
              <a:off x="1066800" y="781050"/>
              <a:ext cx="228600" cy="419100"/>
            </a:xfrm>
            <a:prstGeom prst="rtTriangl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Group 18">
            <a:extLst>
              <a:ext uri="{FF2B5EF4-FFF2-40B4-BE49-F238E27FC236}">
                <a16:creationId xmlns:a16="http://schemas.microsoft.com/office/drawing/2014/main" id="{22F3616F-00D5-4044-BD6C-B551FA9182C9}"/>
              </a:ext>
            </a:extLst>
          </p:cNvPr>
          <p:cNvGrpSpPr/>
          <p:nvPr/>
        </p:nvGrpSpPr>
        <p:grpSpPr>
          <a:xfrm>
            <a:off x="7290021" y="4800600"/>
            <a:ext cx="2032000" cy="1574800"/>
            <a:chOff x="1066800" y="781050"/>
            <a:chExt cx="1524000" cy="1181100"/>
          </a:xfrm>
        </p:grpSpPr>
        <p:sp>
          <p:nvSpPr>
            <p:cNvPr id="19" name="Rounded Rectangle 19">
              <a:extLst>
                <a:ext uri="{FF2B5EF4-FFF2-40B4-BE49-F238E27FC236}">
                  <a16:creationId xmlns:a16="http://schemas.microsoft.com/office/drawing/2014/main" id="{1A930060-0CE3-4ABB-91A1-E8EB11ECA6A3}"/>
                </a:ext>
              </a:extLst>
            </p:cNvPr>
            <p:cNvSpPr/>
            <p:nvPr/>
          </p:nvSpPr>
          <p:spPr>
            <a:xfrm>
              <a:off x="1066800" y="1123950"/>
              <a:ext cx="1524000" cy="838200"/>
            </a:xfrm>
            <a:prstGeom prst="roundRect">
              <a:avLst>
                <a:gd name="adj" fmla="val 10985"/>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ight Triangle 20">
              <a:extLst>
                <a:ext uri="{FF2B5EF4-FFF2-40B4-BE49-F238E27FC236}">
                  <a16:creationId xmlns:a16="http://schemas.microsoft.com/office/drawing/2014/main" id="{2FCEC285-3872-4F3E-8FE4-CBC5A6FF0C71}"/>
                </a:ext>
              </a:extLst>
            </p:cNvPr>
            <p:cNvSpPr/>
            <p:nvPr/>
          </p:nvSpPr>
          <p:spPr>
            <a:xfrm>
              <a:off x="1066800" y="781050"/>
              <a:ext cx="228600" cy="419100"/>
            </a:xfrm>
            <a:prstGeom prst="rtTriangl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1" name="Group 21">
            <a:extLst>
              <a:ext uri="{FF2B5EF4-FFF2-40B4-BE49-F238E27FC236}">
                <a16:creationId xmlns:a16="http://schemas.microsoft.com/office/drawing/2014/main" id="{052D3470-8355-4223-987C-9B1D9E873BF0}"/>
              </a:ext>
            </a:extLst>
          </p:cNvPr>
          <p:cNvGrpSpPr/>
          <p:nvPr/>
        </p:nvGrpSpPr>
        <p:grpSpPr>
          <a:xfrm flipV="1">
            <a:off x="5258021" y="2085201"/>
            <a:ext cx="2032000" cy="1574800"/>
            <a:chOff x="1066800" y="781050"/>
            <a:chExt cx="1524000" cy="1181100"/>
          </a:xfrm>
        </p:grpSpPr>
        <p:sp>
          <p:nvSpPr>
            <p:cNvPr id="22" name="Rounded Rectangle 22">
              <a:extLst>
                <a:ext uri="{FF2B5EF4-FFF2-40B4-BE49-F238E27FC236}">
                  <a16:creationId xmlns:a16="http://schemas.microsoft.com/office/drawing/2014/main" id="{B7D6702F-8454-421F-A5BE-C971171E3BB8}"/>
                </a:ext>
              </a:extLst>
            </p:cNvPr>
            <p:cNvSpPr/>
            <p:nvPr/>
          </p:nvSpPr>
          <p:spPr>
            <a:xfrm>
              <a:off x="1066800" y="1123950"/>
              <a:ext cx="1524000" cy="838200"/>
            </a:xfrm>
            <a:prstGeom prst="roundRect">
              <a:avLst>
                <a:gd name="adj" fmla="val 10985"/>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Right Triangle 23">
              <a:extLst>
                <a:ext uri="{FF2B5EF4-FFF2-40B4-BE49-F238E27FC236}">
                  <a16:creationId xmlns:a16="http://schemas.microsoft.com/office/drawing/2014/main" id="{5F49D440-6CFA-4621-9D99-60243646AA1A}"/>
                </a:ext>
              </a:extLst>
            </p:cNvPr>
            <p:cNvSpPr/>
            <p:nvPr/>
          </p:nvSpPr>
          <p:spPr>
            <a:xfrm>
              <a:off x="1066800" y="781050"/>
              <a:ext cx="228600" cy="419100"/>
            </a:xfrm>
            <a:prstGeom prst="rtTriangl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4" name="Group 24">
            <a:extLst>
              <a:ext uri="{FF2B5EF4-FFF2-40B4-BE49-F238E27FC236}">
                <a16:creationId xmlns:a16="http://schemas.microsoft.com/office/drawing/2014/main" id="{5F0BBFD6-3108-43FE-9F11-936FE8C761B3}"/>
              </a:ext>
            </a:extLst>
          </p:cNvPr>
          <p:cNvGrpSpPr/>
          <p:nvPr/>
        </p:nvGrpSpPr>
        <p:grpSpPr>
          <a:xfrm flipV="1">
            <a:off x="9220421" y="2085201"/>
            <a:ext cx="2032000" cy="1574800"/>
            <a:chOff x="1066800" y="781050"/>
            <a:chExt cx="1524000" cy="1181100"/>
          </a:xfrm>
        </p:grpSpPr>
        <p:sp>
          <p:nvSpPr>
            <p:cNvPr id="25" name="Rounded Rectangle 25">
              <a:extLst>
                <a:ext uri="{FF2B5EF4-FFF2-40B4-BE49-F238E27FC236}">
                  <a16:creationId xmlns:a16="http://schemas.microsoft.com/office/drawing/2014/main" id="{00B884E8-A235-4E9E-8BFC-78D1AAE40590}"/>
                </a:ext>
              </a:extLst>
            </p:cNvPr>
            <p:cNvSpPr/>
            <p:nvPr/>
          </p:nvSpPr>
          <p:spPr>
            <a:xfrm>
              <a:off x="1066800" y="1123950"/>
              <a:ext cx="1524000" cy="838200"/>
            </a:xfrm>
            <a:prstGeom prst="roundRect">
              <a:avLst>
                <a:gd name="adj" fmla="val 10985"/>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Right Triangle 26">
              <a:extLst>
                <a:ext uri="{FF2B5EF4-FFF2-40B4-BE49-F238E27FC236}">
                  <a16:creationId xmlns:a16="http://schemas.microsoft.com/office/drawing/2014/main" id="{6682E4C8-B12E-46C7-997F-0DD189E49EFC}"/>
                </a:ext>
              </a:extLst>
            </p:cNvPr>
            <p:cNvSpPr/>
            <p:nvPr/>
          </p:nvSpPr>
          <p:spPr>
            <a:xfrm>
              <a:off x="1066800" y="781050"/>
              <a:ext cx="228600" cy="419100"/>
            </a:xfrm>
            <a:prstGeom prst="rtTriangl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7" name="Text Box 10">
            <a:extLst>
              <a:ext uri="{FF2B5EF4-FFF2-40B4-BE49-F238E27FC236}">
                <a16:creationId xmlns:a16="http://schemas.microsoft.com/office/drawing/2014/main" id="{EB8B709C-47BF-4AAA-B77A-E225F1BBAD06}"/>
              </a:ext>
            </a:extLst>
          </p:cNvPr>
          <p:cNvSpPr txBox="1">
            <a:spLocks noChangeArrowheads="1"/>
          </p:cNvSpPr>
          <p:nvPr/>
        </p:nvSpPr>
        <p:spPr bwMode="auto">
          <a:xfrm>
            <a:off x="1331001" y="2224614"/>
            <a:ext cx="1954283" cy="923330"/>
          </a:xfrm>
          <a:prstGeom prst="rect">
            <a:avLst/>
          </a:prstGeom>
          <a:noFill/>
          <a:ln w="9525">
            <a:noFill/>
            <a:miter lim="800000"/>
            <a:headEnd/>
            <a:tailEnd/>
          </a:ln>
        </p:spPr>
        <p:txBody>
          <a:bodyPr wrap="square" lIns="60960" tIns="30480" rIns="60960" bIns="30480">
            <a:spAutoFit/>
          </a:bodyPr>
          <a:lstStyle/>
          <a:p>
            <a:pPr defTabSz="1450940"/>
            <a:r>
              <a:rPr lang="en-US" altLang="zh-CN" sz="1400" b="1" dirty="0">
                <a:solidFill>
                  <a:schemeClr val="bg1"/>
                </a:solidFill>
                <a:latin typeface="Open Sans" pitchFamily="34" charset="0"/>
                <a:ea typeface="Open Sans" pitchFamily="34" charset="0"/>
                <a:cs typeface="Open Sans" pitchFamily="34" charset="0"/>
              </a:rPr>
              <a:t>1994</a:t>
            </a:r>
            <a:r>
              <a:rPr lang="zh-CN" altLang="en-US" sz="1400" b="1" dirty="0">
                <a:solidFill>
                  <a:schemeClr val="bg1"/>
                </a:solidFill>
                <a:latin typeface="Open Sans" pitchFamily="34" charset="0"/>
                <a:ea typeface="Open Sans" pitchFamily="34" charset="0"/>
                <a:cs typeface="Open Sans" pitchFamily="34" charset="0"/>
              </a:rPr>
              <a:t>年</a:t>
            </a:r>
            <a:r>
              <a:rPr lang="en-US" altLang="zh-CN" sz="1400" b="1" dirty="0">
                <a:solidFill>
                  <a:schemeClr val="bg1"/>
                </a:solidFill>
                <a:latin typeface="Open Sans" pitchFamily="34" charset="0"/>
                <a:ea typeface="Open Sans" pitchFamily="34" charset="0"/>
                <a:cs typeface="Open Sans" pitchFamily="34" charset="0"/>
              </a:rPr>
              <a:t>4</a:t>
            </a:r>
            <a:r>
              <a:rPr lang="zh-CN" altLang="en-US" sz="1400" b="1" dirty="0">
                <a:solidFill>
                  <a:schemeClr val="bg1"/>
                </a:solidFill>
                <a:latin typeface="Open Sans" pitchFamily="34" charset="0"/>
                <a:ea typeface="Open Sans" pitchFamily="34" charset="0"/>
                <a:cs typeface="Open Sans" pitchFamily="34" charset="0"/>
              </a:rPr>
              <a:t>月</a:t>
            </a:r>
            <a:r>
              <a:rPr lang="en-US" altLang="zh-CN" sz="1400" b="1" dirty="0">
                <a:solidFill>
                  <a:schemeClr val="bg1"/>
                </a:solidFill>
                <a:latin typeface="Open Sans" pitchFamily="34" charset="0"/>
                <a:ea typeface="Open Sans" pitchFamily="34" charset="0"/>
                <a:cs typeface="Open Sans" pitchFamily="34" charset="0"/>
              </a:rPr>
              <a:t>20</a:t>
            </a:r>
            <a:r>
              <a:rPr lang="zh-CN" altLang="en-US" sz="1400" b="1" dirty="0">
                <a:solidFill>
                  <a:schemeClr val="bg1"/>
                </a:solidFill>
                <a:latin typeface="Open Sans" pitchFamily="34" charset="0"/>
                <a:ea typeface="Open Sans" pitchFamily="34" charset="0"/>
                <a:cs typeface="Open Sans" pitchFamily="34" charset="0"/>
              </a:rPr>
              <a:t>日，中国实现了与因特网的全功能连接。</a:t>
            </a:r>
          </a:p>
          <a:p>
            <a:pPr defTabSz="1450940"/>
            <a:endParaRPr lang="en-US" sz="1400" b="1" dirty="0">
              <a:solidFill>
                <a:schemeClr val="bg1"/>
              </a:solidFill>
              <a:latin typeface="Open Sans" pitchFamily="34" charset="0"/>
              <a:ea typeface="Open Sans" pitchFamily="34" charset="0"/>
              <a:cs typeface="Open Sans" pitchFamily="34" charset="0"/>
            </a:endParaRPr>
          </a:p>
        </p:txBody>
      </p:sp>
      <p:sp>
        <p:nvSpPr>
          <p:cNvPr id="28" name="Text Box 10">
            <a:extLst>
              <a:ext uri="{FF2B5EF4-FFF2-40B4-BE49-F238E27FC236}">
                <a16:creationId xmlns:a16="http://schemas.microsoft.com/office/drawing/2014/main" id="{8753E320-65BF-4337-9765-58316AE8EC55}"/>
              </a:ext>
            </a:extLst>
          </p:cNvPr>
          <p:cNvSpPr txBox="1">
            <a:spLocks noChangeArrowheads="1"/>
          </p:cNvSpPr>
          <p:nvPr/>
        </p:nvSpPr>
        <p:spPr bwMode="auto">
          <a:xfrm>
            <a:off x="3161541" y="5385713"/>
            <a:ext cx="1954283" cy="1138773"/>
          </a:xfrm>
          <a:prstGeom prst="rect">
            <a:avLst/>
          </a:prstGeom>
          <a:noFill/>
          <a:ln w="9525">
            <a:noFill/>
            <a:miter lim="800000"/>
            <a:headEnd/>
            <a:tailEnd/>
          </a:ln>
        </p:spPr>
        <p:txBody>
          <a:bodyPr wrap="square" lIns="60960" tIns="30480" rIns="60960" bIns="30480">
            <a:spAutoFit/>
          </a:bodyPr>
          <a:lstStyle/>
          <a:p>
            <a:pPr defTabSz="1450940"/>
            <a:r>
              <a:rPr lang="zh-CN" altLang="en-US" sz="1400" b="1" dirty="0">
                <a:solidFill>
                  <a:schemeClr val="bg1"/>
                </a:solidFill>
                <a:latin typeface="Open Sans" pitchFamily="34" charset="0"/>
                <a:ea typeface="Open Sans" pitchFamily="34" charset="0"/>
                <a:cs typeface="Open Sans" pitchFamily="34" charset="0"/>
              </a:rPr>
              <a:t>中国第一家互联网公司“瀛海威”诞生，</a:t>
            </a:r>
            <a:endParaRPr lang="en-US" altLang="zh-CN" sz="1400" b="1" dirty="0">
              <a:solidFill>
                <a:schemeClr val="bg1"/>
              </a:solidFill>
              <a:latin typeface="Open Sans" pitchFamily="34" charset="0"/>
              <a:ea typeface="Open Sans" pitchFamily="34" charset="0"/>
              <a:cs typeface="Open Sans" pitchFamily="34" charset="0"/>
            </a:endParaRPr>
          </a:p>
          <a:p>
            <a:pPr defTabSz="1450940"/>
            <a:r>
              <a:rPr lang="zh-CN" altLang="en-US" sz="1400" b="1" dirty="0">
                <a:solidFill>
                  <a:schemeClr val="bg1"/>
                </a:solidFill>
                <a:latin typeface="Open Sans" pitchFamily="34" charset="0"/>
                <a:ea typeface="Open Sans" pitchFamily="34" charset="0"/>
                <a:cs typeface="Open Sans" pitchFamily="34" charset="0"/>
              </a:rPr>
              <a:t>中国第一家网吧“威盖特”在上海开张。</a:t>
            </a:r>
          </a:p>
          <a:p>
            <a:pPr defTabSz="1450940"/>
            <a:endParaRPr lang="en-US" sz="1400" b="1" dirty="0">
              <a:solidFill>
                <a:schemeClr val="bg1"/>
              </a:solidFill>
              <a:latin typeface="Open Sans" pitchFamily="34" charset="0"/>
              <a:ea typeface="Open Sans" pitchFamily="34" charset="0"/>
              <a:cs typeface="Open Sans" pitchFamily="34" charset="0"/>
            </a:endParaRPr>
          </a:p>
        </p:txBody>
      </p:sp>
      <p:sp>
        <p:nvSpPr>
          <p:cNvPr id="29" name="Text Box 10">
            <a:extLst>
              <a:ext uri="{FF2B5EF4-FFF2-40B4-BE49-F238E27FC236}">
                <a16:creationId xmlns:a16="http://schemas.microsoft.com/office/drawing/2014/main" id="{533DA50D-9A44-4298-B10C-87BFFF6D955E}"/>
              </a:ext>
            </a:extLst>
          </p:cNvPr>
          <p:cNvSpPr txBox="1">
            <a:spLocks noChangeArrowheads="1"/>
          </p:cNvSpPr>
          <p:nvPr/>
        </p:nvSpPr>
        <p:spPr bwMode="auto">
          <a:xfrm>
            <a:off x="7328880" y="5385713"/>
            <a:ext cx="1954283" cy="923330"/>
          </a:xfrm>
          <a:prstGeom prst="rect">
            <a:avLst/>
          </a:prstGeom>
          <a:noFill/>
          <a:ln w="9525">
            <a:noFill/>
            <a:miter lim="800000"/>
            <a:headEnd/>
            <a:tailEnd/>
          </a:ln>
        </p:spPr>
        <p:txBody>
          <a:bodyPr wrap="square" lIns="60960" tIns="30480" rIns="60960" bIns="30480">
            <a:spAutoFit/>
          </a:bodyPr>
          <a:lstStyle/>
          <a:p>
            <a:pPr defTabSz="1450940"/>
            <a:r>
              <a:rPr lang="zh-CN" altLang="en-US" sz="1400" b="1" dirty="0">
                <a:solidFill>
                  <a:schemeClr val="bg1"/>
                </a:solidFill>
                <a:latin typeface="Open Sans" pitchFamily="34" charset="0"/>
                <a:ea typeface="Open Sans" pitchFamily="34" charset="0"/>
                <a:cs typeface="Open Sans" pitchFamily="34" charset="0"/>
              </a:rPr>
              <a:t>百度成立，次年作为搜索引擎正式上线，中文搜索迅速进入百度时代。</a:t>
            </a:r>
          </a:p>
          <a:p>
            <a:pPr defTabSz="1450940"/>
            <a:endParaRPr lang="en-US" sz="1400" b="1" dirty="0">
              <a:solidFill>
                <a:schemeClr val="bg1"/>
              </a:solidFill>
              <a:latin typeface="Open Sans" pitchFamily="34" charset="0"/>
              <a:ea typeface="Open Sans" pitchFamily="34" charset="0"/>
              <a:cs typeface="Open Sans" pitchFamily="34" charset="0"/>
            </a:endParaRPr>
          </a:p>
        </p:txBody>
      </p:sp>
      <p:sp>
        <p:nvSpPr>
          <p:cNvPr id="30" name="Text Box 10">
            <a:extLst>
              <a:ext uri="{FF2B5EF4-FFF2-40B4-BE49-F238E27FC236}">
                <a16:creationId xmlns:a16="http://schemas.microsoft.com/office/drawing/2014/main" id="{93F5F90A-9455-4EDC-BF16-AC4D198F2B16}"/>
              </a:ext>
            </a:extLst>
          </p:cNvPr>
          <p:cNvSpPr txBox="1">
            <a:spLocks noChangeArrowheads="1"/>
          </p:cNvSpPr>
          <p:nvPr/>
        </p:nvSpPr>
        <p:spPr bwMode="auto">
          <a:xfrm>
            <a:off x="5296880" y="2224614"/>
            <a:ext cx="1954283" cy="1138773"/>
          </a:xfrm>
          <a:prstGeom prst="rect">
            <a:avLst/>
          </a:prstGeom>
          <a:noFill/>
          <a:ln w="9525">
            <a:noFill/>
            <a:miter lim="800000"/>
            <a:headEnd/>
            <a:tailEnd/>
          </a:ln>
        </p:spPr>
        <p:txBody>
          <a:bodyPr wrap="square" lIns="60960" tIns="30480" rIns="60960" bIns="30480">
            <a:spAutoFit/>
          </a:bodyPr>
          <a:lstStyle/>
          <a:p>
            <a:pPr defTabSz="1450940"/>
            <a:r>
              <a:rPr lang="zh-CN" altLang="en-US" sz="1400" b="1" dirty="0">
                <a:solidFill>
                  <a:schemeClr val="bg1"/>
                </a:solidFill>
                <a:latin typeface="Open Sans" pitchFamily="34" charset="0"/>
                <a:ea typeface="Open Sans" pitchFamily="34" charset="0"/>
                <a:cs typeface="Open Sans" pitchFamily="34" charset="0"/>
              </a:rPr>
              <a:t>中国第一家电子商务网站“</a:t>
            </a:r>
            <a:r>
              <a:rPr lang="en-US" altLang="zh-CN" sz="1400" b="1" dirty="0">
                <a:solidFill>
                  <a:schemeClr val="bg1"/>
                </a:solidFill>
                <a:latin typeface="Open Sans" pitchFamily="34" charset="0"/>
                <a:ea typeface="Open Sans" pitchFamily="34" charset="0"/>
                <a:cs typeface="Open Sans" pitchFamily="34" charset="0"/>
              </a:rPr>
              <a:t>8848”</a:t>
            </a:r>
            <a:r>
              <a:rPr lang="zh-CN" altLang="en-US" sz="1400" b="1" dirty="0">
                <a:solidFill>
                  <a:schemeClr val="bg1"/>
                </a:solidFill>
                <a:latin typeface="Open Sans" pitchFamily="34" charset="0"/>
                <a:ea typeface="Open Sans" pitchFamily="34" charset="0"/>
                <a:cs typeface="Open Sans" pitchFamily="34" charset="0"/>
              </a:rPr>
              <a:t>诞生。</a:t>
            </a:r>
            <a:endParaRPr lang="en-US" altLang="zh-CN" sz="1400" b="1" dirty="0">
              <a:solidFill>
                <a:schemeClr val="bg1"/>
              </a:solidFill>
              <a:latin typeface="Open Sans" pitchFamily="34" charset="0"/>
              <a:ea typeface="Open Sans" pitchFamily="34" charset="0"/>
              <a:cs typeface="Open Sans" pitchFamily="34" charset="0"/>
            </a:endParaRPr>
          </a:p>
          <a:p>
            <a:pPr defTabSz="1450940"/>
            <a:r>
              <a:rPr lang="zh-CN" altLang="en-US" sz="1400" b="1" dirty="0">
                <a:solidFill>
                  <a:schemeClr val="bg1"/>
                </a:solidFill>
                <a:latin typeface="Open Sans" pitchFamily="34" charset="0"/>
                <a:ea typeface="Open Sans" pitchFamily="34" charset="0"/>
                <a:cs typeface="Open Sans" pitchFamily="34" charset="0"/>
              </a:rPr>
              <a:t>腾讯</a:t>
            </a:r>
            <a:r>
              <a:rPr lang="en-US" altLang="zh-CN" sz="1400" b="1" dirty="0">
                <a:solidFill>
                  <a:schemeClr val="bg1"/>
                </a:solidFill>
                <a:latin typeface="Open Sans" pitchFamily="34" charset="0"/>
                <a:ea typeface="Open Sans" pitchFamily="34" charset="0"/>
                <a:cs typeface="Open Sans" pitchFamily="34" charset="0"/>
              </a:rPr>
              <a:t>OICQ</a:t>
            </a:r>
            <a:r>
              <a:rPr lang="zh-CN" altLang="en-US" sz="1400" b="1" dirty="0">
                <a:solidFill>
                  <a:schemeClr val="bg1"/>
                </a:solidFill>
                <a:latin typeface="Open Sans" pitchFamily="34" charset="0"/>
                <a:ea typeface="Open Sans" pitchFamily="34" charset="0"/>
                <a:cs typeface="Open Sans" pitchFamily="34" charset="0"/>
              </a:rPr>
              <a:t>开启了中国网络即时通信时代。</a:t>
            </a:r>
          </a:p>
          <a:p>
            <a:pPr defTabSz="1450940"/>
            <a:endParaRPr lang="zh-CN" altLang="en-US" sz="1400" b="1" dirty="0">
              <a:solidFill>
                <a:schemeClr val="bg1"/>
              </a:solidFill>
              <a:latin typeface="Open Sans" pitchFamily="34" charset="0"/>
              <a:ea typeface="Open Sans" pitchFamily="34" charset="0"/>
              <a:cs typeface="Open Sans" pitchFamily="34" charset="0"/>
            </a:endParaRPr>
          </a:p>
        </p:txBody>
      </p:sp>
      <p:sp>
        <p:nvSpPr>
          <p:cNvPr id="31" name="Text Box 10">
            <a:extLst>
              <a:ext uri="{FF2B5EF4-FFF2-40B4-BE49-F238E27FC236}">
                <a16:creationId xmlns:a16="http://schemas.microsoft.com/office/drawing/2014/main" id="{4EB87E3B-631A-441C-A4F5-491FD91996DC}"/>
              </a:ext>
            </a:extLst>
          </p:cNvPr>
          <p:cNvSpPr txBox="1">
            <a:spLocks noChangeArrowheads="1"/>
          </p:cNvSpPr>
          <p:nvPr/>
        </p:nvSpPr>
        <p:spPr bwMode="auto">
          <a:xfrm>
            <a:off x="9271221" y="2224614"/>
            <a:ext cx="1954283" cy="707886"/>
          </a:xfrm>
          <a:prstGeom prst="rect">
            <a:avLst/>
          </a:prstGeom>
          <a:noFill/>
          <a:ln w="9525">
            <a:noFill/>
            <a:miter lim="800000"/>
            <a:headEnd/>
            <a:tailEnd/>
          </a:ln>
        </p:spPr>
        <p:txBody>
          <a:bodyPr wrap="square" lIns="60960" tIns="30480" rIns="60960" bIns="30480">
            <a:spAutoFit/>
          </a:bodyPr>
          <a:lstStyle/>
          <a:p>
            <a:pPr defTabSz="1450940"/>
            <a:r>
              <a:rPr lang="en-US" altLang="zh-CN" sz="1400" b="1" dirty="0">
                <a:solidFill>
                  <a:schemeClr val="bg1"/>
                </a:solidFill>
                <a:latin typeface="Open Sans" pitchFamily="34" charset="0"/>
                <a:ea typeface="Open Sans" pitchFamily="34" charset="0"/>
                <a:cs typeface="Open Sans" pitchFamily="34" charset="0"/>
              </a:rPr>
              <a:t>2003</a:t>
            </a:r>
            <a:r>
              <a:rPr lang="zh-CN" altLang="en-US" sz="1400" b="1" dirty="0">
                <a:solidFill>
                  <a:schemeClr val="bg1"/>
                </a:solidFill>
                <a:latin typeface="Open Sans" pitchFamily="34" charset="0"/>
                <a:ea typeface="Open Sans" pitchFamily="34" charset="0"/>
                <a:cs typeface="Open Sans" pitchFamily="34" charset="0"/>
              </a:rPr>
              <a:t>年淘宝、支付宝出现，</a:t>
            </a:r>
            <a:r>
              <a:rPr lang="en-US" altLang="zh-CN" sz="1400" b="1" dirty="0">
                <a:solidFill>
                  <a:schemeClr val="bg1"/>
                </a:solidFill>
                <a:latin typeface="Open Sans" pitchFamily="34" charset="0"/>
                <a:ea typeface="Open Sans" pitchFamily="34" charset="0"/>
                <a:cs typeface="Open Sans" pitchFamily="34" charset="0"/>
              </a:rPr>
              <a:t>B2B</a:t>
            </a:r>
            <a:r>
              <a:rPr lang="zh-CN" altLang="en-US" sz="1400" b="1" dirty="0">
                <a:solidFill>
                  <a:schemeClr val="bg1"/>
                </a:solidFill>
                <a:latin typeface="Open Sans" pitchFamily="34" charset="0"/>
                <a:ea typeface="Open Sans" pitchFamily="34" charset="0"/>
                <a:cs typeface="Open Sans" pitchFamily="34" charset="0"/>
              </a:rPr>
              <a:t>电子商务服务提供商兴起</a:t>
            </a:r>
            <a:endParaRPr lang="en-US" sz="1400" b="1" dirty="0">
              <a:solidFill>
                <a:schemeClr val="bg1"/>
              </a:solidFill>
              <a:latin typeface="Open Sans" pitchFamily="34" charset="0"/>
              <a:ea typeface="Open Sans" pitchFamily="34" charset="0"/>
              <a:cs typeface="Open Sans" pitchFamily="34" charset="0"/>
            </a:endParaRPr>
          </a:p>
        </p:txBody>
      </p:sp>
      <p:sp>
        <p:nvSpPr>
          <p:cNvPr id="32" name="Text Box 10">
            <a:extLst>
              <a:ext uri="{FF2B5EF4-FFF2-40B4-BE49-F238E27FC236}">
                <a16:creationId xmlns:a16="http://schemas.microsoft.com/office/drawing/2014/main" id="{FC02AFBC-2466-4117-A0DB-FB6D76F3ECDC}"/>
              </a:ext>
            </a:extLst>
          </p:cNvPr>
          <p:cNvSpPr txBox="1">
            <a:spLocks noChangeArrowheads="1"/>
          </p:cNvSpPr>
          <p:nvPr/>
        </p:nvSpPr>
        <p:spPr bwMode="auto">
          <a:xfrm>
            <a:off x="2438400" y="4479151"/>
            <a:ext cx="1568285" cy="276999"/>
          </a:xfrm>
          <a:prstGeom prst="rect">
            <a:avLst/>
          </a:prstGeom>
          <a:noFill/>
          <a:ln w="9525">
            <a:noFill/>
            <a:miter lim="800000"/>
            <a:headEnd/>
            <a:tailEnd/>
          </a:ln>
        </p:spPr>
        <p:txBody>
          <a:bodyPr wrap="square" lIns="60960" tIns="30480" rIns="60960" bIns="30480">
            <a:spAutoFit/>
          </a:bodyPr>
          <a:lstStyle/>
          <a:p>
            <a:pPr algn="ctr" defTabSz="1450940"/>
            <a:r>
              <a:rPr lang="en-US" sz="1400" b="1" dirty="0">
                <a:solidFill>
                  <a:srgbClr val="4BACC6"/>
                </a:solidFill>
                <a:latin typeface="Open Sans" pitchFamily="34" charset="0"/>
                <a:ea typeface="Open Sans" pitchFamily="34" charset="0"/>
                <a:cs typeface="Open Sans" pitchFamily="34" charset="0"/>
              </a:rPr>
              <a:t>1996</a:t>
            </a:r>
            <a:endParaRPr lang="en-US" sz="1067" b="1" dirty="0">
              <a:solidFill>
                <a:srgbClr val="4BACC6"/>
              </a:solidFill>
              <a:latin typeface="Open Sans" pitchFamily="34" charset="0"/>
              <a:ea typeface="Open Sans" pitchFamily="34" charset="0"/>
              <a:cs typeface="Open Sans" pitchFamily="34" charset="0"/>
            </a:endParaRPr>
          </a:p>
        </p:txBody>
      </p:sp>
      <p:sp>
        <p:nvSpPr>
          <p:cNvPr id="33" name="Text Box 10">
            <a:extLst>
              <a:ext uri="{FF2B5EF4-FFF2-40B4-BE49-F238E27FC236}">
                <a16:creationId xmlns:a16="http://schemas.microsoft.com/office/drawing/2014/main" id="{0862D68F-1713-4631-915B-36735C4B7D66}"/>
              </a:ext>
            </a:extLst>
          </p:cNvPr>
          <p:cNvSpPr txBox="1">
            <a:spLocks noChangeArrowheads="1"/>
          </p:cNvSpPr>
          <p:nvPr/>
        </p:nvSpPr>
        <p:spPr bwMode="auto">
          <a:xfrm>
            <a:off x="4473879" y="4479151"/>
            <a:ext cx="1568285" cy="276999"/>
          </a:xfrm>
          <a:prstGeom prst="rect">
            <a:avLst/>
          </a:prstGeom>
          <a:noFill/>
          <a:ln w="9525">
            <a:noFill/>
            <a:miter lim="800000"/>
            <a:headEnd/>
            <a:tailEnd/>
          </a:ln>
        </p:spPr>
        <p:txBody>
          <a:bodyPr wrap="square" lIns="60960" tIns="30480" rIns="60960" bIns="30480">
            <a:spAutoFit/>
          </a:bodyPr>
          <a:lstStyle/>
          <a:p>
            <a:pPr algn="ctr" defTabSz="1450940"/>
            <a:r>
              <a:rPr lang="en-US" sz="1400" b="1" dirty="0">
                <a:solidFill>
                  <a:srgbClr val="4BACC6"/>
                </a:solidFill>
                <a:latin typeface="Open Sans" pitchFamily="34" charset="0"/>
                <a:ea typeface="Open Sans" pitchFamily="34" charset="0"/>
                <a:cs typeface="Open Sans" pitchFamily="34" charset="0"/>
              </a:rPr>
              <a:t>1999</a:t>
            </a:r>
            <a:endParaRPr lang="en-US" sz="1067" b="1" dirty="0">
              <a:solidFill>
                <a:srgbClr val="4BACC6"/>
              </a:solidFill>
              <a:latin typeface="Open Sans" pitchFamily="34" charset="0"/>
              <a:ea typeface="Open Sans" pitchFamily="34" charset="0"/>
              <a:cs typeface="Open Sans" pitchFamily="34" charset="0"/>
            </a:endParaRPr>
          </a:p>
        </p:txBody>
      </p:sp>
      <p:sp>
        <p:nvSpPr>
          <p:cNvPr id="34" name="Text Box 10">
            <a:extLst>
              <a:ext uri="{FF2B5EF4-FFF2-40B4-BE49-F238E27FC236}">
                <a16:creationId xmlns:a16="http://schemas.microsoft.com/office/drawing/2014/main" id="{FF0C824A-3F3C-44F2-B324-D37F1561544B}"/>
              </a:ext>
            </a:extLst>
          </p:cNvPr>
          <p:cNvSpPr txBox="1">
            <a:spLocks noChangeArrowheads="1"/>
          </p:cNvSpPr>
          <p:nvPr/>
        </p:nvSpPr>
        <p:spPr bwMode="auto">
          <a:xfrm>
            <a:off x="6502400" y="4479151"/>
            <a:ext cx="1568285" cy="276999"/>
          </a:xfrm>
          <a:prstGeom prst="rect">
            <a:avLst/>
          </a:prstGeom>
          <a:noFill/>
          <a:ln w="9525">
            <a:noFill/>
            <a:miter lim="800000"/>
            <a:headEnd/>
            <a:tailEnd/>
          </a:ln>
        </p:spPr>
        <p:txBody>
          <a:bodyPr wrap="square" lIns="60960" tIns="30480" rIns="60960" bIns="30480">
            <a:spAutoFit/>
          </a:bodyPr>
          <a:lstStyle/>
          <a:p>
            <a:pPr algn="ctr" defTabSz="1450940"/>
            <a:r>
              <a:rPr lang="en-US" sz="1400" b="1" dirty="0">
                <a:solidFill>
                  <a:srgbClr val="4BACC6"/>
                </a:solidFill>
                <a:latin typeface="Open Sans" pitchFamily="34" charset="0"/>
                <a:ea typeface="Open Sans" pitchFamily="34" charset="0"/>
                <a:cs typeface="Open Sans" pitchFamily="34" charset="0"/>
              </a:rPr>
              <a:t>2000</a:t>
            </a:r>
            <a:endParaRPr lang="en-US" sz="1067" b="1" dirty="0">
              <a:solidFill>
                <a:srgbClr val="4BACC6"/>
              </a:solidFill>
              <a:latin typeface="Open Sans" pitchFamily="34" charset="0"/>
              <a:ea typeface="Open Sans" pitchFamily="34" charset="0"/>
              <a:cs typeface="Open Sans" pitchFamily="34" charset="0"/>
            </a:endParaRPr>
          </a:p>
        </p:txBody>
      </p:sp>
      <p:sp>
        <p:nvSpPr>
          <p:cNvPr id="35" name="Text Box 10">
            <a:extLst>
              <a:ext uri="{FF2B5EF4-FFF2-40B4-BE49-F238E27FC236}">
                <a16:creationId xmlns:a16="http://schemas.microsoft.com/office/drawing/2014/main" id="{DC317E04-F08F-4E64-B222-4911BF2EDCD4}"/>
              </a:ext>
            </a:extLst>
          </p:cNvPr>
          <p:cNvSpPr txBox="1">
            <a:spLocks noChangeArrowheads="1"/>
          </p:cNvSpPr>
          <p:nvPr/>
        </p:nvSpPr>
        <p:spPr bwMode="auto">
          <a:xfrm>
            <a:off x="8436279" y="4479151"/>
            <a:ext cx="1568285" cy="276999"/>
          </a:xfrm>
          <a:prstGeom prst="rect">
            <a:avLst/>
          </a:prstGeom>
          <a:noFill/>
          <a:ln w="9525">
            <a:noFill/>
            <a:miter lim="800000"/>
            <a:headEnd/>
            <a:tailEnd/>
          </a:ln>
        </p:spPr>
        <p:txBody>
          <a:bodyPr wrap="square" lIns="60960" tIns="30480" rIns="60960" bIns="30480">
            <a:spAutoFit/>
          </a:bodyPr>
          <a:lstStyle/>
          <a:p>
            <a:pPr algn="ctr" defTabSz="1450940"/>
            <a:r>
              <a:rPr lang="en-US" sz="1400" b="1" dirty="0">
                <a:solidFill>
                  <a:srgbClr val="4BACC6"/>
                </a:solidFill>
                <a:latin typeface="Open Sans" pitchFamily="34" charset="0"/>
                <a:ea typeface="Open Sans" pitchFamily="34" charset="0"/>
                <a:cs typeface="Open Sans" pitchFamily="34" charset="0"/>
              </a:rPr>
              <a:t>2003</a:t>
            </a:r>
            <a:endParaRPr lang="en-US" sz="1067" b="1" dirty="0">
              <a:solidFill>
                <a:srgbClr val="4BACC6"/>
              </a:solidFill>
              <a:latin typeface="Open Sans" pitchFamily="34" charset="0"/>
              <a:ea typeface="Open Sans" pitchFamily="34" charset="0"/>
              <a:cs typeface="Open Sans" pitchFamily="34" charset="0"/>
            </a:endParaRPr>
          </a:p>
        </p:txBody>
      </p:sp>
      <p:grpSp>
        <p:nvGrpSpPr>
          <p:cNvPr id="36" name="Group 37">
            <a:extLst>
              <a:ext uri="{FF2B5EF4-FFF2-40B4-BE49-F238E27FC236}">
                <a16:creationId xmlns:a16="http://schemas.microsoft.com/office/drawing/2014/main" id="{A51EF333-91F5-4FBE-A51B-09783C731C15}"/>
              </a:ext>
            </a:extLst>
          </p:cNvPr>
          <p:cNvGrpSpPr/>
          <p:nvPr/>
        </p:nvGrpSpPr>
        <p:grpSpPr>
          <a:xfrm>
            <a:off x="1114252" y="3978795"/>
            <a:ext cx="355785" cy="289512"/>
            <a:chOff x="1550139" y="1314466"/>
            <a:chExt cx="509139" cy="414300"/>
          </a:xfrm>
          <a:solidFill>
            <a:schemeClr val="bg1"/>
          </a:solidFill>
        </p:grpSpPr>
        <p:sp>
          <p:nvSpPr>
            <p:cNvPr id="37" name="Freeform 5">
              <a:extLst>
                <a:ext uri="{FF2B5EF4-FFF2-40B4-BE49-F238E27FC236}">
                  <a16:creationId xmlns:a16="http://schemas.microsoft.com/office/drawing/2014/main" id="{30B42202-308B-4199-85C3-3EDEEBC718B8}"/>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8" name="Freeform 6">
              <a:extLst>
                <a:ext uri="{FF2B5EF4-FFF2-40B4-BE49-F238E27FC236}">
                  <a16:creationId xmlns:a16="http://schemas.microsoft.com/office/drawing/2014/main" id="{0DF03454-B2AF-4E66-A2BC-51517E221BDF}"/>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9" name="Oval 7">
              <a:extLst>
                <a:ext uri="{FF2B5EF4-FFF2-40B4-BE49-F238E27FC236}">
                  <a16:creationId xmlns:a16="http://schemas.microsoft.com/office/drawing/2014/main" id="{9B3C6882-210D-4E52-9FB7-BBFA3D5C310A}"/>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40" name="Group 41">
            <a:extLst>
              <a:ext uri="{FF2B5EF4-FFF2-40B4-BE49-F238E27FC236}">
                <a16:creationId xmlns:a16="http://schemas.microsoft.com/office/drawing/2014/main" id="{45BF9B43-BD6B-4AC4-9E94-90B75661D9E5}"/>
              </a:ext>
            </a:extLst>
          </p:cNvPr>
          <p:cNvGrpSpPr/>
          <p:nvPr/>
        </p:nvGrpSpPr>
        <p:grpSpPr>
          <a:xfrm>
            <a:off x="5051855" y="3929441"/>
            <a:ext cx="419291" cy="412636"/>
            <a:chOff x="1587575" y="2265358"/>
            <a:chExt cx="314468" cy="309477"/>
          </a:xfrm>
          <a:solidFill>
            <a:schemeClr val="bg1"/>
          </a:solidFill>
        </p:grpSpPr>
        <p:sp>
          <p:nvSpPr>
            <p:cNvPr id="41" name="Freeform 59">
              <a:extLst>
                <a:ext uri="{FF2B5EF4-FFF2-40B4-BE49-F238E27FC236}">
                  <a16:creationId xmlns:a16="http://schemas.microsoft.com/office/drawing/2014/main" id="{675C6EF6-9306-4E99-803B-12E50F8F2063}"/>
                </a:ext>
              </a:extLst>
            </p:cNvPr>
            <p:cNvSpPr>
              <a:spLocks noEditPoints="1"/>
            </p:cNvSpPr>
            <p:nvPr/>
          </p:nvSpPr>
          <p:spPr bwMode="auto">
            <a:xfrm>
              <a:off x="1587575" y="2265358"/>
              <a:ext cx="314468" cy="309477"/>
            </a:xfrm>
            <a:custGeom>
              <a:avLst/>
              <a:gdLst>
                <a:gd name="T0" fmla="*/ 82 w 95"/>
                <a:gd name="T1" fmla="*/ 57 h 93"/>
                <a:gd name="T2" fmla="*/ 95 w 95"/>
                <a:gd name="T3" fmla="*/ 51 h 93"/>
                <a:gd name="T4" fmla="*/ 95 w 95"/>
                <a:gd name="T5" fmla="*/ 41 h 93"/>
                <a:gd name="T6" fmla="*/ 82 w 95"/>
                <a:gd name="T7" fmla="*/ 36 h 93"/>
                <a:gd name="T8" fmla="*/ 80 w 95"/>
                <a:gd name="T9" fmla="*/ 30 h 93"/>
                <a:gd name="T10" fmla="*/ 85 w 95"/>
                <a:gd name="T11" fmla="*/ 17 h 93"/>
                <a:gd name="T12" fmla="*/ 77 w 95"/>
                <a:gd name="T13" fmla="*/ 10 h 93"/>
                <a:gd name="T14" fmla="*/ 64 w 95"/>
                <a:gd name="T15" fmla="*/ 15 h 93"/>
                <a:gd name="T16" fmla="*/ 59 w 95"/>
                <a:gd name="T17" fmla="*/ 13 h 93"/>
                <a:gd name="T18" fmla="*/ 53 w 95"/>
                <a:gd name="T19" fmla="*/ 0 h 93"/>
                <a:gd name="T20" fmla="*/ 42 w 95"/>
                <a:gd name="T21" fmla="*/ 0 h 93"/>
                <a:gd name="T22" fmla="*/ 37 w 95"/>
                <a:gd name="T23" fmla="*/ 13 h 93"/>
                <a:gd name="T24" fmla="*/ 31 w 95"/>
                <a:gd name="T25" fmla="*/ 15 h 93"/>
                <a:gd name="T26" fmla="*/ 18 w 95"/>
                <a:gd name="T27" fmla="*/ 10 h 93"/>
                <a:gd name="T28" fmla="*/ 10 w 95"/>
                <a:gd name="T29" fmla="*/ 17 h 93"/>
                <a:gd name="T30" fmla="*/ 16 w 95"/>
                <a:gd name="T31" fmla="*/ 30 h 93"/>
                <a:gd name="T32" fmla="*/ 13 w 95"/>
                <a:gd name="T33" fmla="*/ 36 h 93"/>
                <a:gd name="T34" fmla="*/ 0 w 95"/>
                <a:gd name="T35" fmla="*/ 41 h 93"/>
                <a:gd name="T36" fmla="*/ 0 w 95"/>
                <a:gd name="T37" fmla="*/ 52 h 93"/>
                <a:gd name="T38" fmla="*/ 13 w 95"/>
                <a:gd name="T39" fmla="*/ 57 h 93"/>
                <a:gd name="T40" fmla="*/ 16 w 95"/>
                <a:gd name="T41" fmla="*/ 63 h 93"/>
                <a:gd name="T42" fmla="*/ 11 w 95"/>
                <a:gd name="T43" fmla="*/ 76 h 93"/>
                <a:gd name="T44" fmla="*/ 18 w 95"/>
                <a:gd name="T45" fmla="*/ 83 h 93"/>
                <a:gd name="T46" fmla="*/ 31 w 95"/>
                <a:gd name="T47" fmla="*/ 78 h 93"/>
                <a:gd name="T48" fmla="*/ 37 w 95"/>
                <a:gd name="T49" fmla="*/ 80 h 93"/>
                <a:gd name="T50" fmla="*/ 43 w 95"/>
                <a:gd name="T51" fmla="*/ 93 h 93"/>
                <a:gd name="T52" fmla="*/ 53 w 95"/>
                <a:gd name="T53" fmla="*/ 93 h 93"/>
                <a:gd name="T54" fmla="*/ 59 w 95"/>
                <a:gd name="T55" fmla="*/ 80 h 93"/>
                <a:gd name="T56" fmla="*/ 64 w 95"/>
                <a:gd name="T57" fmla="*/ 78 h 93"/>
                <a:gd name="T58" fmla="*/ 78 w 95"/>
                <a:gd name="T59" fmla="*/ 83 h 93"/>
                <a:gd name="T60" fmla="*/ 85 w 95"/>
                <a:gd name="T61" fmla="*/ 75 h 93"/>
                <a:gd name="T62" fmla="*/ 80 w 95"/>
                <a:gd name="T63" fmla="*/ 63 h 93"/>
                <a:gd name="T64" fmla="*/ 82 w 95"/>
                <a:gd name="T65" fmla="*/ 57 h 93"/>
                <a:gd name="T66" fmla="*/ 48 w 95"/>
                <a:gd name="T67" fmla="*/ 61 h 93"/>
                <a:gd name="T68" fmla="*/ 33 w 95"/>
                <a:gd name="T69" fmla="*/ 46 h 93"/>
                <a:gd name="T70" fmla="*/ 48 w 95"/>
                <a:gd name="T71" fmla="*/ 32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2" name="Oval 60">
              <a:extLst>
                <a:ext uri="{FF2B5EF4-FFF2-40B4-BE49-F238E27FC236}">
                  <a16:creationId xmlns:a16="http://schemas.microsoft.com/office/drawing/2014/main" id="{BF57C07F-4306-4382-A4B0-916272FF8932}"/>
                </a:ext>
              </a:extLst>
            </p:cNvPr>
            <p:cNvSpPr>
              <a:spLocks noChangeArrowheads="1"/>
            </p:cNvSpPr>
            <p:nvPr/>
          </p:nvSpPr>
          <p:spPr bwMode="auto">
            <a:xfrm>
              <a:off x="1712364" y="2387652"/>
              <a:ext cx="64890" cy="623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43" name="Freeform 64">
            <a:extLst>
              <a:ext uri="{FF2B5EF4-FFF2-40B4-BE49-F238E27FC236}">
                <a16:creationId xmlns:a16="http://schemas.microsoft.com/office/drawing/2014/main" id="{7BB65045-3576-4F3F-98D6-1FFA3150BD24}"/>
              </a:ext>
            </a:extLst>
          </p:cNvPr>
          <p:cNvSpPr>
            <a:spLocks noEditPoints="1"/>
          </p:cNvSpPr>
          <p:nvPr/>
        </p:nvSpPr>
        <p:spPr bwMode="auto">
          <a:xfrm>
            <a:off x="9055309" y="3997929"/>
            <a:ext cx="330228" cy="315303"/>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44" name="Freeform 105">
            <a:extLst>
              <a:ext uri="{FF2B5EF4-FFF2-40B4-BE49-F238E27FC236}">
                <a16:creationId xmlns:a16="http://schemas.microsoft.com/office/drawing/2014/main" id="{BDCA2050-993B-4F97-9018-CF927F5C0E5A}"/>
              </a:ext>
            </a:extLst>
          </p:cNvPr>
          <p:cNvSpPr>
            <a:spLocks noEditPoints="1"/>
          </p:cNvSpPr>
          <p:nvPr/>
        </p:nvSpPr>
        <p:spPr bwMode="auto">
          <a:xfrm>
            <a:off x="7141939" y="4012154"/>
            <a:ext cx="296165" cy="261225"/>
          </a:xfrm>
          <a:custGeom>
            <a:avLst/>
            <a:gdLst>
              <a:gd name="T0" fmla="*/ 133 w 134"/>
              <a:gd name="T1" fmla="*/ 16 h 118"/>
              <a:gd name="T2" fmla="*/ 121 w 134"/>
              <a:gd name="T3" fmla="*/ 4 h 118"/>
              <a:gd name="T4" fmla="*/ 115 w 134"/>
              <a:gd name="T5" fmla="*/ 4 h 118"/>
              <a:gd name="T6" fmla="*/ 114 w 134"/>
              <a:gd name="T7" fmla="*/ 7 h 118"/>
              <a:gd name="T8" fmla="*/ 111 w 134"/>
              <a:gd name="T9" fmla="*/ 8 h 118"/>
              <a:gd name="T10" fmla="*/ 111 w 134"/>
              <a:gd name="T11" fmla="*/ 8 h 118"/>
              <a:gd name="T12" fmla="*/ 81 w 134"/>
              <a:gd name="T13" fmla="*/ 39 h 118"/>
              <a:gd name="T14" fmla="*/ 79 w 134"/>
              <a:gd name="T15" fmla="*/ 46 h 118"/>
              <a:gd name="T16" fmla="*/ 82 w 134"/>
              <a:gd name="T17" fmla="*/ 50 h 118"/>
              <a:gd name="T18" fmla="*/ 82 w 134"/>
              <a:gd name="T19" fmla="*/ 50 h 118"/>
              <a:gd name="T20" fmla="*/ 82 w 134"/>
              <a:gd name="T21" fmla="*/ 50 h 118"/>
              <a:gd name="T22" fmla="*/ 76 w 134"/>
              <a:gd name="T23" fmla="*/ 57 h 118"/>
              <a:gd name="T24" fmla="*/ 54 w 134"/>
              <a:gd name="T25" fmla="*/ 35 h 118"/>
              <a:gd name="T26" fmla="*/ 47 w 134"/>
              <a:gd name="T27" fmla="*/ 9 h 118"/>
              <a:gd name="T28" fmla="*/ 21 w 134"/>
              <a:gd name="T29" fmla="*/ 2 h 118"/>
              <a:gd name="T30" fmla="*/ 36 w 134"/>
              <a:gd name="T31" fmla="*/ 17 h 118"/>
              <a:gd name="T32" fmla="*/ 32 w 134"/>
              <a:gd name="T33" fmla="*/ 32 h 118"/>
              <a:gd name="T34" fmla="*/ 18 w 134"/>
              <a:gd name="T35" fmla="*/ 36 h 118"/>
              <a:gd name="T36" fmla="*/ 3 w 134"/>
              <a:gd name="T37" fmla="*/ 21 h 118"/>
              <a:gd name="T38" fmla="*/ 9 w 134"/>
              <a:gd name="T39" fmla="*/ 46 h 118"/>
              <a:gd name="T40" fmla="*/ 36 w 134"/>
              <a:gd name="T41" fmla="*/ 53 h 118"/>
              <a:gd name="T42" fmla="*/ 36 w 134"/>
              <a:gd name="T43" fmla="*/ 53 h 118"/>
              <a:gd name="T44" fmla="*/ 58 w 134"/>
              <a:gd name="T45" fmla="*/ 74 h 118"/>
              <a:gd name="T46" fmla="*/ 37 w 134"/>
              <a:gd name="T47" fmla="*/ 95 h 118"/>
              <a:gd name="T48" fmla="*/ 36 w 134"/>
              <a:gd name="T49" fmla="*/ 94 h 118"/>
              <a:gd name="T50" fmla="*/ 31 w 134"/>
              <a:gd name="T51" fmla="*/ 98 h 118"/>
              <a:gd name="T52" fmla="*/ 21 w 134"/>
              <a:gd name="T53" fmla="*/ 114 h 118"/>
              <a:gd name="T54" fmla="*/ 23 w 134"/>
              <a:gd name="T55" fmla="*/ 116 h 118"/>
              <a:gd name="T56" fmla="*/ 39 w 134"/>
              <a:gd name="T57" fmla="*/ 107 h 118"/>
              <a:gd name="T58" fmla="*/ 43 w 134"/>
              <a:gd name="T59" fmla="*/ 101 h 118"/>
              <a:gd name="T60" fmla="*/ 42 w 134"/>
              <a:gd name="T61" fmla="*/ 100 h 118"/>
              <a:gd name="T62" fmla="*/ 63 w 134"/>
              <a:gd name="T63" fmla="*/ 79 h 118"/>
              <a:gd name="T64" fmla="*/ 98 w 134"/>
              <a:gd name="T65" fmla="*/ 114 h 118"/>
              <a:gd name="T66" fmla="*/ 107 w 134"/>
              <a:gd name="T67" fmla="*/ 118 h 118"/>
              <a:gd name="T68" fmla="*/ 116 w 134"/>
              <a:gd name="T69" fmla="*/ 114 h 118"/>
              <a:gd name="T70" fmla="*/ 116 w 134"/>
              <a:gd name="T71" fmla="*/ 97 h 118"/>
              <a:gd name="T72" fmla="*/ 80 w 134"/>
              <a:gd name="T73" fmla="*/ 61 h 118"/>
              <a:gd name="T74" fmla="*/ 87 w 134"/>
              <a:gd name="T75" fmla="*/ 55 h 118"/>
              <a:gd name="T76" fmla="*/ 90 w 134"/>
              <a:gd name="T77" fmla="*/ 58 h 118"/>
              <a:gd name="T78" fmla="*/ 98 w 134"/>
              <a:gd name="T79" fmla="*/ 56 h 118"/>
              <a:gd name="T80" fmla="*/ 128 w 134"/>
              <a:gd name="T81" fmla="*/ 26 h 118"/>
              <a:gd name="T82" fmla="*/ 128 w 134"/>
              <a:gd name="T83" fmla="*/ 25 h 118"/>
              <a:gd name="T84" fmla="*/ 128 w 134"/>
              <a:gd name="T85" fmla="*/ 25 h 118"/>
              <a:gd name="T86" fmla="*/ 129 w 134"/>
              <a:gd name="T87" fmla="*/ 23 h 118"/>
              <a:gd name="T88" fmla="*/ 133 w 134"/>
              <a:gd name="T89" fmla="*/ 22 h 118"/>
              <a:gd name="T90" fmla="*/ 133 w 134"/>
              <a:gd name="T91" fmla="*/ 16 h 118"/>
              <a:gd name="T92" fmla="*/ 108 w 134"/>
              <a:gd name="T93" fmla="*/ 103 h 118"/>
              <a:gd name="T94" fmla="*/ 113 w 134"/>
              <a:gd name="T95" fmla="*/ 107 h 118"/>
              <a:gd name="T96" fmla="*/ 108 w 134"/>
              <a:gd name="T97" fmla="*/ 112 h 118"/>
              <a:gd name="T98" fmla="*/ 103 w 134"/>
              <a:gd name="T99" fmla="*/ 107 h 118"/>
              <a:gd name="T100" fmla="*/ 108 w 134"/>
              <a:gd name="T101" fmla="*/ 103 h 118"/>
              <a:gd name="T102" fmla="*/ 91 w 134"/>
              <a:gd name="T103" fmla="*/ 40 h 118"/>
              <a:gd name="T104" fmla="*/ 89 w 134"/>
              <a:gd name="T105" fmla="*/ 38 h 118"/>
              <a:gd name="T106" fmla="*/ 111 w 134"/>
              <a:gd name="T107" fmla="*/ 16 h 118"/>
              <a:gd name="T108" fmla="*/ 113 w 134"/>
              <a:gd name="T109" fmla="*/ 18 h 118"/>
              <a:gd name="T110" fmla="*/ 91 w 134"/>
              <a:gd name="T111" fmla="*/ 40 h 118"/>
              <a:gd name="T112" fmla="*/ 98 w 134"/>
              <a:gd name="T113" fmla="*/ 48 h 118"/>
              <a:gd name="T114" fmla="*/ 96 w 134"/>
              <a:gd name="T115" fmla="*/ 46 h 118"/>
              <a:gd name="T116" fmla="*/ 119 w 134"/>
              <a:gd name="T117" fmla="*/ 23 h 118"/>
              <a:gd name="T118" fmla="*/ 121 w 134"/>
              <a:gd name="T119" fmla="*/ 25 h 118"/>
              <a:gd name="T120" fmla="*/ 98 w 134"/>
              <a:gd name="T12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118">
                <a:moveTo>
                  <a:pt x="133" y="16"/>
                </a:moveTo>
                <a:cubicBezTo>
                  <a:pt x="121" y="4"/>
                  <a:pt x="121" y="4"/>
                  <a:pt x="121" y="4"/>
                </a:cubicBezTo>
                <a:cubicBezTo>
                  <a:pt x="119" y="2"/>
                  <a:pt x="117" y="2"/>
                  <a:pt x="115" y="4"/>
                </a:cubicBezTo>
                <a:cubicBezTo>
                  <a:pt x="114" y="5"/>
                  <a:pt x="114" y="6"/>
                  <a:pt x="114" y="7"/>
                </a:cubicBezTo>
                <a:cubicBezTo>
                  <a:pt x="113" y="7"/>
                  <a:pt x="112" y="8"/>
                  <a:pt x="111" y="8"/>
                </a:cubicBezTo>
                <a:cubicBezTo>
                  <a:pt x="111" y="8"/>
                  <a:pt x="111" y="8"/>
                  <a:pt x="111" y="8"/>
                </a:cubicBezTo>
                <a:cubicBezTo>
                  <a:pt x="81" y="39"/>
                  <a:pt x="81" y="39"/>
                  <a:pt x="81" y="39"/>
                </a:cubicBezTo>
                <a:cubicBezTo>
                  <a:pt x="81" y="41"/>
                  <a:pt x="80" y="44"/>
                  <a:pt x="79" y="46"/>
                </a:cubicBezTo>
                <a:cubicBezTo>
                  <a:pt x="82" y="50"/>
                  <a:pt x="82" y="50"/>
                  <a:pt x="82" y="50"/>
                </a:cubicBezTo>
                <a:cubicBezTo>
                  <a:pt x="82" y="50"/>
                  <a:pt x="82" y="50"/>
                  <a:pt x="82" y="50"/>
                </a:cubicBezTo>
                <a:cubicBezTo>
                  <a:pt x="82" y="50"/>
                  <a:pt x="82" y="50"/>
                  <a:pt x="82" y="50"/>
                </a:cubicBezTo>
                <a:cubicBezTo>
                  <a:pt x="76" y="57"/>
                  <a:pt x="76" y="57"/>
                  <a:pt x="76" y="57"/>
                </a:cubicBezTo>
                <a:cubicBezTo>
                  <a:pt x="54" y="35"/>
                  <a:pt x="54" y="35"/>
                  <a:pt x="54" y="35"/>
                </a:cubicBezTo>
                <a:cubicBezTo>
                  <a:pt x="56" y="26"/>
                  <a:pt x="54" y="16"/>
                  <a:pt x="47" y="9"/>
                </a:cubicBezTo>
                <a:cubicBezTo>
                  <a:pt x="40" y="2"/>
                  <a:pt x="30" y="0"/>
                  <a:pt x="21" y="2"/>
                </a:cubicBezTo>
                <a:cubicBezTo>
                  <a:pt x="36" y="17"/>
                  <a:pt x="36" y="17"/>
                  <a:pt x="36" y="17"/>
                </a:cubicBezTo>
                <a:cubicBezTo>
                  <a:pt x="32" y="32"/>
                  <a:pt x="32" y="32"/>
                  <a:pt x="32" y="32"/>
                </a:cubicBezTo>
                <a:cubicBezTo>
                  <a:pt x="18" y="36"/>
                  <a:pt x="18" y="36"/>
                  <a:pt x="18" y="36"/>
                </a:cubicBezTo>
                <a:cubicBezTo>
                  <a:pt x="3" y="21"/>
                  <a:pt x="3" y="21"/>
                  <a:pt x="3" y="21"/>
                </a:cubicBezTo>
                <a:cubicBezTo>
                  <a:pt x="0" y="29"/>
                  <a:pt x="2" y="39"/>
                  <a:pt x="9" y="46"/>
                </a:cubicBezTo>
                <a:cubicBezTo>
                  <a:pt x="17" y="53"/>
                  <a:pt x="27" y="56"/>
                  <a:pt x="36" y="53"/>
                </a:cubicBezTo>
                <a:cubicBezTo>
                  <a:pt x="36" y="53"/>
                  <a:pt x="36" y="53"/>
                  <a:pt x="36" y="53"/>
                </a:cubicBezTo>
                <a:cubicBezTo>
                  <a:pt x="58" y="74"/>
                  <a:pt x="58" y="74"/>
                  <a:pt x="58" y="74"/>
                </a:cubicBezTo>
                <a:cubicBezTo>
                  <a:pt x="37" y="95"/>
                  <a:pt x="37" y="95"/>
                  <a:pt x="37" y="95"/>
                </a:cubicBezTo>
                <a:cubicBezTo>
                  <a:pt x="36" y="94"/>
                  <a:pt x="36" y="94"/>
                  <a:pt x="36" y="94"/>
                </a:cubicBezTo>
                <a:cubicBezTo>
                  <a:pt x="31" y="98"/>
                  <a:pt x="31" y="98"/>
                  <a:pt x="31" y="98"/>
                </a:cubicBezTo>
                <a:cubicBezTo>
                  <a:pt x="21" y="114"/>
                  <a:pt x="21" y="114"/>
                  <a:pt x="21" y="114"/>
                </a:cubicBezTo>
                <a:cubicBezTo>
                  <a:pt x="23" y="116"/>
                  <a:pt x="23" y="116"/>
                  <a:pt x="23" y="116"/>
                </a:cubicBezTo>
                <a:cubicBezTo>
                  <a:pt x="39" y="107"/>
                  <a:pt x="39" y="107"/>
                  <a:pt x="39" y="107"/>
                </a:cubicBezTo>
                <a:cubicBezTo>
                  <a:pt x="43" y="101"/>
                  <a:pt x="43" y="101"/>
                  <a:pt x="43" y="101"/>
                </a:cubicBezTo>
                <a:cubicBezTo>
                  <a:pt x="42" y="100"/>
                  <a:pt x="42" y="100"/>
                  <a:pt x="42" y="100"/>
                </a:cubicBezTo>
                <a:cubicBezTo>
                  <a:pt x="63" y="79"/>
                  <a:pt x="63" y="79"/>
                  <a:pt x="63" y="79"/>
                </a:cubicBezTo>
                <a:cubicBezTo>
                  <a:pt x="98" y="114"/>
                  <a:pt x="98" y="114"/>
                  <a:pt x="98" y="114"/>
                </a:cubicBezTo>
                <a:cubicBezTo>
                  <a:pt x="100" y="117"/>
                  <a:pt x="104" y="118"/>
                  <a:pt x="107" y="118"/>
                </a:cubicBezTo>
                <a:cubicBezTo>
                  <a:pt x="110" y="118"/>
                  <a:pt x="113" y="117"/>
                  <a:pt x="116" y="114"/>
                </a:cubicBezTo>
                <a:cubicBezTo>
                  <a:pt x="121" y="109"/>
                  <a:pt x="121" y="102"/>
                  <a:pt x="116" y="97"/>
                </a:cubicBezTo>
                <a:cubicBezTo>
                  <a:pt x="80" y="61"/>
                  <a:pt x="80" y="61"/>
                  <a:pt x="80" y="61"/>
                </a:cubicBezTo>
                <a:cubicBezTo>
                  <a:pt x="87" y="55"/>
                  <a:pt x="87" y="55"/>
                  <a:pt x="87" y="55"/>
                </a:cubicBezTo>
                <a:cubicBezTo>
                  <a:pt x="90" y="58"/>
                  <a:pt x="90" y="58"/>
                  <a:pt x="90" y="58"/>
                </a:cubicBezTo>
                <a:cubicBezTo>
                  <a:pt x="92" y="56"/>
                  <a:pt x="95" y="56"/>
                  <a:pt x="98" y="56"/>
                </a:cubicBezTo>
                <a:cubicBezTo>
                  <a:pt x="128" y="26"/>
                  <a:pt x="128" y="26"/>
                  <a:pt x="128" y="26"/>
                </a:cubicBezTo>
                <a:cubicBezTo>
                  <a:pt x="128" y="25"/>
                  <a:pt x="128" y="25"/>
                  <a:pt x="128" y="25"/>
                </a:cubicBezTo>
                <a:cubicBezTo>
                  <a:pt x="128" y="25"/>
                  <a:pt x="128" y="25"/>
                  <a:pt x="128" y="25"/>
                </a:cubicBezTo>
                <a:cubicBezTo>
                  <a:pt x="129" y="24"/>
                  <a:pt x="129" y="24"/>
                  <a:pt x="129" y="23"/>
                </a:cubicBezTo>
                <a:cubicBezTo>
                  <a:pt x="130" y="23"/>
                  <a:pt x="132" y="23"/>
                  <a:pt x="133" y="22"/>
                </a:cubicBezTo>
                <a:cubicBezTo>
                  <a:pt x="134" y="20"/>
                  <a:pt x="134" y="17"/>
                  <a:pt x="133" y="16"/>
                </a:cubicBezTo>
                <a:close/>
                <a:moveTo>
                  <a:pt x="108" y="103"/>
                </a:moveTo>
                <a:cubicBezTo>
                  <a:pt x="111" y="103"/>
                  <a:pt x="113" y="105"/>
                  <a:pt x="113" y="107"/>
                </a:cubicBezTo>
                <a:cubicBezTo>
                  <a:pt x="113" y="110"/>
                  <a:pt x="111" y="112"/>
                  <a:pt x="108" y="112"/>
                </a:cubicBezTo>
                <a:cubicBezTo>
                  <a:pt x="105" y="112"/>
                  <a:pt x="103" y="110"/>
                  <a:pt x="103" y="107"/>
                </a:cubicBezTo>
                <a:cubicBezTo>
                  <a:pt x="103" y="105"/>
                  <a:pt x="105" y="103"/>
                  <a:pt x="108" y="103"/>
                </a:cubicBezTo>
                <a:close/>
                <a:moveTo>
                  <a:pt x="91" y="40"/>
                </a:moveTo>
                <a:cubicBezTo>
                  <a:pt x="89" y="38"/>
                  <a:pt x="89" y="38"/>
                  <a:pt x="89" y="38"/>
                </a:cubicBezTo>
                <a:cubicBezTo>
                  <a:pt x="111" y="16"/>
                  <a:pt x="111" y="16"/>
                  <a:pt x="111" y="16"/>
                </a:cubicBezTo>
                <a:cubicBezTo>
                  <a:pt x="113" y="18"/>
                  <a:pt x="113" y="18"/>
                  <a:pt x="113" y="18"/>
                </a:cubicBezTo>
                <a:lnTo>
                  <a:pt x="91" y="40"/>
                </a:lnTo>
                <a:close/>
                <a:moveTo>
                  <a:pt x="98" y="48"/>
                </a:moveTo>
                <a:cubicBezTo>
                  <a:pt x="96" y="46"/>
                  <a:pt x="96" y="46"/>
                  <a:pt x="96" y="46"/>
                </a:cubicBezTo>
                <a:cubicBezTo>
                  <a:pt x="119" y="23"/>
                  <a:pt x="119" y="23"/>
                  <a:pt x="119" y="23"/>
                </a:cubicBezTo>
                <a:cubicBezTo>
                  <a:pt x="121" y="25"/>
                  <a:pt x="121" y="25"/>
                  <a:pt x="121" y="25"/>
                </a:cubicBezTo>
                <a:lnTo>
                  <a:pt x="98" y="48"/>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45" name="Group 46">
            <a:extLst>
              <a:ext uri="{FF2B5EF4-FFF2-40B4-BE49-F238E27FC236}">
                <a16:creationId xmlns:a16="http://schemas.microsoft.com/office/drawing/2014/main" id="{D7F5DF91-D818-42B9-BF37-EF266BA5FDAC}"/>
              </a:ext>
            </a:extLst>
          </p:cNvPr>
          <p:cNvGrpSpPr/>
          <p:nvPr/>
        </p:nvGrpSpPr>
        <p:grpSpPr>
          <a:xfrm>
            <a:off x="3072382" y="3933873"/>
            <a:ext cx="300324" cy="379359"/>
            <a:chOff x="3526798" y="4057329"/>
            <a:chExt cx="284519" cy="359394"/>
          </a:xfrm>
          <a:solidFill>
            <a:schemeClr val="bg1"/>
          </a:solidFill>
        </p:grpSpPr>
        <p:sp>
          <p:nvSpPr>
            <p:cNvPr id="46" name="Freeform 107">
              <a:extLst>
                <a:ext uri="{FF2B5EF4-FFF2-40B4-BE49-F238E27FC236}">
                  <a16:creationId xmlns:a16="http://schemas.microsoft.com/office/drawing/2014/main" id="{5FDEE479-6553-4CD3-8188-110C27E7B360}"/>
                </a:ext>
              </a:extLst>
            </p:cNvPr>
            <p:cNvSpPr>
              <a:spLocks/>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7" name="Freeform 108">
              <a:extLst>
                <a:ext uri="{FF2B5EF4-FFF2-40B4-BE49-F238E27FC236}">
                  <a16:creationId xmlns:a16="http://schemas.microsoft.com/office/drawing/2014/main" id="{E206A524-1C5D-4A0D-A6E0-44D96EB63415}"/>
                </a:ext>
              </a:extLst>
            </p:cNvPr>
            <p:cNvSpPr>
              <a:spLocks/>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8" name="Freeform 109">
              <a:extLst>
                <a:ext uri="{FF2B5EF4-FFF2-40B4-BE49-F238E27FC236}">
                  <a16:creationId xmlns:a16="http://schemas.microsoft.com/office/drawing/2014/main" id="{82E1B0AE-1B5E-4544-B144-CF5DF166E8D2}"/>
                </a:ext>
              </a:extLst>
            </p:cNvPr>
            <p:cNvSpPr>
              <a:spLocks/>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459696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DC17C231-3361-4D11-A5AA-23631C7A35B7}"/>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数字化技术</a:t>
            </a:r>
            <a:endParaRPr lang="en-CA" sz="4267" b="1" spc="-200" dirty="0">
              <a:solidFill>
                <a:schemeClr val="bg1"/>
              </a:solidFill>
              <a:latin typeface="Open Sans" pitchFamily="34" charset="0"/>
              <a:ea typeface="Open Sans" pitchFamily="34" charset="0"/>
              <a:cs typeface="Open Sans" pitchFamily="34" charset="0"/>
            </a:endParaRPr>
          </a:p>
        </p:txBody>
      </p:sp>
      <p:sp>
        <p:nvSpPr>
          <p:cNvPr id="5" name="Text Box 7">
            <a:extLst>
              <a:ext uri="{FF2B5EF4-FFF2-40B4-BE49-F238E27FC236}">
                <a16:creationId xmlns:a16="http://schemas.microsoft.com/office/drawing/2014/main" id="{A01FEFF8-4DA5-40C2-AC0B-FD4FB8354A86}"/>
              </a:ext>
            </a:extLst>
          </p:cNvPr>
          <p:cNvSpPr txBox="1">
            <a:spLocks noChangeArrowheads="1"/>
          </p:cNvSpPr>
          <p:nvPr/>
        </p:nvSpPr>
        <p:spPr bwMode="auto">
          <a:xfrm>
            <a:off x="738423" y="1357948"/>
            <a:ext cx="10725541" cy="307777"/>
          </a:xfrm>
          <a:prstGeom prst="rect">
            <a:avLst/>
          </a:prstGeom>
          <a:noFill/>
          <a:ln w="9525">
            <a:noFill/>
            <a:miter lim="800000"/>
            <a:headEnd/>
            <a:tailEnd/>
          </a:ln>
        </p:spPr>
        <p:txBody>
          <a:bodyPr wrap="square" lIns="60960" tIns="30480" rIns="60960" bIns="30480" anchor="ctr">
            <a:spAutoFit/>
          </a:bodyPr>
          <a:lstStyle/>
          <a:p>
            <a:pPr algn="ctr" defTabSz="1450940"/>
            <a:r>
              <a:rPr lang="zh-CN" altLang="en-US" sz="1600" dirty="0">
                <a:solidFill>
                  <a:schemeClr val="bg1"/>
                </a:solidFill>
                <a:latin typeface="Open Sans Semibold" pitchFamily="34" charset="0"/>
                <a:ea typeface="Open Sans Semibold" pitchFamily="34" charset="0"/>
                <a:cs typeface="Open Sans Semibold" pitchFamily="34" charset="0"/>
              </a:rPr>
              <a:t>数字化技术不断涌现</a:t>
            </a:r>
          </a:p>
        </p:txBody>
      </p:sp>
      <p:pic>
        <p:nvPicPr>
          <p:cNvPr id="7" name="图片 6">
            <a:extLst>
              <a:ext uri="{FF2B5EF4-FFF2-40B4-BE49-F238E27FC236}">
                <a16:creationId xmlns:a16="http://schemas.microsoft.com/office/drawing/2014/main" id="{6F8AEC8C-96CF-4156-AAE1-2F8E6062C2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9312" y="2419111"/>
            <a:ext cx="2677608" cy="2008206"/>
          </a:xfrm>
          <a:prstGeom prst="rect">
            <a:avLst/>
          </a:prstGeom>
          <a:ln w="38100">
            <a:solidFill>
              <a:srgbClr val="05B3B7"/>
            </a:solidFill>
          </a:ln>
        </p:spPr>
      </p:pic>
      <p:pic>
        <p:nvPicPr>
          <p:cNvPr id="9" name="图片 8">
            <a:extLst>
              <a:ext uri="{FF2B5EF4-FFF2-40B4-BE49-F238E27FC236}">
                <a16:creationId xmlns:a16="http://schemas.microsoft.com/office/drawing/2014/main" id="{39D6BF0A-CF93-417D-A211-10CA98945C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2984" y="2422005"/>
            <a:ext cx="2677608" cy="2008206"/>
          </a:xfrm>
          <a:prstGeom prst="rect">
            <a:avLst/>
          </a:prstGeom>
          <a:ln w="38100">
            <a:solidFill>
              <a:srgbClr val="05B3B7"/>
            </a:solidFill>
          </a:ln>
        </p:spPr>
      </p:pic>
      <p:pic>
        <p:nvPicPr>
          <p:cNvPr id="4" name="图片 3">
            <a:extLst>
              <a:ext uri="{FF2B5EF4-FFF2-40B4-BE49-F238E27FC236}">
                <a16:creationId xmlns:a16="http://schemas.microsoft.com/office/drawing/2014/main" id="{D1C30EBD-0CC6-4938-9C02-3594919DC44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0786"/>
          <a:stretch/>
        </p:blipFill>
        <p:spPr>
          <a:xfrm>
            <a:off x="1909576" y="2419111"/>
            <a:ext cx="2893672" cy="2008206"/>
          </a:xfrm>
          <a:prstGeom prst="rect">
            <a:avLst/>
          </a:prstGeom>
          <a:ln w="38100">
            <a:solidFill>
              <a:srgbClr val="05B3B7"/>
            </a:solidFill>
          </a:ln>
        </p:spPr>
      </p:pic>
      <p:sp>
        <p:nvSpPr>
          <p:cNvPr id="16" name="Rectangle 10">
            <a:extLst>
              <a:ext uri="{FF2B5EF4-FFF2-40B4-BE49-F238E27FC236}">
                <a16:creationId xmlns:a16="http://schemas.microsoft.com/office/drawing/2014/main" id="{9AD95949-C8CB-448B-9625-0FC3C7B59A42}"/>
              </a:ext>
            </a:extLst>
          </p:cNvPr>
          <p:cNvSpPr/>
          <p:nvPr/>
        </p:nvSpPr>
        <p:spPr>
          <a:xfrm>
            <a:off x="2214568" y="4776378"/>
            <a:ext cx="2297042" cy="553997"/>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Text Box 10">
            <a:extLst>
              <a:ext uri="{FF2B5EF4-FFF2-40B4-BE49-F238E27FC236}">
                <a16:creationId xmlns:a16="http://schemas.microsoft.com/office/drawing/2014/main" id="{05F291DF-769F-4CFB-9388-CEF5D9F9B7EC}"/>
              </a:ext>
            </a:extLst>
          </p:cNvPr>
          <p:cNvSpPr txBox="1">
            <a:spLocks noChangeArrowheads="1"/>
          </p:cNvSpPr>
          <p:nvPr/>
        </p:nvSpPr>
        <p:spPr bwMode="auto">
          <a:xfrm>
            <a:off x="2222340" y="4776379"/>
            <a:ext cx="2281500" cy="492443"/>
          </a:xfrm>
          <a:prstGeom prst="rect">
            <a:avLst/>
          </a:prstGeom>
          <a:noFill/>
          <a:ln w="9525">
            <a:noFill/>
            <a:miter lim="800000"/>
            <a:headEnd/>
            <a:tailEnd/>
          </a:ln>
        </p:spPr>
        <p:txBody>
          <a:bodyPr wrap="square" lIns="60960" tIns="30480" rIns="60960" bIns="30480">
            <a:spAutoFit/>
          </a:bodyPr>
          <a:lstStyle/>
          <a:p>
            <a:pPr algn="ctr" defTabSz="1450940"/>
            <a:r>
              <a:rPr lang="zh-CN" altLang="en-US" sz="2800" dirty="0">
                <a:solidFill>
                  <a:schemeClr val="bg1"/>
                </a:solidFill>
                <a:latin typeface="Open Sans Light" pitchFamily="34" charset="0"/>
                <a:ea typeface="Open Sans Light" pitchFamily="34" charset="0"/>
                <a:cs typeface="Open Sans Light" pitchFamily="34" charset="0"/>
              </a:rPr>
              <a:t>彩色打印机</a:t>
            </a:r>
            <a:endParaRPr lang="en-US" sz="2000" dirty="0">
              <a:solidFill>
                <a:schemeClr val="bg1"/>
              </a:solidFill>
              <a:latin typeface="Open Sans Light" pitchFamily="34" charset="0"/>
              <a:ea typeface="Open Sans Light" pitchFamily="34" charset="0"/>
              <a:cs typeface="Open Sans Light" pitchFamily="34" charset="0"/>
            </a:endParaRPr>
          </a:p>
        </p:txBody>
      </p:sp>
      <p:sp>
        <p:nvSpPr>
          <p:cNvPr id="18" name="Rectangle 15">
            <a:extLst>
              <a:ext uri="{FF2B5EF4-FFF2-40B4-BE49-F238E27FC236}">
                <a16:creationId xmlns:a16="http://schemas.microsoft.com/office/drawing/2014/main" id="{4EFE3F4F-6809-4BFC-B70C-B4320411FE49}"/>
              </a:ext>
            </a:extLst>
          </p:cNvPr>
          <p:cNvSpPr/>
          <p:nvPr/>
        </p:nvSpPr>
        <p:spPr>
          <a:xfrm>
            <a:off x="5459738" y="4776380"/>
            <a:ext cx="1876981" cy="553997"/>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Text Box 10">
            <a:extLst>
              <a:ext uri="{FF2B5EF4-FFF2-40B4-BE49-F238E27FC236}">
                <a16:creationId xmlns:a16="http://schemas.microsoft.com/office/drawing/2014/main" id="{EA26C95F-C023-4346-9145-5C5FFD9C541A}"/>
              </a:ext>
            </a:extLst>
          </p:cNvPr>
          <p:cNvSpPr txBox="1">
            <a:spLocks noChangeArrowheads="1"/>
          </p:cNvSpPr>
          <p:nvPr/>
        </p:nvSpPr>
        <p:spPr bwMode="auto">
          <a:xfrm>
            <a:off x="5466089" y="4776381"/>
            <a:ext cx="1864281" cy="492443"/>
          </a:xfrm>
          <a:prstGeom prst="rect">
            <a:avLst/>
          </a:prstGeom>
          <a:noFill/>
          <a:ln w="9525">
            <a:noFill/>
            <a:miter lim="800000"/>
            <a:headEnd/>
            <a:tailEnd/>
          </a:ln>
        </p:spPr>
        <p:txBody>
          <a:bodyPr wrap="square" lIns="60960" tIns="30480" rIns="60960" bIns="30480">
            <a:spAutoFit/>
          </a:bodyPr>
          <a:lstStyle/>
          <a:p>
            <a:pPr algn="ctr" defTabSz="1450940"/>
            <a:r>
              <a:rPr lang="en-US" altLang="zh-CN" sz="2800" dirty="0">
                <a:solidFill>
                  <a:schemeClr val="bg1"/>
                </a:solidFill>
                <a:latin typeface="Open Sans Light" pitchFamily="34" charset="0"/>
                <a:ea typeface="Open Sans Light" pitchFamily="34" charset="0"/>
                <a:cs typeface="Open Sans Light" pitchFamily="34" charset="0"/>
              </a:rPr>
              <a:t>MP3</a:t>
            </a:r>
            <a:endParaRPr lang="en-US" sz="2000" dirty="0">
              <a:solidFill>
                <a:schemeClr val="bg1"/>
              </a:solidFill>
              <a:latin typeface="Open Sans Light" pitchFamily="34" charset="0"/>
              <a:ea typeface="Open Sans Light" pitchFamily="34" charset="0"/>
              <a:cs typeface="Open Sans Light" pitchFamily="34" charset="0"/>
            </a:endParaRPr>
          </a:p>
        </p:txBody>
      </p:sp>
      <p:sp>
        <p:nvSpPr>
          <p:cNvPr id="20" name="Rectangle 30">
            <a:extLst>
              <a:ext uri="{FF2B5EF4-FFF2-40B4-BE49-F238E27FC236}">
                <a16:creationId xmlns:a16="http://schemas.microsoft.com/office/drawing/2014/main" id="{E54FCC2C-AFA7-45E6-BEB4-9370CBCBAC4E}"/>
              </a:ext>
            </a:extLst>
          </p:cNvPr>
          <p:cNvSpPr/>
          <p:nvPr/>
        </p:nvSpPr>
        <p:spPr>
          <a:xfrm>
            <a:off x="8293306" y="4776377"/>
            <a:ext cx="1876981" cy="553997"/>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Text Box 10">
            <a:extLst>
              <a:ext uri="{FF2B5EF4-FFF2-40B4-BE49-F238E27FC236}">
                <a16:creationId xmlns:a16="http://schemas.microsoft.com/office/drawing/2014/main" id="{E221FD40-BEB6-4C04-B45C-D41359FEE0CA}"/>
              </a:ext>
            </a:extLst>
          </p:cNvPr>
          <p:cNvSpPr txBox="1">
            <a:spLocks noChangeArrowheads="1"/>
          </p:cNvSpPr>
          <p:nvPr/>
        </p:nvSpPr>
        <p:spPr bwMode="auto">
          <a:xfrm>
            <a:off x="8299657" y="4776378"/>
            <a:ext cx="1864281" cy="492443"/>
          </a:xfrm>
          <a:prstGeom prst="rect">
            <a:avLst/>
          </a:prstGeom>
          <a:noFill/>
          <a:ln w="9525">
            <a:noFill/>
            <a:miter lim="800000"/>
            <a:headEnd/>
            <a:tailEnd/>
          </a:ln>
        </p:spPr>
        <p:txBody>
          <a:bodyPr wrap="square" lIns="60960" tIns="30480" rIns="60960" bIns="30480">
            <a:spAutoFit/>
          </a:bodyPr>
          <a:lstStyle/>
          <a:p>
            <a:pPr algn="ctr" defTabSz="1450940"/>
            <a:r>
              <a:rPr lang="zh-CN" altLang="en-US" sz="2800" dirty="0">
                <a:solidFill>
                  <a:schemeClr val="bg1"/>
                </a:solidFill>
                <a:latin typeface="Open Sans Light" pitchFamily="34" charset="0"/>
                <a:ea typeface="Open Sans Light" pitchFamily="34" charset="0"/>
                <a:cs typeface="Open Sans Light" pitchFamily="34" charset="0"/>
              </a:rPr>
              <a:t>数码相机</a:t>
            </a:r>
            <a:endParaRPr lang="en-US" sz="2000" dirty="0">
              <a:solidFill>
                <a:schemeClr val="bg1"/>
              </a:solidFill>
              <a:latin typeface="Open Sans Light" pitchFamily="34" charset="0"/>
              <a:ea typeface="Open Sans Light" pitchFamily="34" charset="0"/>
              <a:cs typeface="Open Sans Light" pitchFamily="34" charset="0"/>
            </a:endParaRPr>
          </a:p>
        </p:txBody>
      </p:sp>
    </p:spTree>
    <p:extLst>
      <p:ext uri="{BB962C8B-B14F-4D97-AF65-F5344CB8AC3E}">
        <p14:creationId xmlns:p14="http://schemas.microsoft.com/office/powerpoint/2010/main" val="3250080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DE1C155-B2CF-4CB4-BCA0-9D1BE541E7E9}"/>
              </a:ext>
            </a:extLst>
          </p:cNvPr>
          <p:cNvSpPr/>
          <p:nvPr/>
        </p:nvSpPr>
        <p:spPr>
          <a:xfrm>
            <a:off x="1007281" y="4009904"/>
            <a:ext cx="10177438" cy="2308324"/>
          </a:xfrm>
          <a:prstGeom prst="rect">
            <a:avLst/>
          </a:prstGeom>
        </p:spPr>
        <p:txBody>
          <a:bodyPr wrap="square">
            <a:spAutoFit/>
          </a:bodyPr>
          <a:lstStyle/>
          <a:p>
            <a:pPr algn="just"/>
            <a:r>
              <a:rPr lang="en-US" altLang="zh-CN" dirty="0">
                <a:solidFill>
                  <a:schemeClr val="bg1">
                    <a:lumMod val="85000"/>
                  </a:schemeClr>
                </a:solidFill>
                <a:latin typeface="-apple-system"/>
              </a:rPr>
              <a:t>1992</a:t>
            </a:r>
            <a:r>
              <a:rPr lang="zh-CN" altLang="en-US" dirty="0">
                <a:solidFill>
                  <a:schemeClr val="bg1">
                    <a:lumMod val="85000"/>
                  </a:schemeClr>
                </a:solidFill>
                <a:latin typeface="-apple-system"/>
              </a:rPr>
              <a:t>年</a:t>
            </a:r>
            <a:r>
              <a:rPr lang="en-US" altLang="zh-CN" dirty="0">
                <a:solidFill>
                  <a:schemeClr val="bg1">
                    <a:lumMod val="85000"/>
                  </a:schemeClr>
                </a:solidFill>
                <a:latin typeface="-apple-system"/>
              </a:rPr>
              <a:t>—Oracle</a:t>
            </a:r>
            <a:r>
              <a:rPr lang="zh-CN" altLang="en-US" dirty="0">
                <a:solidFill>
                  <a:schemeClr val="bg1">
                    <a:lumMod val="85000"/>
                  </a:schemeClr>
                </a:solidFill>
                <a:latin typeface="-apple-system"/>
              </a:rPr>
              <a:t>第七版发布。新特性：分布式事务处理、用于应用程序开发的新工具以及安全性方法。</a:t>
            </a:r>
            <a:endParaRPr lang="en-US" altLang="zh-CN" dirty="0">
              <a:solidFill>
                <a:schemeClr val="bg1">
                  <a:lumMod val="85000"/>
                </a:schemeClr>
              </a:solidFill>
              <a:latin typeface="-apple-system"/>
            </a:endParaRPr>
          </a:p>
          <a:p>
            <a:pPr algn="just"/>
            <a:r>
              <a:rPr lang="en-US" altLang="zh-CN" dirty="0">
                <a:solidFill>
                  <a:schemeClr val="bg1">
                    <a:lumMod val="85000"/>
                  </a:schemeClr>
                </a:solidFill>
                <a:latin typeface="-apple-system"/>
              </a:rPr>
              <a:t>1996</a:t>
            </a:r>
            <a:r>
              <a:rPr lang="zh-CN" altLang="en-US" dirty="0">
                <a:solidFill>
                  <a:schemeClr val="bg1">
                    <a:lumMod val="85000"/>
                  </a:schemeClr>
                </a:solidFill>
                <a:latin typeface="-apple-system"/>
              </a:rPr>
              <a:t>年</a:t>
            </a:r>
            <a:r>
              <a:rPr lang="en-US" altLang="zh-CN" dirty="0">
                <a:solidFill>
                  <a:schemeClr val="bg1">
                    <a:lumMod val="85000"/>
                  </a:schemeClr>
                </a:solidFill>
                <a:latin typeface="-apple-system"/>
              </a:rPr>
              <a:t>—IBM</a:t>
            </a:r>
            <a:r>
              <a:rPr lang="zh-CN" altLang="en-US" dirty="0">
                <a:solidFill>
                  <a:schemeClr val="bg1">
                    <a:lumMod val="85000"/>
                  </a:schemeClr>
                </a:solidFill>
                <a:latin typeface="-apple-system"/>
              </a:rPr>
              <a:t>发布 </a:t>
            </a:r>
            <a:r>
              <a:rPr lang="en-US" altLang="zh-CN" dirty="0">
                <a:solidFill>
                  <a:schemeClr val="bg1">
                    <a:lumMod val="85000"/>
                  </a:schemeClr>
                </a:solidFill>
                <a:latin typeface="-apple-system"/>
              </a:rPr>
              <a:t>DB2 V2.1.2 </a:t>
            </a:r>
            <a:r>
              <a:rPr lang="zh-CN" altLang="en-US" dirty="0">
                <a:solidFill>
                  <a:schemeClr val="bg1">
                    <a:lumMod val="85000"/>
                  </a:schemeClr>
                </a:solidFill>
                <a:latin typeface="-apple-system"/>
              </a:rPr>
              <a:t>，这是第一个真正支持 </a:t>
            </a:r>
            <a:r>
              <a:rPr lang="en-US" altLang="zh-CN" dirty="0">
                <a:solidFill>
                  <a:schemeClr val="bg1">
                    <a:lumMod val="85000"/>
                  </a:schemeClr>
                </a:solidFill>
                <a:latin typeface="-apple-system"/>
              </a:rPr>
              <a:t>JAVA </a:t>
            </a:r>
            <a:r>
              <a:rPr lang="zh-CN" altLang="en-US" dirty="0">
                <a:solidFill>
                  <a:schemeClr val="bg1">
                    <a:lumMod val="85000"/>
                  </a:schemeClr>
                </a:solidFill>
                <a:latin typeface="-apple-system"/>
              </a:rPr>
              <a:t>和 </a:t>
            </a:r>
            <a:r>
              <a:rPr lang="en-US" altLang="zh-CN" dirty="0">
                <a:solidFill>
                  <a:schemeClr val="bg1">
                    <a:lumMod val="85000"/>
                  </a:schemeClr>
                </a:solidFill>
                <a:latin typeface="-apple-system"/>
              </a:rPr>
              <a:t>JDBC </a:t>
            </a:r>
            <a:r>
              <a:rPr lang="zh-CN" altLang="en-US" dirty="0">
                <a:solidFill>
                  <a:schemeClr val="bg1">
                    <a:lumMod val="85000"/>
                  </a:schemeClr>
                </a:solidFill>
                <a:latin typeface="-apple-system"/>
              </a:rPr>
              <a:t>的数据库产品。</a:t>
            </a:r>
            <a:endParaRPr lang="en-US" altLang="zh-CN" dirty="0">
              <a:solidFill>
                <a:schemeClr val="bg1">
                  <a:lumMod val="85000"/>
                </a:schemeClr>
              </a:solidFill>
              <a:latin typeface="-apple-system"/>
            </a:endParaRPr>
          </a:p>
          <a:p>
            <a:pPr algn="just"/>
            <a:r>
              <a:rPr lang="en-US" altLang="zh-CN" dirty="0">
                <a:solidFill>
                  <a:schemeClr val="bg1">
                    <a:lumMod val="85000"/>
                  </a:schemeClr>
                </a:solidFill>
                <a:latin typeface="-apple-system"/>
              </a:rPr>
              <a:t>1995</a:t>
            </a:r>
            <a:r>
              <a:rPr lang="zh-CN" altLang="en-US" dirty="0">
                <a:solidFill>
                  <a:schemeClr val="bg1">
                    <a:lumMod val="85000"/>
                  </a:schemeClr>
                </a:solidFill>
                <a:latin typeface="-apple-system"/>
              </a:rPr>
              <a:t>年</a:t>
            </a:r>
            <a:r>
              <a:rPr lang="en-US" altLang="zh-CN" dirty="0">
                <a:solidFill>
                  <a:schemeClr val="bg1">
                    <a:lumMod val="85000"/>
                  </a:schemeClr>
                </a:solidFill>
                <a:latin typeface="-apple-system"/>
              </a:rPr>
              <a:t>—SQL Server 6.0</a:t>
            </a:r>
            <a:r>
              <a:rPr lang="zh-CN" altLang="en-US" dirty="0">
                <a:solidFill>
                  <a:schemeClr val="bg1">
                    <a:lumMod val="85000"/>
                  </a:schemeClr>
                </a:solidFill>
                <a:latin typeface="-apple-system"/>
              </a:rPr>
              <a:t>发布。随后推出的</a:t>
            </a:r>
            <a:r>
              <a:rPr lang="en-US" altLang="zh-CN" dirty="0">
                <a:solidFill>
                  <a:schemeClr val="bg1">
                    <a:lumMod val="85000"/>
                  </a:schemeClr>
                </a:solidFill>
                <a:latin typeface="-apple-system"/>
              </a:rPr>
              <a:t>SQL Server 6.5 </a:t>
            </a:r>
            <a:r>
              <a:rPr lang="zh-CN" altLang="en-US" dirty="0">
                <a:solidFill>
                  <a:schemeClr val="bg1">
                    <a:lumMod val="85000"/>
                  </a:schemeClr>
                </a:solidFill>
                <a:latin typeface="-apple-system"/>
              </a:rPr>
              <a:t>取得巨大成功。 </a:t>
            </a:r>
            <a:endParaRPr lang="en-US" altLang="zh-CN" dirty="0">
              <a:solidFill>
                <a:schemeClr val="bg1">
                  <a:lumMod val="85000"/>
                </a:schemeClr>
              </a:solidFill>
              <a:latin typeface="-apple-system"/>
            </a:endParaRPr>
          </a:p>
          <a:p>
            <a:pPr algn="just"/>
            <a:r>
              <a:rPr lang="en-US" altLang="zh-CN" dirty="0">
                <a:solidFill>
                  <a:schemeClr val="bg1">
                    <a:lumMod val="85000"/>
                  </a:schemeClr>
                </a:solidFill>
                <a:latin typeface="-apple-system"/>
              </a:rPr>
              <a:t>1997</a:t>
            </a:r>
            <a:r>
              <a:rPr lang="zh-CN" altLang="en-US" dirty="0">
                <a:solidFill>
                  <a:schemeClr val="bg1">
                    <a:lumMod val="85000"/>
                  </a:schemeClr>
                </a:solidFill>
                <a:latin typeface="-apple-system"/>
              </a:rPr>
              <a:t>年</a:t>
            </a:r>
            <a:r>
              <a:rPr lang="en-US" altLang="zh-CN" dirty="0">
                <a:solidFill>
                  <a:schemeClr val="bg1">
                    <a:lumMod val="85000"/>
                  </a:schemeClr>
                </a:solidFill>
                <a:latin typeface="-apple-system"/>
              </a:rPr>
              <a:t>—ORACLE</a:t>
            </a:r>
            <a:r>
              <a:rPr lang="zh-CN" altLang="en-US" dirty="0">
                <a:solidFill>
                  <a:schemeClr val="bg1">
                    <a:lumMod val="85000"/>
                  </a:schemeClr>
                </a:solidFill>
                <a:latin typeface="-apple-system"/>
              </a:rPr>
              <a:t>第八版发布。</a:t>
            </a:r>
            <a:r>
              <a:rPr lang="en-US" altLang="zh-CN" dirty="0">
                <a:solidFill>
                  <a:schemeClr val="bg1">
                    <a:lumMod val="85000"/>
                  </a:schemeClr>
                </a:solidFill>
                <a:latin typeface="-apple-system"/>
              </a:rPr>
              <a:t>ORACLE8</a:t>
            </a:r>
            <a:r>
              <a:rPr lang="zh-CN" altLang="en-US" dirty="0">
                <a:solidFill>
                  <a:schemeClr val="bg1">
                    <a:lumMod val="85000"/>
                  </a:schemeClr>
                </a:solidFill>
                <a:latin typeface="-apple-system"/>
              </a:rPr>
              <a:t>支持面向对象的开发及新的多媒体应用，这个版本也为支。持</a:t>
            </a:r>
            <a:r>
              <a:rPr lang="en-US" altLang="zh-CN" dirty="0">
                <a:solidFill>
                  <a:schemeClr val="bg1">
                    <a:lumMod val="85000"/>
                  </a:schemeClr>
                </a:solidFill>
                <a:latin typeface="-apple-system"/>
              </a:rPr>
              <a:t>Internet</a:t>
            </a:r>
            <a:r>
              <a:rPr lang="zh-CN" altLang="en-US" dirty="0">
                <a:solidFill>
                  <a:schemeClr val="bg1">
                    <a:lumMod val="85000"/>
                  </a:schemeClr>
                </a:solidFill>
                <a:latin typeface="-apple-system"/>
              </a:rPr>
              <a:t>、网络计算等奠定了基础。同时这一版本开始具有同时处理大量用户和海量数据的特性。</a:t>
            </a:r>
            <a:endParaRPr lang="en-US" altLang="zh-CN" dirty="0">
              <a:solidFill>
                <a:schemeClr val="bg1">
                  <a:lumMod val="85000"/>
                </a:schemeClr>
              </a:solidFill>
              <a:latin typeface="-apple-system"/>
            </a:endParaRPr>
          </a:p>
          <a:p>
            <a:pPr algn="just"/>
            <a:r>
              <a:rPr lang="en-US" altLang="zh-CN" dirty="0">
                <a:solidFill>
                  <a:schemeClr val="bg1">
                    <a:lumMod val="85000"/>
                  </a:schemeClr>
                </a:solidFill>
                <a:latin typeface="-apple-system"/>
              </a:rPr>
              <a:t>1997</a:t>
            </a:r>
            <a:r>
              <a:rPr lang="zh-CN" altLang="en-US" dirty="0">
                <a:solidFill>
                  <a:schemeClr val="bg1">
                    <a:lumMod val="85000"/>
                  </a:schemeClr>
                </a:solidFill>
                <a:latin typeface="-apple-system"/>
              </a:rPr>
              <a:t>年</a:t>
            </a:r>
            <a:r>
              <a:rPr lang="en-US" altLang="zh-CN" dirty="0">
                <a:solidFill>
                  <a:schemeClr val="bg1">
                    <a:lumMod val="85000"/>
                  </a:schemeClr>
                </a:solidFill>
                <a:latin typeface="-apple-system"/>
              </a:rPr>
              <a:t>—IBM</a:t>
            </a:r>
            <a:r>
              <a:rPr lang="zh-CN" altLang="en-US" dirty="0">
                <a:solidFill>
                  <a:schemeClr val="bg1">
                    <a:lumMod val="85000"/>
                  </a:schemeClr>
                </a:solidFill>
                <a:latin typeface="-apple-system"/>
              </a:rPr>
              <a:t>发布了可以支持 </a:t>
            </a:r>
            <a:r>
              <a:rPr lang="en-US" altLang="zh-CN" dirty="0">
                <a:solidFill>
                  <a:schemeClr val="bg1">
                    <a:lumMod val="85000"/>
                  </a:schemeClr>
                </a:solidFill>
                <a:latin typeface="-apple-system"/>
              </a:rPr>
              <a:t>Web </a:t>
            </a:r>
            <a:r>
              <a:rPr lang="zh-CN" altLang="en-US" dirty="0">
                <a:solidFill>
                  <a:schemeClr val="bg1">
                    <a:lumMod val="85000"/>
                  </a:schemeClr>
                </a:solidFill>
                <a:latin typeface="-apple-system"/>
              </a:rPr>
              <a:t>的 </a:t>
            </a:r>
            <a:r>
              <a:rPr lang="en-US" altLang="zh-CN" dirty="0">
                <a:solidFill>
                  <a:schemeClr val="bg1">
                    <a:lumMod val="85000"/>
                  </a:schemeClr>
                </a:solidFill>
                <a:latin typeface="-apple-system"/>
              </a:rPr>
              <a:t>DB2 for OS/390 V5</a:t>
            </a:r>
            <a:r>
              <a:rPr lang="zh-CN" altLang="en-US" dirty="0">
                <a:solidFill>
                  <a:schemeClr val="bg1">
                    <a:lumMod val="85000"/>
                  </a:schemeClr>
                </a:solidFill>
                <a:latin typeface="-apple-system"/>
              </a:rPr>
              <a:t>，这是当时唯一能够支持</a:t>
            </a:r>
            <a:r>
              <a:rPr lang="en-US" altLang="zh-CN" dirty="0">
                <a:solidFill>
                  <a:schemeClr val="bg1">
                    <a:lumMod val="85000"/>
                  </a:schemeClr>
                </a:solidFill>
                <a:latin typeface="-apple-system"/>
              </a:rPr>
              <a:t>64, 000</a:t>
            </a:r>
            <a:r>
              <a:rPr lang="zh-CN" altLang="en-US" dirty="0">
                <a:solidFill>
                  <a:schemeClr val="bg1">
                    <a:lumMod val="85000"/>
                  </a:schemeClr>
                </a:solidFill>
                <a:latin typeface="-apple-system"/>
              </a:rPr>
              <a:t>个并发用户和百 </a:t>
            </a:r>
            <a:r>
              <a:rPr lang="en-US" altLang="zh-CN" dirty="0">
                <a:solidFill>
                  <a:schemeClr val="bg1">
                    <a:lumMod val="85000"/>
                  </a:schemeClr>
                </a:solidFill>
                <a:latin typeface="-apple-system"/>
              </a:rPr>
              <a:t>TB </a:t>
            </a:r>
            <a:r>
              <a:rPr lang="zh-CN" altLang="en-US" dirty="0">
                <a:solidFill>
                  <a:schemeClr val="bg1">
                    <a:lumMod val="85000"/>
                  </a:schemeClr>
                </a:solidFill>
                <a:latin typeface="-apple-system"/>
              </a:rPr>
              <a:t>级别的数据库产品。</a:t>
            </a:r>
            <a:endParaRPr lang="en-US" altLang="zh-CN" dirty="0">
              <a:solidFill>
                <a:schemeClr val="bg1">
                  <a:lumMod val="85000"/>
                </a:schemeClr>
              </a:solidFill>
              <a:latin typeface="-apple-system"/>
            </a:endParaRPr>
          </a:p>
          <a:p>
            <a:pPr algn="just"/>
            <a:r>
              <a:rPr lang="en-US" altLang="zh-CN" dirty="0">
                <a:solidFill>
                  <a:schemeClr val="bg1">
                    <a:lumMod val="85000"/>
                  </a:schemeClr>
                </a:solidFill>
                <a:latin typeface="-apple-system"/>
              </a:rPr>
              <a:t>1998</a:t>
            </a:r>
            <a:r>
              <a:rPr lang="zh-CN" altLang="en-US" dirty="0">
                <a:solidFill>
                  <a:schemeClr val="bg1">
                    <a:lumMod val="85000"/>
                  </a:schemeClr>
                </a:solidFill>
                <a:latin typeface="-apple-system"/>
              </a:rPr>
              <a:t>年</a:t>
            </a:r>
            <a:r>
              <a:rPr lang="en-US" altLang="zh-CN" dirty="0">
                <a:solidFill>
                  <a:schemeClr val="bg1">
                    <a:lumMod val="85000"/>
                  </a:schemeClr>
                </a:solidFill>
                <a:latin typeface="-apple-system"/>
              </a:rPr>
              <a:t>—SQL Server 7.0</a:t>
            </a:r>
            <a:r>
              <a:rPr lang="zh-CN" altLang="en-US" dirty="0">
                <a:solidFill>
                  <a:schemeClr val="bg1">
                    <a:lumMod val="85000"/>
                  </a:schemeClr>
                </a:solidFill>
                <a:latin typeface="-apple-system"/>
              </a:rPr>
              <a:t>发布，</a:t>
            </a:r>
            <a:r>
              <a:rPr lang="en-US" altLang="zh-CN" dirty="0">
                <a:solidFill>
                  <a:schemeClr val="bg1">
                    <a:lumMod val="85000"/>
                  </a:schemeClr>
                </a:solidFill>
                <a:latin typeface="-apple-system"/>
              </a:rPr>
              <a:t>SQL Server 7.0</a:t>
            </a:r>
            <a:r>
              <a:rPr lang="zh-CN" altLang="en-US" dirty="0">
                <a:solidFill>
                  <a:schemeClr val="bg1">
                    <a:lumMod val="85000"/>
                  </a:schemeClr>
                </a:solidFill>
                <a:latin typeface="-apple-system"/>
              </a:rPr>
              <a:t>开始进军企业级数据库市场。</a:t>
            </a:r>
            <a:endParaRPr lang="zh-CN" altLang="en-US" dirty="0">
              <a:solidFill>
                <a:schemeClr val="bg1">
                  <a:lumMod val="85000"/>
                </a:schemeClr>
              </a:solidFill>
            </a:endParaRPr>
          </a:p>
        </p:txBody>
      </p:sp>
      <p:sp>
        <p:nvSpPr>
          <p:cNvPr id="5" name="Text Box 7">
            <a:extLst>
              <a:ext uri="{FF2B5EF4-FFF2-40B4-BE49-F238E27FC236}">
                <a16:creationId xmlns:a16="http://schemas.microsoft.com/office/drawing/2014/main" id="{E70F5B69-C273-47C6-AF6F-356890DCF005}"/>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数据库</a:t>
            </a:r>
            <a:endParaRPr lang="en-CA" sz="4267" b="1" spc="-200" dirty="0">
              <a:solidFill>
                <a:schemeClr val="bg1"/>
              </a:solidFill>
              <a:latin typeface="Open Sans" pitchFamily="34" charset="0"/>
              <a:ea typeface="Open Sans" pitchFamily="34" charset="0"/>
              <a:cs typeface="Open Sans" pitchFamily="34" charset="0"/>
            </a:endParaRPr>
          </a:p>
        </p:txBody>
      </p:sp>
      <p:sp>
        <p:nvSpPr>
          <p:cNvPr id="6" name="Text Box 7">
            <a:extLst>
              <a:ext uri="{FF2B5EF4-FFF2-40B4-BE49-F238E27FC236}">
                <a16:creationId xmlns:a16="http://schemas.microsoft.com/office/drawing/2014/main" id="{3430DA6E-122B-46DA-9531-77828E499018}"/>
              </a:ext>
            </a:extLst>
          </p:cNvPr>
          <p:cNvSpPr txBox="1">
            <a:spLocks noChangeArrowheads="1"/>
          </p:cNvSpPr>
          <p:nvPr/>
        </p:nvSpPr>
        <p:spPr bwMode="auto">
          <a:xfrm>
            <a:off x="738423" y="1357948"/>
            <a:ext cx="10725541" cy="307777"/>
          </a:xfrm>
          <a:prstGeom prst="rect">
            <a:avLst/>
          </a:prstGeom>
          <a:noFill/>
          <a:ln w="9525">
            <a:noFill/>
            <a:miter lim="800000"/>
            <a:headEnd/>
            <a:tailEnd/>
          </a:ln>
        </p:spPr>
        <p:txBody>
          <a:bodyPr wrap="square" lIns="60960" tIns="30480" rIns="60960" bIns="30480" anchor="ctr">
            <a:spAutoFit/>
          </a:bodyPr>
          <a:lstStyle/>
          <a:p>
            <a:pPr algn="ctr" defTabSz="1450940"/>
            <a:r>
              <a:rPr lang="zh-CN" altLang="en-US" sz="1600" dirty="0">
                <a:solidFill>
                  <a:schemeClr val="bg1"/>
                </a:solidFill>
                <a:latin typeface="Open Sans Semibold" pitchFamily="34" charset="0"/>
                <a:ea typeface="Open Sans Semibold" pitchFamily="34" charset="0"/>
                <a:cs typeface="Open Sans Semibold" pitchFamily="34" charset="0"/>
              </a:rPr>
              <a:t>大型数据库已经成熟</a:t>
            </a:r>
          </a:p>
        </p:txBody>
      </p:sp>
      <p:cxnSp>
        <p:nvCxnSpPr>
          <p:cNvPr id="54" name="Straight Connector 202">
            <a:extLst>
              <a:ext uri="{FF2B5EF4-FFF2-40B4-BE49-F238E27FC236}">
                <a16:creationId xmlns:a16="http://schemas.microsoft.com/office/drawing/2014/main" id="{F44DF3B3-8969-4635-BCCC-7B2C640B13CE}"/>
              </a:ext>
            </a:extLst>
          </p:cNvPr>
          <p:cNvCxnSpPr/>
          <p:nvPr/>
        </p:nvCxnSpPr>
        <p:spPr>
          <a:xfrm>
            <a:off x="1037772" y="3940251"/>
            <a:ext cx="10116457" cy="0"/>
          </a:xfrm>
          <a:prstGeom prst="line">
            <a:avLst/>
          </a:prstGeom>
          <a:ln w="190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6" name="Text Box 10">
            <a:extLst>
              <a:ext uri="{FF2B5EF4-FFF2-40B4-BE49-F238E27FC236}">
                <a16:creationId xmlns:a16="http://schemas.microsoft.com/office/drawing/2014/main" id="{729FD297-8E25-42B5-94FB-D0C4BB57FB58}"/>
              </a:ext>
            </a:extLst>
          </p:cNvPr>
          <p:cNvSpPr txBox="1">
            <a:spLocks noChangeArrowheads="1"/>
          </p:cNvSpPr>
          <p:nvPr/>
        </p:nvSpPr>
        <p:spPr bwMode="auto">
          <a:xfrm>
            <a:off x="1807543" y="3085573"/>
            <a:ext cx="2133600" cy="685252"/>
          </a:xfrm>
          <a:prstGeom prst="rect">
            <a:avLst/>
          </a:prstGeom>
          <a:noFill/>
          <a:ln w="9525">
            <a:noFill/>
            <a:miter lim="800000"/>
            <a:headEnd/>
            <a:tailEnd/>
          </a:ln>
        </p:spPr>
        <p:txBody>
          <a:bodyPr wrap="square" lIns="60960" tIns="30480" rIns="60960" bIns="30480">
            <a:spAutoFit/>
          </a:bodyPr>
          <a:lstStyle/>
          <a:p>
            <a:pPr algn="ctr" defTabSz="1450940">
              <a:lnSpc>
                <a:spcPct val="200000"/>
              </a:lnSpc>
            </a:pPr>
            <a:r>
              <a:rPr lang="en-US" altLang="zh-CN" sz="2400" b="1" dirty="0">
                <a:solidFill>
                  <a:srgbClr val="4BACC6"/>
                </a:solidFill>
                <a:latin typeface="Open Sans" pitchFamily="34" charset="0"/>
                <a:ea typeface="Open Sans" pitchFamily="34" charset="0"/>
                <a:cs typeface="Open Sans" pitchFamily="34" charset="0"/>
              </a:rPr>
              <a:t>Oracle</a:t>
            </a:r>
            <a:endParaRPr lang="en-US" sz="2400" b="1" dirty="0">
              <a:solidFill>
                <a:srgbClr val="4BACC6"/>
              </a:solidFill>
              <a:latin typeface="Open Sans" pitchFamily="34" charset="0"/>
              <a:ea typeface="Open Sans" pitchFamily="34" charset="0"/>
              <a:cs typeface="Open Sans" pitchFamily="34" charset="0"/>
            </a:endParaRPr>
          </a:p>
        </p:txBody>
      </p:sp>
      <p:sp>
        <p:nvSpPr>
          <p:cNvPr id="78" name="Text Box 10">
            <a:extLst>
              <a:ext uri="{FF2B5EF4-FFF2-40B4-BE49-F238E27FC236}">
                <a16:creationId xmlns:a16="http://schemas.microsoft.com/office/drawing/2014/main" id="{74FD0094-BBA9-4069-82F9-151021C26ECD}"/>
              </a:ext>
            </a:extLst>
          </p:cNvPr>
          <p:cNvSpPr txBox="1">
            <a:spLocks noChangeArrowheads="1"/>
          </p:cNvSpPr>
          <p:nvPr/>
        </p:nvSpPr>
        <p:spPr bwMode="auto">
          <a:xfrm>
            <a:off x="4139276" y="3091710"/>
            <a:ext cx="2133600" cy="685252"/>
          </a:xfrm>
          <a:prstGeom prst="rect">
            <a:avLst/>
          </a:prstGeom>
          <a:noFill/>
          <a:ln w="9525">
            <a:noFill/>
            <a:miter lim="800000"/>
            <a:headEnd/>
            <a:tailEnd/>
          </a:ln>
        </p:spPr>
        <p:txBody>
          <a:bodyPr wrap="square" lIns="60960" tIns="30480" rIns="60960" bIns="30480">
            <a:spAutoFit/>
          </a:bodyPr>
          <a:lstStyle/>
          <a:p>
            <a:pPr algn="ctr" defTabSz="1450940">
              <a:lnSpc>
                <a:spcPct val="200000"/>
              </a:lnSpc>
            </a:pPr>
            <a:r>
              <a:rPr lang="en-US" altLang="zh-CN" sz="2400" b="1" dirty="0">
                <a:solidFill>
                  <a:srgbClr val="4BACC6"/>
                </a:solidFill>
                <a:latin typeface="Open Sans" pitchFamily="34" charset="0"/>
                <a:ea typeface="Open Sans" pitchFamily="34" charset="0"/>
                <a:cs typeface="Open Sans" pitchFamily="34" charset="0"/>
              </a:rPr>
              <a:t>DB2</a:t>
            </a:r>
            <a:endParaRPr lang="en-US" sz="2400" b="1" dirty="0">
              <a:solidFill>
                <a:schemeClr val="bg1"/>
              </a:solidFill>
              <a:latin typeface="Open Sans" pitchFamily="34" charset="0"/>
              <a:ea typeface="Open Sans" pitchFamily="34" charset="0"/>
              <a:cs typeface="Open Sans" pitchFamily="34" charset="0"/>
            </a:endParaRPr>
          </a:p>
        </p:txBody>
      </p:sp>
      <p:sp>
        <p:nvSpPr>
          <p:cNvPr id="80" name="Text Box 10">
            <a:extLst>
              <a:ext uri="{FF2B5EF4-FFF2-40B4-BE49-F238E27FC236}">
                <a16:creationId xmlns:a16="http://schemas.microsoft.com/office/drawing/2014/main" id="{81BE102A-687D-46EE-8125-6386623CFCD0}"/>
              </a:ext>
            </a:extLst>
          </p:cNvPr>
          <p:cNvSpPr txBox="1">
            <a:spLocks noChangeArrowheads="1"/>
          </p:cNvSpPr>
          <p:nvPr/>
        </p:nvSpPr>
        <p:spPr bwMode="auto">
          <a:xfrm>
            <a:off x="8354108" y="3094261"/>
            <a:ext cx="2133600" cy="685252"/>
          </a:xfrm>
          <a:prstGeom prst="rect">
            <a:avLst/>
          </a:prstGeom>
          <a:noFill/>
          <a:ln w="9525">
            <a:noFill/>
            <a:miter lim="800000"/>
            <a:headEnd/>
            <a:tailEnd/>
          </a:ln>
        </p:spPr>
        <p:txBody>
          <a:bodyPr wrap="square" lIns="60960" tIns="30480" rIns="60960" bIns="30480">
            <a:spAutoFit/>
          </a:bodyPr>
          <a:lstStyle/>
          <a:p>
            <a:pPr algn="ctr" defTabSz="1450940">
              <a:lnSpc>
                <a:spcPct val="200000"/>
              </a:lnSpc>
            </a:pPr>
            <a:r>
              <a:rPr lang="en-US" altLang="zh-CN" sz="2400" b="1" dirty="0">
                <a:solidFill>
                  <a:srgbClr val="4BACC6"/>
                </a:solidFill>
                <a:latin typeface="Open Sans" pitchFamily="34" charset="0"/>
                <a:ea typeface="Open Sans" pitchFamily="34" charset="0"/>
                <a:cs typeface="Open Sans" pitchFamily="34" charset="0"/>
              </a:rPr>
              <a:t>SQL Server</a:t>
            </a:r>
            <a:endParaRPr lang="en-US" sz="2400" b="1" dirty="0">
              <a:solidFill>
                <a:schemeClr val="bg1"/>
              </a:solidFill>
              <a:latin typeface="Open Sans" pitchFamily="34" charset="0"/>
              <a:ea typeface="Open Sans" pitchFamily="34" charset="0"/>
              <a:cs typeface="Open Sans" pitchFamily="34" charset="0"/>
            </a:endParaRPr>
          </a:p>
        </p:txBody>
      </p:sp>
      <p:pic>
        <p:nvPicPr>
          <p:cNvPr id="100" name="图片 99">
            <a:extLst>
              <a:ext uri="{FF2B5EF4-FFF2-40B4-BE49-F238E27FC236}">
                <a16:creationId xmlns:a16="http://schemas.microsoft.com/office/drawing/2014/main" id="{7284AC43-941D-4477-860D-4100F3AD6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644" y="2045578"/>
            <a:ext cx="1279312" cy="1242411"/>
          </a:xfrm>
          <a:prstGeom prst="rect">
            <a:avLst/>
          </a:prstGeom>
        </p:spPr>
      </p:pic>
      <p:pic>
        <p:nvPicPr>
          <p:cNvPr id="102" name="图片 101">
            <a:extLst>
              <a:ext uri="{FF2B5EF4-FFF2-40B4-BE49-F238E27FC236}">
                <a16:creationId xmlns:a16="http://schemas.microsoft.com/office/drawing/2014/main" id="{73F13B6A-2987-4C2F-8C4B-C16B12F95F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6836" y="2045578"/>
            <a:ext cx="2035316" cy="1233401"/>
          </a:xfrm>
          <a:prstGeom prst="rect">
            <a:avLst/>
          </a:prstGeom>
        </p:spPr>
      </p:pic>
      <p:pic>
        <p:nvPicPr>
          <p:cNvPr id="98" name="图片 97">
            <a:extLst>
              <a:ext uri="{FF2B5EF4-FFF2-40B4-BE49-F238E27FC236}">
                <a16:creationId xmlns:a16="http://schemas.microsoft.com/office/drawing/2014/main" id="{A658E56B-5884-4EFE-BBDB-22A76E6B47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3250" y="2045578"/>
            <a:ext cx="2035315" cy="1246093"/>
          </a:xfrm>
          <a:prstGeom prst="rect">
            <a:avLst/>
          </a:prstGeom>
        </p:spPr>
      </p:pic>
      <p:pic>
        <p:nvPicPr>
          <p:cNvPr id="4" name="图片 3">
            <a:extLst>
              <a:ext uri="{FF2B5EF4-FFF2-40B4-BE49-F238E27FC236}">
                <a16:creationId xmlns:a16="http://schemas.microsoft.com/office/drawing/2014/main" id="{11D0798A-1737-4938-A8A0-258EE19CBAD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3588"/>
          <a:stretch/>
        </p:blipFill>
        <p:spPr>
          <a:xfrm>
            <a:off x="6486448" y="2025502"/>
            <a:ext cx="1279311" cy="1258784"/>
          </a:xfrm>
          <a:prstGeom prst="rect">
            <a:avLst/>
          </a:prstGeom>
        </p:spPr>
      </p:pic>
      <p:sp>
        <p:nvSpPr>
          <p:cNvPr id="14" name="Text Box 10">
            <a:extLst>
              <a:ext uri="{FF2B5EF4-FFF2-40B4-BE49-F238E27FC236}">
                <a16:creationId xmlns:a16="http://schemas.microsoft.com/office/drawing/2014/main" id="{CE29F526-BA9C-412A-9CAC-9F90B85DE8AB}"/>
              </a:ext>
            </a:extLst>
          </p:cNvPr>
          <p:cNvSpPr txBox="1">
            <a:spLocks noChangeArrowheads="1"/>
          </p:cNvSpPr>
          <p:nvPr/>
        </p:nvSpPr>
        <p:spPr bwMode="auto">
          <a:xfrm>
            <a:off x="6059303" y="3085573"/>
            <a:ext cx="2133600" cy="685252"/>
          </a:xfrm>
          <a:prstGeom prst="rect">
            <a:avLst/>
          </a:prstGeom>
          <a:noFill/>
          <a:ln w="9525">
            <a:noFill/>
            <a:miter lim="800000"/>
            <a:headEnd/>
            <a:tailEnd/>
          </a:ln>
        </p:spPr>
        <p:txBody>
          <a:bodyPr wrap="square" lIns="60960" tIns="30480" rIns="60960" bIns="30480">
            <a:spAutoFit/>
          </a:bodyPr>
          <a:lstStyle/>
          <a:p>
            <a:pPr algn="ctr" defTabSz="1450940">
              <a:lnSpc>
                <a:spcPct val="200000"/>
              </a:lnSpc>
            </a:pPr>
            <a:r>
              <a:rPr lang="en-US" altLang="zh-CN" sz="2400" b="1" dirty="0">
                <a:solidFill>
                  <a:srgbClr val="4BACC6"/>
                </a:solidFill>
                <a:latin typeface="Open Sans" pitchFamily="34" charset="0"/>
                <a:ea typeface="Open Sans" pitchFamily="34" charset="0"/>
                <a:cs typeface="Open Sans" pitchFamily="34" charset="0"/>
              </a:rPr>
              <a:t>Informix</a:t>
            </a:r>
            <a:endParaRPr lang="en-US" sz="2400" b="1" dirty="0">
              <a:solidFill>
                <a:schemeClr val="bg1"/>
              </a:solidFill>
              <a:latin typeface="Open Sans" pitchFamily="34" charset="0"/>
              <a:ea typeface="Open Sans" pitchFamily="34" charset="0"/>
              <a:cs typeface="Open Sans" pitchFamily="34" charset="0"/>
            </a:endParaRPr>
          </a:p>
        </p:txBody>
      </p:sp>
    </p:spTree>
    <p:extLst>
      <p:ext uri="{BB962C8B-B14F-4D97-AF65-F5344CB8AC3E}">
        <p14:creationId xmlns:p14="http://schemas.microsoft.com/office/powerpoint/2010/main" val="2120002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80FEE1DA-DD33-4481-8B14-C8AEB79C8141}"/>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企业级编程语言</a:t>
            </a:r>
            <a:endParaRPr lang="en-CA" sz="4267" b="1" spc="-200" dirty="0">
              <a:solidFill>
                <a:schemeClr val="bg1"/>
              </a:solidFill>
              <a:latin typeface="Open Sans" pitchFamily="34" charset="0"/>
              <a:ea typeface="Open Sans" pitchFamily="34" charset="0"/>
              <a:cs typeface="Open Sans" pitchFamily="34" charset="0"/>
            </a:endParaRPr>
          </a:p>
        </p:txBody>
      </p:sp>
      <p:sp>
        <p:nvSpPr>
          <p:cNvPr id="5" name="Text Box 7">
            <a:extLst>
              <a:ext uri="{FF2B5EF4-FFF2-40B4-BE49-F238E27FC236}">
                <a16:creationId xmlns:a16="http://schemas.microsoft.com/office/drawing/2014/main" id="{3FCE962C-96D6-4485-BD87-BD5684F3B7AA}"/>
              </a:ext>
            </a:extLst>
          </p:cNvPr>
          <p:cNvSpPr txBox="1">
            <a:spLocks noChangeArrowheads="1"/>
          </p:cNvSpPr>
          <p:nvPr/>
        </p:nvSpPr>
        <p:spPr bwMode="auto">
          <a:xfrm>
            <a:off x="738423" y="1357948"/>
            <a:ext cx="10725541" cy="307777"/>
          </a:xfrm>
          <a:prstGeom prst="rect">
            <a:avLst/>
          </a:prstGeom>
          <a:noFill/>
          <a:ln w="9525">
            <a:noFill/>
            <a:miter lim="800000"/>
            <a:headEnd/>
            <a:tailEnd/>
          </a:ln>
        </p:spPr>
        <p:txBody>
          <a:bodyPr wrap="square" lIns="60960" tIns="30480" rIns="60960" bIns="30480" anchor="ctr">
            <a:spAutoFit/>
          </a:bodyPr>
          <a:lstStyle/>
          <a:p>
            <a:pPr algn="ctr" defTabSz="1450940"/>
            <a:r>
              <a:rPr lang="en-US" altLang="zh-CN" sz="1600" dirty="0">
                <a:solidFill>
                  <a:schemeClr val="bg1"/>
                </a:solidFill>
                <a:latin typeface="Open Sans Semibold" pitchFamily="34" charset="0"/>
                <a:ea typeface="Open Sans Semibold" pitchFamily="34" charset="0"/>
                <a:cs typeface="Open Sans Semibold" pitchFamily="34" charset="0"/>
              </a:rPr>
              <a:t>JAVA</a:t>
            </a:r>
            <a:r>
              <a:rPr lang="zh-CN" altLang="en-US" sz="1600" dirty="0">
                <a:solidFill>
                  <a:schemeClr val="bg1"/>
                </a:solidFill>
                <a:latin typeface="Open Sans Semibold" pitchFamily="34" charset="0"/>
                <a:ea typeface="Open Sans Semibold" pitchFamily="34" charset="0"/>
                <a:cs typeface="Open Sans Semibold" pitchFamily="34" charset="0"/>
              </a:rPr>
              <a:t>等企业级编程语言的出现、大团队编码的出现</a:t>
            </a:r>
          </a:p>
        </p:txBody>
      </p:sp>
      <p:sp>
        <p:nvSpPr>
          <p:cNvPr id="4" name="TextBox 7">
            <a:extLst>
              <a:ext uri="{FF2B5EF4-FFF2-40B4-BE49-F238E27FC236}">
                <a16:creationId xmlns:a16="http://schemas.microsoft.com/office/drawing/2014/main" id="{325A40D4-FCBE-42CC-9DF9-E61F9DCD890D}"/>
              </a:ext>
            </a:extLst>
          </p:cNvPr>
          <p:cNvSpPr txBox="1"/>
          <p:nvPr/>
        </p:nvSpPr>
        <p:spPr>
          <a:xfrm>
            <a:off x="981490" y="2228530"/>
            <a:ext cx="10118743" cy="958976"/>
          </a:xfrm>
          <a:prstGeom prst="rect">
            <a:avLst/>
          </a:prstGeom>
          <a:noFill/>
        </p:spPr>
        <p:txBody>
          <a:bodyPr wrap="square" rIns="144000" bIns="36000" numCol="1" spcCol="360000" rtlCol="0">
            <a:spAutoFit/>
          </a:bodyPr>
          <a:lstStyle/>
          <a:p>
            <a:pPr algn="just">
              <a:lnSpc>
                <a:spcPct val="150000"/>
              </a:lnSpc>
            </a:pPr>
            <a:r>
              <a:rPr lang="en-US" altLang="zh-CN" sz="2000" dirty="0">
                <a:solidFill>
                  <a:schemeClr val="bg2">
                    <a:lumMod val="50000"/>
                  </a:schemeClr>
                </a:solidFill>
              </a:rPr>
              <a:t>1996</a:t>
            </a:r>
            <a:r>
              <a:rPr lang="zh-CN" altLang="en-US" sz="2000" dirty="0">
                <a:solidFill>
                  <a:schemeClr val="bg2">
                    <a:lumMod val="50000"/>
                  </a:schemeClr>
                </a:solidFill>
              </a:rPr>
              <a:t>年</a:t>
            </a:r>
            <a:r>
              <a:rPr lang="en-US" altLang="zh-CN" sz="2000" dirty="0">
                <a:solidFill>
                  <a:schemeClr val="bg2">
                    <a:lumMod val="50000"/>
                  </a:schemeClr>
                </a:solidFill>
              </a:rPr>
              <a:t>1</a:t>
            </a:r>
            <a:r>
              <a:rPr lang="zh-CN" altLang="en-US" sz="2000" dirty="0">
                <a:solidFill>
                  <a:schemeClr val="bg2">
                    <a:lumMod val="50000"/>
                  </a:schemeClr>
                </a:solidFill>
              </a:rPr>
              <a:t>月，</a:t>
            </a:r>
            <a:r>
              <a:rPr lang="en-US" altLang="zh-CN" sz="2000" dirty="0">
                <a:solidFill>
                  <a:schemeClr val="bg2">
                    <a:lumMod val="50000"/>
                  </a:schemeClr>
                </a:solidFill>
              </a:rPr>
              <a:t>Sun</a:t>
            </a:r>
            <a:r>
              <a:rPr lang="zh-CN" altLang="en-US" sz="2000" dirty="0">
                <a:solidFill>
                  <a:schemeClr val="bg2">
                    <a:lumMod val="50000"/>
                  </a:schemeClr>
                </a:solidFill>
              </a:rPr>
              <a:t>公司发布了</a:t>
            </a:r>
            <a:r>
              <a:rPr lang="en-US" altLang="zh-CN" sz="2000" dirty="0">
                <a:solidFill>
                  <a:schemeClr val="bg2">
                    <a:lumMod val="50000"/>
                  </a:schemeClr>
                </a:solidFill>
              </a:rPr>
              <a:t>Java</a:t>
            </a:r>
            <a:r>
              <a:rPr lang="zh-CN" altLang="en-US" sz="2000" dirty="0">
                <a:solidFill>
                  <a:schemeClr val="bg2">
                    <a:lumMod val="50000"/>
                  </a:schemeClr>
                </a:solidFill>
              </a:rPr>
              <a:t>的第一个开发工具包（</a:t>
            </a:r>
            <a:r>
              <a:rPr lang="en-US" altLang="zh-CN" sz="2000" dirty="0">
                <a:solidFill>
                  <a:schemeClr val="bg2">
                    <a:lumMod val="50000"/>
                  </a:schemeClr>
                </a:solidFill>
              </a:rPr>
              <a:t>JDK 1.0</a:t>
            </a:r>
            <a:r>
              <a:rPr lang="zh-CN" altLang="en-US" sz="2000" dirty="0">
                <a:solidFill>
                  <a:schemeClr val="bg2">
                    <a:lumMod val="50000"/>
                  </a:schemeClr>
                </a:solidFill>
              </a:rPr>
              <a:t>），这是</a:t>
            </a:r>
            <a:r>
              <a:rPr lang="en-US" altLang="zh-CN" sz="2000" dirty="0">
                <a:solidFill>
                  <a:schemeClr val="bg2">
                    <a:lumMod val="50000"/>
                  </a:schemeClr>
                </a:solidFill>
              </a:rPr>
              <a:t>Java</a:t>
            </a:r>
            <a:r>
              <a:rPr lang="zh-CN" altLang="en-US" sz="2000" dirty="0">
                <a:solidFill>
                  <a:schemeClr val="bg2">
                    <a:lumMod val="50000"/>
                  </a:schemeClr>
                </a:solidFill>
              </a:rPr>
              <a:t>发展历程中的重要里程碑，标志着</a:t>
            </a:r>
            <a:r>
              <a:rPr lang="en-US" altLang="zh-CN" sz="2000" dirty="0">
                <a:solidFill>
                  <a:schemeClr val="bg2">
                    <a:lumMod val="50000"/>
                  </a:schemeClr>
                </a:solidFill>
              </a:rPr>
              <a:t>Java</a:t>
            </a:r>
            <a:r>
              <a:rPr lang="zh-CN" altLang="en-US" sz="2000" dirty="0">
                <a:solidFill>
                  <a:schemeClr val="bg2">
                    <a:lumMod val="50000"/>
                  </a:schemeClr>
                </a:solidFill>
              </a:rPr>
              <a:t>成为一种独立的开发工具。</a:t>
            </a:r>
          </a:p>
        </p:txBody>
      </p:sp>
      <p:graphicFrame>
        <p:nvGraphicFramePr>
          <p:cNvPr id="7" name="图示 6">
            <a:extLst>
              <a:ext uri="{FF2B5EF4-FFF2-40B4-BE49-F238E27FC236}">
                <a16:creationId xmlns:a16="http://schemas.microsoft.com/office/drawing/2014/main" id="{92AE4B25-DC66-4D79-BC78-2283566FB7BF}"/>
              </a:ext>
            </a:extLst>
          </p:cNvPr>
          <p:cNvGraphicFramePr/>
          <p:nvPr>
            <p:extLst>
              <p:ext uri="{D42A27DB-BD31-4B8C-83A1-F6EECF244321}">
                <p14:modId xmlns:p14="http://schemas.microsoft.com/office/powerpoint/2010/main" val="852129778"/>
              </p:ext>
            </p:extLst>
          </p:nvPr>
        </p:nvGraphicFramePr>
        <p:xfrm>
          <a:off x="2485292" y="3048001"/>
          <a:ext cx="7221416" cy="33162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840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E0A2B0DF-03BB-44C1-8749-0D3B68A59534}"/>
              </a:ext>
            </a:extLst>
          </p:cNvPr>
          <p:cNvGraphicFramePr/>
          <p:nvPr>
            <p:extLst>
              <p:ext uri="{D42A27DB-BD31-4B8C-83A1-F6EECF244321}">
                <p14:modId xmlns:p14="http://schemas.microsoft.com/office/powerpoint/2010/main" val="304632795"/>
              </p:ext>
            </p:extLst>
          </p:nvPr>
        </p:nvGraphicFramePr>
        <p:xfrm>
          <a:off x="301162" y="2141097"/>
          <a:ext cx="11589676" cy="32247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图示 3">
            <a:extLst>
              <a:ext uri="{FF2B5EF4-FFF2-40B4-BE49-F238E27FC236}">
                <a16:creationId xmlns:a16="http://schemas.microsoft.com/office/drawing/2014/main" id="{28CEF3A3-C322-4589-92F2-037A1ABF70C1}"/>
              </a:ext>
            </a:extLst>
          </p:cNvPr>
          <p:cNvGraphicFramePr/>
          <p:nvPr>
            <p:extLst>
              <p:ext uri="{D42A27DB-BD31-4B8C-83A1-F6EECF244321}">
                <p14:modId xmlns:p14="http://schemas.microsoft.com/office/powerpoint/2010/main" val="2461291642"/>
              </p:ext>
            </p:extLst>
          </p:nvPr>
        </p:nvGraphicFramePr>
        <p:xfrm>
          <a:off x="2462649" y="5631250"/>
          <a:ext cx="7492798" cy="10991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Text Box 7">
            <a:extLst>
              <a:ext uri="{FF2B5EF4-FFF2-40B4-BE49-F238E27FC236}">
                <a16:creationId xmlns:a16="http://schemas.microsoft.com/office/drawing/2014/main" id="{BE55F86B-FEE0-49C2-94AB-F201E09D059A}"/>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业财再一体化系统</a:t>
            </a:r>
            <a:endParaRPr lang="en-CA" sz="4267" b="1" spc="-200" dirty="0">
              <a:solidFill>
                <a:schemeClr val="bg1"/>
              </a:solidFill>
              <a:latin typeface="Open Sans" pitchFamily="34" charset="0"/>
              <a:ea typeface="Open Sans" pitchFamily="34" charset="0"/>
              <a:cs typeface="Open Sans" pitchFamily="34" charset="0"/>
            </a:endParaRPr>
          </a:p>
        </p:txBody>
      </p:sp>
      <p:sp>
        <p:nvSpPr>
          <p:cNvPr id="7" name="Text Box 7">
            <a:extLst>
              <a:ext uri="{FF2B5EF4-FFF2-40B4-BE49-F238E27FC236}">
                <a16:creationId xmlns:a16="http://schemas.microsoft.com/office/drawing/2014/main" id="{3B5DEE1E-691E-4CD1-8B2D-C70BF4786BE1}"/>
              </a:ext>
            </a:extLst>
          </p:cNvPr>
          <p:cNvSpPr txBox="1">
            <a:spLocks noChangeArrowheads="1"/>
          </p:cNvSpPr>
          <p:nvPr/>
        </p:nvSpPr>
        <p:spPr bwMode="auto">
          <a:xfrm>
            <a:off x="738423" y="1357948"/>
            <a:ext cx="10725541" cy="307777"/>
          </a:xfrm>
          <a:prstGeom prst="rect">
            <a:avLst/>
          </a:prstGeom>
          <a:noFill/>
          <a:ln w="9525">
            <a:noFill/>
            <a:miter lim="800000"/>
            <a:headEnd/>
            <a:tailEnd/>
          </a:ln>
        </p:spPr>
        <p:txBody>
          <a:bodyPr wrap="square" lIns="60960" tIns="30480" rIns="60960" bIns="30480" anchor="ctr">
            <a:spAutoFit/>
          </a:bodyPr>
          <a:lstStyle/>
          <a:p>
            <a:pPr algn="ctr" defTabSz="1450940"/>
            <a:r>
              <a:rPr lang="zh-CN" altLang="en-US" sz="1600" dirty="0">
                <a:solidFill>
                  <a:schemeClr val="bg1"/>
                </a:solidFill>
                <a:latin typeface="Open Sans Semibold" pitchFamily="34" charset="0"/>
                <a:ea typeface="Open Sans Semibold" pitchFamily="34" charset="0"/>
                <a:cs typeface="Open Sans Semibold" pitchFamily="34" charset="0"/>
              </a:rPr>
              <a:t>海峡保险系统结构</a:t>
            </a:r>
          </a:p>
        </p:txBody>
      </p:sp>
    </p:spTree>
    <p:extLst>
      <p:ext uri="{BB962C8B-B14F-4D97-AF65-F5344CB8AC3E}">
        <p14:creationId xmlns:p14="http://schemas.microsoft.com/office/powerpoint/2010/main" val="664384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99328485-1EE4-4217-9ED2-B87C9577C3EA}"/>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业财再一体化系统</a:t>
            </a:r>
            <a:endParaRPr lang="en-CA" sz="4267" b="1" spc="-200" dirty="0">
              <a:solidFill>
                <a:schemeClr val="bg1"/>
              </a:solidFill>
              <a:latin typeface="Open Sans" pitchFamily="34" charset="0"/>
              <a:ea typeface="Open Sans" pitchFamily="34" charset="0"/>
              <a:cs typeface="Open Sans" pitchFamily="34" charset="0"/>
            </a:endParaRPr>
          </a:p>
        </p:txBody>
      </p:sp>
      <p:sp>
        <p:nvSpPr>
          <p:cNvPr id="4" name="Text Box 7">
            <a:extLst>
              <a:ext uri="{FF2B5EF4-FFF2-40B4-BE49-F238E27FC236}">
                <a16:creationId xmlns:a16="http://schemas.microsoft.com/office/drawing/2014/main" id="{8674B3AD-D3BB-4C6F-942F-C7372B6D9AC2}"/>
              </a:ext>
            </a:extLst>
          </p:cNvPr>
          <p:cNvSpPr txBox="1">
            <a:spLocks noChangeArrowheads="1"/>
          </p:cNvSpPr>
          <p:nvPr/>
        </p:nvSpPr>
        <p:spPr bwMode="auto">
          <a:xfrm>
            <a:off x="738423" y="1357948"/>
            <a:ext cx="10725541" cy="307777"/>
          </a:xfrm>
          <a:prstGeom prst="rect">
            <a:avLst/>
          </a:prstGeom>
          <a:noFill/>
          <a:ln w="9525">
            <a:noFill/>
            <a:miter lim="800000"/>
            <a:headEnd/>
            <a:tailEnd/>
          </a:ln>
        </p:spPr>
        <p:txBody>
          <a:bodyPr wrap="square" lIns="60960" tIns="30480" rIns="60960" bIns="30480" anchor="ctr">
            <a:spAutoFit/>
          </a:bodyPr>
          <a:lstStyle/>
          <a:p>
            <a:pPr algn="ctr" defTabSz="1450940"/>
            <a:r>
              <a:rPr lang="zh-CN" altLang="en-US" sz="1600" dirty="0">
                <a:solidFill>
                  <a:schemeClr val="bg1"/>
                </a:solidFill>
                <a:latin typeface="Open Sans Semibold" pitchFamily="34" charset="0"/>
                <a:ea typeface="Open Sans Semibold" pitchFamily="34" charset="0"/>
                <a:cs typeface="Open Sans Semibold" pitchFamily="34" charset="0"/>
              </a:rPr>
              <a:t>统一的数据库，</a:t>
            </a:r>
            <a:r>
              <a:rPr lang="en-US" altLang="zh-CN" sz="1600" dirty="0">
                <a:solidFill>
                  <a:schemeClr val="bg1"/>
                </a:solidFill>
                <a:latin typeface="Open Sans Semibold" pitchFamily="34" charset="0"/>
                <a:ea typeface="Open Sans Semibold" pitchFamily="34" charset="0"/>
                <a:cs typeface="Open Sans Semibold" pitchFamily="34" charset="0"/>
              </a:rPr>
              <a:t>C/S</a:t>
            </a:r>
            <a:r>
              <a:rPr lang="zh-CN" altLang="en-US" sz="1600" dirty="0">
                <a:solidFill>
                  <a:schemeClr val="bg1"/>
                </a:solidFill>
                <a:latin typeface="Open Sans Semibold" pitchFamily="34" charset="0"/>
                <a:ea typeface="Open Sans Semibold" pitchFamily="34" charset="0"/>
                <a:cs typeface="Open Sans Semibold" pitchFamily="34" charset="0"/>
              </a:rPr>
              <a:t>体系，全系统以保单为基础。下图为中科软财险核心系统解决方案。</a:t>
            </a:r>
          </a:p>
        </p:txBody>
      </p:sp>
      <p:pic>
        <p:nvPicPr>
          <p:cNvPr id="5" name="图片 4">
            <a:extLst>
              <a:ext uri="{FF2B5EF4-FFF2-40B4-BE49-F238E27FC236}">
                <a16:creationId xmlns:a16="http://schemas.microsoft.com/office/drawing/2014/main" id="{23009997-838B-42F1-82F6-F6B6DCF98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476" y="1665725"/>
            <a:ext cx="8145048" cy="4958242"/>
          </a:xfrm>
          <a:prstGeom prst="rect">
            <a:avLst/>
          </a:prstGeom>
        </p:spPr>
      </p:pic>
    </p:spTree>
    <p:extLst>
      <p:ext uri="{BB962C8B-B14F-4D97-AF65-F5344CB8AC3E}">
        <p14:creationId xmlns:p14="http://schemas.microsoft.com/office/powerpoint/2010/main" val="1899066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6">
            <a:extLst>
              <a:ext uri="{FF2B5EF4-FFF2-40B4-BE49-F238E27FC236}">
                <a16:creationId xmlns:a16="http://schemas.microsoft.com/office/drawing/2014/main" id="{D7DFB5F1-6D32-42B5-8A4B-EA74E3B23E5D}"/>
              </a:ext>
            </a:extLst>
          </p:cNvPr>
          <p:cNvCxnSpPr/>
          <p:nvPr/>
        </p:nvCxnSpPr>
        <p:spPr>
          <a:xfrm flipV="1">
            <a:off x="6299441" y="1397000"/>
            <a:ext cx="0" cy="5461000"/>
          </a:xfrm>
          <a:prstGeom prst="straightConnector1">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 name="Oval 8">
            <a:extLst>
              <a:ext uri="{FF2B5EF4-FFF2-40B4-BE49-F238E27FC236}">
                <a16:creationId xmlns:a16="http://schemas.microsoft.com/office/drawing/2014/main" id="{99B5CE1A-AB8E-48ED-8871-31679DC7170A}"/>
              </a:ext>
            </a:extLst>
          </p:cNvPr>
          <p:cNvSpPr/>
          <p:nvPr/>
        </p:nvSpPr>
        <p:spPr>
          <a:xfrm>
            <a:off x="6144446" y="2433481"/>
            <a:ext cx="309993" cy="309993"/>
          </a:xfrm>
          <a:prstGeom prst="ellipse">
            <a:avLst/>
          </a:prstGeom>
          <a:solidFill>
            <a:schemeClr val="bg1"/>
          </a:solidFill>
          <a:ln>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 name="Oval 9">
            <a:extLst>
              <a:ext uri="{FF2B5EF4-FFF2-40B4-BE49-F238E27FC236}">
                <a16:creationId xmlns:a16="http://schemas.microsoft.com/office/drawing/2014/main" id="{2FE6ADC2-B6EB-4C9A-8D8C-B585424CAB05}"/>
              </a:ext>
            </a:extLst>
          </p:cNvPr>
          <p:cNvSpPr/>
          <p:nvPr/>
        </p:nvSpPr>
        <p:spPr>
          <a:xfrm>
            <a:off x="6144446" y="3543522"/>
            <a:ext cx="309993" cy="309993"/>
          </a:xfrm>
          <a:prstGeom prst="ellipse">
            <a:avLst/>
          </a:prstGeom>
          <a:solidFill>
            <a:schemeClr val="bg1"/>
          </a:solidFill>
          <a:ln>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 name="Oval 10">
            <a:extLst>
              <a:ext uri="{FF2B5EF4-FFF2-40B4-BE49-F238E27FC236}">
                <a16:creationId xmlns:a16="http://schemas.microsoft.com/office/drawing/2014/main" id="{99622600-8ED9-4388-A07F-BC3F97139926}"/>
              </a:ext>
            </a:extLst>
          </p:cNvPr>
          <p:cNvSpPr/>
          <p:nvPr/>
        </p:nvSpPr>
        <p:spPr>
          <a:xfrm>
            <a:off x="6144446" y="4394796"/>
            <a:ext cx="309993" cy="309993"/>
          </a:xfrm>
          <a:prstGeom prst="ellipse">
            <a:avLst/>
          </a:prstGeom>
          <a:solidFill>
            <a:schemeClr val="bg1"/>
          </a:solidFill>
          <a:ln>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Oval 11">
            <a:extLst>
              <a:ext uri="{FF2B5EF4-FFF2-40B4-BE49-F238E27FC236}">
                <a16:creationId xmlns:a16="http://schemas.microsoft.com/office/drawing/2014/main" id="{69541D95-0A13-4701-AE67-A2EA11D11C76}"/>
              </a:ext>
            </a:extLst>
          </p:cNvPr>
          <p:cNvSpPr/>
          <p:nvPr/>
        </p:nvSpPr>
        <p:spPr>
          <a:xfrm>
            <a:off x="6144446" y="5401790"/>
            <a:ext cx="309993" cy="309993"/>
          </a:xfrm>
          <a:prstGeom prst="ellipse">
            <a:avLst/>
          </a:prstGeom>
          <a:solidFill>
            <a:schemeClr val="bg1"/>
          </a:solidFill>
          <a:ln>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7" name="Group 12">
            <a:extLst>
              <a:ext uri="{FF2B5EF4-FFF2-40B4-BE49-F238E27FC236}">
                <a16:creationId xmlns:a16="http://schemas.microsoft.com/office/drawing/2014/main" id="{F11118AE-E99B-4AD9-8AC4-BEF8566207F6}"/>
              </a:ext>
            </a:extLst>
          </p:cNvPr>
          <p:cNvGrpSpPr/>
          <p:nvPr/>
        </p:nvGrpSpPr>
        <p:grpSpPr>
          <a:xfrm>
            <a:off x="8131932" y="1803400"/>
            <a:ext cx="650165" cy="662997"/>
            <a:chOff x="7160655" y="2178006"/>
            <a:chExt cx="379359" cy="386846"/>
          </a:xfrm>
          <a:solidFill>
            <a:srgbClr val="4BACC6"/>
          </a:solidFill>
        </p:grpSpPr>
        <p:sp>
          <p:nvSpPr>
            <p:cNvPr id="8" name="Freeform 36">
              <a:extLst>
                <a:ext uri="{FF2B5EF4-FFF2-40B4-BE49-F238E27FC236}">
                  <a16:creationId xmlns:a16="http://schemas.microsoft.com/office/drawing/2014/main" id="{18D9B367-E782-4105-81A3-22581360C4DC}"/>
                </a:ext>
              </a:extLst>
            </p:cNvPr>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 name="Freeform 37">
              <a:extLst>
                <a:ext uri="{FF2B5EF4-FFF2-40B4-BE49-F238E27FC236}">
                  <a16:creationId xmlns:a16="http://schemas.microsoft.com/office/drawing/2014/main" id="{8F9903E4-7F41-4129-8557-CA06AE567EB3}"/>
                </a:ext>
              </a:extLst>
            </p:cNvPr>
            <p:cNvSpPr>
              <a:spLocks/>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 name="Freeform 38">
              <a:extLst>
                <a:ext uri="{FF2B5EF4-FFF2-40B4-BE49-F238E27FC236}">
                  <a16:creationId xmlns:a16="http://schemas.microsoft.com/office/drawing/2014/main" id="{87D68D11-CAEF-49FB-832F-1D680E39F830}"/>
                </a:ext>
              </a:extLst>
            </p:cNvPr>
            <p:cNvSpPr>
              <a:spLocks/>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11" name="Freeform 62">
            <a:extLst>
              <a:ext uri="{FF2B5EF4-FFF2-40B4-BE49-F238E27FC236}">
                <a16:creationId xmlns:a16="http://schemas.microsoft.com/office/drawing/2014/main" id="{7E53063A-112D-4E76-926C-D805257C7081}"/>
              </a:ext>
            </a:extLst>
          </p:cNvPr>
          <p:cNvSpPr>
            <a:spLocks noEditPoints="1"/>
          </p:cNvSpPr>
          <p:nvPr/>
        </p:nvSpPr>
        <p:spPr bwMode="auto">
          <a:xfrm>
            <a:off x="4727239" y="2819400"/>
            <a:ext cx="479189" cy="645576"/>
          </a:xfrm>
          <a:custGeom>
            <a:avLst/>
            <a:gdLst>
              <a:gd name="T0" fmla="*/ 108 w 108"/>
              <a:gd name="T1" fmla="*/ 145 h 145"/>
              <a:gd name="T2" fmla="*/ 0 w 108"/>
              <a:gd name="T3" fmla="*/ 145 h 145"/>
              <a:gd name="T4" fmla="*/ 0 w 108"/>
              <a:gd name="T5" fmla="*/ 136 h 145"/>
              <a:gd name="T6" fmla="*/ 13 w 108"/>
              <a:gd name="T7" fmla="*/ 125 h 145"/>
              <a:gd name="T8" fmla="*/ 96 w 108"/>
              <a:gd name="T9" fmla="*/ 125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2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8 w 108"/>
              <a:gd name="T35" fmla="*/ 12 h 145"/>
              <a:gd name="T36" fmla="*/ 60 w 108"/>
              <a:gd name="T37" fmla="*/ 12 h 145"/>
              <a:gd name="T38" fmla="*/ 67 w 108"/>
              <a:gd name="T39" fmla="*/ 37 h 145"/>
              <a:gd name="T40" fmla="*/ 41 w 108"/>
              <a:gd name="T41" fmla="*/ 37 h 145"/>
              <a:gd name="T42" fmla="*/ 48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6"/>
                  <a:pt x="0" y="136"/>
                  <a:pt x="0" y="136"/>
                </a:cubicBezTo>
                <a:cubicBezTo>
                  <a:pt x="13" y="125"/>
                  <a:pt x="13" y="125"/>
                  <a:pt x="13" y="125"/>
                </a:cubicBezTo>
                <a:cubicBezTo>
                  <a:pt x="96" y="125"/>
                  <a:pt x="96" y="125"/>
                  <a:pt x="96" y="125"/>
                </a:cubicBezTo>
                <a:cubicBezTo>
                  <a:pt x="108" y="135"/>
                  <a:pt x="108" y="135"/>
                  <a:pt x="108" y="135"/>
                </a:cubicBezTo>
                <a:lnTo>
                  <a:pt x="108" y="145"/>
                </a:lnTo>
                <a:close/>
                <a:moveTo>
                  <a:pt x="16" y="116"/>
                </a:moveTo>
                <a:cubicBezTo>
                  <a:pt x="24" y="91"/>
                  <a:pt x="24" y="91"/>
                  <a:pt x="24" y="91"/>
                </a:cubicBezTo>
                <a:cubicBezTo>
                  <a:pt x="85" y="91"/>
                  <a:pt x="85" y="91"/>
                  <a:pt x="85" y="91"/>
                </a:cubicBezTo>
                <a:cubicBezTo>
                  <a:pt x="92" y="116"/>
                  <a:pt x="92" y="116"/>
                  <a:pt x="92"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8" y="12"/>
                </a:moveTo>
                <a:cubicBezTo>
                  <a:pt x="48" y="12"/>
                  <a:pt x="54" y="0"/>
                  <a:pt x="60" y="12"/>
                </a:cubicBezTo>
                <a:cubicBezTo>
                  <a:pt x="67" y="37"/>
                  <a:pt x="67" y="37"/>
                  <a:pt x="67" y="37"/>
                </a:cubicBezTo>
                <a:cubicBezTo>
                  <a:pt x="41" y="37"/>
                  <a:pt x="41" y="37"/>
                  <a:pt x="41" y="37"/>
                </a:cubicBezTo>
                <a:lnTo>
                  <a:pt x="48" y="12"/>
                </a:lnTo>
                <a:close/>
              </a:path>
            </a:pathLst>
          </a:custGeom>
          <a:solidFill>
            <a:srgbClr val="45C1A4"/>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12" name="Group 23">
            <a:extLst>
              <a:ext uri="{FF2B5EF4-FFF2-40B4-BE49-F238E27FC236}">
                <a16:creationId xmlns:a16="http://schemas.microsoft.com/office/drawing/2014/main" id="{D65B6A9B-DF96-4893-83F7-44473B50C668}"/>
              </a:ext>
            </a:extLst>
          </p:cNvPr>
          <p:cNvGrpSpPr/>
          <p:nvPr/>
        </p:nvGrpSpPr>
        <p:grpSpPr>
          <a:xfrm>
            <a:off x="3268806" y="4851401"/>
            <a:ext cx="719543" cy="448097"/>
            <a:chOff x="2942785" y="3296116"/>
            <a:chExt cx="416796" cy="259561"/>
          </a:xfrm>
          <a:solidFill>
            <a:srgbClr val="45C1A4"/>
          </a:solidFill>
        </p:grpSpPr>
        <p:sp>
          <p:nvSpPr>
            <p:cNvPr id="13" name="Freeform 95">
              <a:extLst>
                <a:ext uri="{FF2B5EF4-FFF2-40B4-BE49-F238E27FC236}">
                  <a16:creationId xmlns:a16="http://schemas.microsoft.com/office/drawing/2014/main" id="{D7F35BEB-C9F7-4EA3-AB79-9BE77D6E86B9}"/>
                </a:ext>
              </a:extLst>
            </p:cNvPr>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 name="Rectangle 96">
              <a:extLst>
                <a:ext uri="{FF2B5EF4-FFF2-40B4-BE49-F238E27FC236}">
                  <a16:creationId xmlns:a16="http://schemas.microsoft.com/office/drawing/2014/main" id="{9DCCF73E-41AF-4137-A160-4DD3F0CC0564}"/>
                </a:ext>
              </a:extLst>
            </p:cNvPr>
            <p:cNvSpPr>
              <a:spLocks noChangeArrowheads="1"/>
            </p:cNvSpPr>
            <p:nvPr/>
          </p:nvSpPr>
          <p:spPr bwMode="auto">
            <a:xfrm>
              <a:off x="3000187" y="3351023"/>
              <a:ext cx="79865"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5" name="Rectangle 97">
              <a:extLst>
                <a:ext uri="{FF2B5EF4-FFF2-40B4-BE49-F238E27FC236}">
                  <a16:creationId xmlns:a16="http://schemas.microsoft.com/office/drawing/2014/main" id="{E4AC6C9F-120F-442D-A87F-C78210E82C24}"/>
                </a:ext>
              </a:extLst>
            </p:cNvPr>
            <p:cNvSpPr>
              <a:spLocks noChangeArrowheads="1"/>
            </p:cNvSpPr>
            <p:nvPr/>
          </p:nvSpPr>
          <p:spPr bwMode="auto">
            <a:xfrm>
              <a:off x="3092532" y="3351023"/>
              <a:ext cx="77370"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6" name="Group 27">
            <a:extLst>
              <a:ext uri="{FF2B5EF4-FFF2-40B4-BE49-F238E27FC236}">
                <a16:creationId xmlns:a16="http://schemas.microsoft.com/office/drawing/2014/main" id="{82568D5C-9705-4BFE-87A1-7FA658A0F4EC}"/>
              </a:ext>
            </a:extLst>
          </p:cNvPr>
          <p:cNvGrpSpPr/>
          <p:nvPr/>
        </p:nvGrpSpPr>
        <p:grpSpPr>
          <a:xfrm>
            <a:off x="8153973" y="4181527"/>
            <a:ext cx="572291" cy="568527"/>
            <a:chOff x="6853673" y="3715407"/>
            <a:chExt cx="379359" cy="376864"/>
          </a:xfrm>
          <a:solidFill>
            <a:srgbClr val="4BACC6"/>
          </a:solidFill>
        </p:grpSpPr>
        <p:sp>
          <p:nvSpPr>
            <p:cNvPr id="17" name="Freeform 150">
              <a:extLst>
                <a:ext uri="{FF2B5EF4-FFF2-40B4-BE49-F238E27FC236}">
                  <a16:creationId xmlns:a16="http://schemas.microsoft.com/office/drawing/2014/main" id="{12B2BE38-7E3C-4577-BD64-EF29BEB8DD31}"/>
                </a:ext>
              </a:extLst>
            </p:cNvPr>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8" name="Rectangle 151">
              <a:extLst>
                <a:ext uri="{FF2B5EF4-FFF2-40B4-BE49-F238E27FC236}">
                  <a16:creationId xmlns:a16="http://schemas.microsoft.com/office/drawing/2014/main" id="{EEE4FC2A-CA9F-4DD0-9055-EA79C52D091A}"/>
                </a:ext>
              </a:extLst>
            </p:cNvPr>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9" name="Rectangle 152">
              <a:extLst>
                <a:ext uri="{FF2B5EF4-FFF2-40B4-BE49-F238E27FC236}">
                  <a16:creationId xmlns:a16="http://schemas.microsoft.com/office/drawing/2014/main" id="{C4426383-1ED9-4C6F-9219-44C80C5E795D}"/>
                </a:ext>
              </a:extLst>
            </p:cNvPr>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0" name="Rectangle 153">
              <a:extLst>
                <a:ext uri="{FF2B5EF4-FFF2-40B4-BE49-F238E27FC236}">
                  <a16:creationId xmlns:a16="http://schemas.microsoft.com/office/drawing/2014/main" id="{0705D913-7A18-4A20-90A0-13617D55C792}"/>
                </a:ext>
              </a:extLst>
            </p:cNvPr>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154">
              <a:extLst>
                <a:ext uri="{FF2B5EF4-FFF2-40B4-BE49-F238E27FC236}">
                  <a16:creationId xmlns:a16="http://schemas.microsoft.com/office/drawing/2014/main" id="{F76E22E5-708C-4BB9-A5A6-D388D2A11740}"/>
                </a:ext>
              </a:extLst>
            </p:cNvPr>
            <p:cNvSpPr>
              <a:spLocks/>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2" name="Freeform 155">
              <a:extLst>
                <a:ext uri="{FF2B5EF4-FFF2-40B4-BE49-F238E27FC236}">
                  <a16:creationId xmlns:a16="http://schemas.microsoft.com/office/drawing/2014/main" id="{2681C8D7-2639-443A-8F42-20CF6864E465}"/>
                </a:ext>
              </a:extLst>
            </p:cNvPr>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3" name="Freeform 156">
              <a:extLst>
                <a:ext uri="{FF2B5EF4-FFF2-40B4-BE49-F238E27FC236}">
                  <a16:creationId xmlns:a16="http://schemas.microsoft.com/office/drawing/2014/main" id="{CBC0758F-D1AD-47EF-9014-6F12D9C36ADA}"/>
                </a:ext>
              </a:extLst>
            </p:cNvPr>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4" name="Freeform 157">
              <a:extLst>
                <a:ext uri="{FF2B5EF4-FFF2-40B4-BE49-F238E27FC236}">
                  <a16:creationId xmlns:a16="http://schemas.microsoft.com/office/drawing/2014/main" id="{7FBCF173-BD01-4380-8D56-53E652A41516}"/>
                </a:ext>
              </a:extLst>
            </p:cNvPr>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158">
              <a:extLst>
                <a:ext uri="{FF2B5EF4-FFF2-40B4-BE49-F238E27FC236}">
                  <a16:creationId xmlns:a16="http://schemas.microsoft.com/office/drawing/2014/main" id="{B91B6031-8F29-4C74-9CBF-724B56FBB674}"/>
                </a:ext>
              </a:extLst>
            </p:cNvPr>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6" name="Rectangle 159">
              <a:extLst>
                <a:ext uri="{FF2B5EF4-FFF2-40B4-BE49-F238E27FC236}">
                  <a16:creationId xmlns:a16="http://schemas.microsoft.com/office/drawing/2014/main" id="{A8FCEB7A-F014-4BCD-89CB-1FD2645B3D28}"/>
                </a:ext>
              </a:extLst>
            </p:cNvPr>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160">
              <a:extLst>
                <a:ext uri="{FF2B5EF4-FFF2-40B4-BE49-F238E27FC236}">
                  <a16:creationId xmlns:a16="http://schemas.microsoft.com/office/drawing/2014/main" id="{38FAEAF3-E5D9-42A3-B581-71BF017AD865}"/>
                </a:ext>
              </a:extLst>
            </p:cNvPr>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161">
              <a:extLst>
                <a:ext uri="{FF2B5EF4-FFF2-40B4-BE49-F238E27FC236}">
                  <a16:creationId xmlns:a16="http://schemas.microsoft.com/office/drawing/2014/main" id="{0CA37680-BD18-4B47-8F09-565232E53AAF}"/>
                </a:ext>
              </a:extLst>
            </p:cNvPr>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9" name="Freeform 162">
              <a:extLst>
                <a:ext uri="{FF2B5EF4-FFF2-40B4-BE49-F238E27FC236}">
                  <a16:creationId xmlns:a16="http://schemas.microsoft.com/office/drawing/2014/main" id="{783CC8C5-C30C-4903-AD42-1B51AB574630}"/>
                </a:ext>
              </a:extLst>
            </p:cNvPr>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0" name="Freeform 163">
              <a:extLst>
                <a:ext uri="{FF2B5EF4-FFF2-40B4-BE49-F238E27FC236}">
                  <a16:creationId xmlns:a16="http://schemas.microsoft.com/office/drawing/2014/main" id="{D6C06642-FF43-421B-8D86-730AF4152F53}"/>
                </a:ext>
              </a:extLst>
            </p:cNvPr>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1" name="Freeform 164">
              <a:extLst>
                <a:ext uri="{FF2B5EF4-FFF2-40B4-BE49-F238E27FC236}">
                  <a16:creationId xmlns:a16="http://schemas.microsoft.com/office/drawing/2014/main" id="{D3BD5150-5F65-4A94-BB90-5A70EED7862E}"/>
                </a:ext>
              </a:extLst>
            </p:cNvPr>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165">
              <a:extLst>
                <a:ext uri="{FF2B5EF4-FFF2-40B4-BE49-F238E27FC236}">
                  <a16:creationId xmlns:a16="http://schemas.microsoft.com/office/drawing/2014/main" id="{D828964E-B43D-4FD8-8678-CF81FDA9E7F1}"/>
                </a:ext>
              </a:extLst>
            </p:cNvPr>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Rectangle 166">
              <a:extLst>
                <a:ext uri="{FF2B5EF4-FFF2-40B4-BE49-F238E27FC236}">
                  <a16:creationId xmlns:a16="http://schemas.microsoft.com/office/drawing/2014/main" id="{4133D9B1-3F4A-44EA-AD92-219B264476FA}"/>
                </a:ext>
              </a:extLst>
            </p:cNvPr>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4" name="Rectangle 167">
              <a:extLst>
                <a:ext uri="{FF2B5EF4-FFF2-40B4-BE49-F238E27FC236}">
                  <a16:creationId xmlns:a16="http://schemas.microsoft.com/office/drawing/2014/main" id="{C339767E-204A-4AA5-8C83-1111E53DCB59}"/>
                </a:ext>
              </a:extLst>
            </p:cNvPr>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35" name="Text Box 10">
            <a:extLst>
              <a:ext uri="{FF2B5EF4-FFF2-40B4-BE49-F238E27FC236}">
                <a16:creationId xmlns:a16="http://schemas.microsoft.com/office/drawing/2014/main" id="{68FFA3EF-79FF-4BC8-925B-48FD901719C7}"/>
              </a:ext>
            </a:extLst>
          </p:cNvPr>
          <p:cNvSpPr txBox="1">
            <a:spLocks noChangeArrowheads="1"/>
          </p:cNvSpPr>
          <p:nvPr/>
        </p:nvSpPr>
        <p:spPr bwMode="auto">
          <a:xfrm>
            <a:off x="2174761" y="3606190"/>
            <a:ext cx="3162077" cy="338554"/>
          </a:xfrm>
          <a:prstGeom prst="rect">
            <a:avLst/>
          </a:prstGeom>
          <a:noFill/>
          <a:ln w="9525">
            <a:noFill/>
            <a:miter lim="800000"/>
            <a:headEnd/>
            <a:tailEnd/>
          </a:ln>
        </p:spPr>
        <p:txBody>
          <a:bodyPr wrap="square" lIns="60960" tIns="30480" rIns="60960" bIns="30480">
            <a:spAutoFit/>
          </a:bodyPr>
          <a:lstStyle/>
          <a:p>
            <a:pPr algn="ctr" defTabSz="1450940"/>
            <a:r>
              <a:rPr lang="en-US" altLang="zh-CN" dirty="0">
                <a:solidFill>
                  <a:schemeClr val="bg1"/>
                </a:solidFill>
                <a:latin typeface="Open Sans" pitchFamily="34" charset="0"/>
                <a:ea typeface="Open Sans" pitchFamily="34" charset="0"/>
                <a:cs typeface="Open Sans" pitchFamily="34" charset="0"/>
              </a:rPr>
              <a:t>             2006</a:t>
            </a:r>
            <a:r>
              <a:rPr lang="zh-CN" altLang="en-US" dirty="0">
                <a:solidFill>
                  <a:schemeClr val="bg1"/>
                </a:solidFill>
                <a:latin typeface="Open Sans" pitchFamily="34" charset="0"/>
                <a:ea typeface="Open Sans" pitchFamily="34" charset="0"/>
                <a:cs typeface="Open Sans" pitchFamily="34" charset="0"/>
              </a:rPr>
              <a:t>年</a:t>
            </a:r>
            <a:r>
              <a:rPr lang="en-US" altLang="zh-CN" dirty="0">
                <a:solidFill>
                  <a:schemeClr val="bg1"/>
                </a:solidFill>
                <a:latin typeface="Open Sans" pitchFamily="34" charset="0"/>
                <a:ea typeface="Open Sans" pitchFamily="34" charset="0"/>
                <a:cs typeface="Open Sans" pitchFamily="34" charset="0"/>
              </a:rPr>
              <a:t>~2017</a:t>
            </a:r>
            <a:r>
              <a:rPr lang="zh-CN" altLang="en-US" dirty="0">
                <a:solidFill>
                  <a:schemeClr val="bg1"/>
                </a:solidFill>
                <a:latin typeface="Open Sans" pitchFamily="34" charset="0"/>
                <a:ea typeface="Open Sans" pitchFamily="34" charset="0"/>
                <a:cs typeface="Open Sans" pitchFamily="34" charset="0"/>
              </a:rPr>
              <a:t>年</a:t>
            </a:r>
            <a:endParaRPr lang="en-US" dirty="0">
              <a:solidFill>
                <a:schemeClr val="bg1"/>
              </a:solidFill>
              <a:latin typeface="Open Sans" pitchFamily="34" charset="0"/>
              <a:ea typeface="Open Sans" pitchFamily="34" charset="0"/>
              <a:cs typeface="Open Sans" pitchFamily="34" charset="0"/>
            </a:endParaRPr>
          </a:p>
        </p:txBody>
      </p:sp>
      <p:sp>
        <p:nvSpPr>
          <p:cNvPr id="36" name="Text Box 10">
            <a:extLst>
              <a:ext uri="{FF2B5EF4-FFF2-40B4-BE49-F238E27FC236}">
                <a16:creationId xmlns:a16="http://schemas.microsoft.com/office/drawing/2014/main" id="{9D297DB7-5D92-4795-A62E-D0554E049FA7}"/>
              </a:ext>
            </a:extLst>
          </p:cNvPr>
          <p:cNvSpPr txBox="1">
            <a:spLocks noChangeArrowheads="1"/>
          </p:cNvSpPr>
          <p:nvPr/>
        </p:nvSpPr>
        <p:spPr bwMode="auto">
          <a:xfrm>
            <a:off x="2349620" y="3022601"/>
            <a:ext cx="2243053" cy="430887"/>
          </a:xfrm>
          <a:prstGeom prst="rect">
            <a:avLst/>
          </a:prstGeom>
          <a:noFill/>
          <a:ln w="9525">
            <a:noFill/>
            <a:miter lim="800000"/>
            <a:headEnd/>
            <a:tailEnd/>
          </a:ln>
        </p:spPr>
        <p:txBody>
          <a:bodyPr wrap="square" lIns="60960" tIns="30480" rIns="60960" bIns="30480">
            <a:spAutoFit/>
          </a:bodyPr>
          <a:lstStyle/>
          <a:p>
            <a:pPr algn="r" defTabSz="1450940"/>
            <a:r>
              <a:rPr lang="zh-CN" altLang="en-US" sz="2400" b="1" dirty="0">
                <a:solidFill>
                  <a:srgbClr val="45C1A4"/>
                </a:solidFill>
                <a:latin typeface="Open Sans" pitchFamily="34" charset="0"/>
                <a:ea typeface="Open Sans" pitchFamily="34" charset="0"/>
                <a:cs typeface="Open Sans" pitchFamily="34" charset="0"/>
              </a:rPr>
              <a:t>信息时代</a:t>
            </a:r>
            <a:endParaRPr lang="en-US" dirty="0">
              <a:solidFill>
                <a:srgbClr val="45C1A4"/>
              </a:solidFill>
              <a:latin typeface="Open Sans" pitchFamily="34" charset="0"/>
              <a:ea typeface="Open Sans" pitchFamily="34" charset="0"/>
              <a:cs typeface="Open Sans" pitchFamily="34" charset="0"/>
            </a:endParaRPr>
          </a:p>
        </p:txBody>
      </p:sp>
      <p:sp>
        <p:nvSpPr>
          <p:cNvPr id="37" name="Text Box 10">
            <a:extLst>
              <a:ext uri="{FF2B5EF4-FFF2-40B4-BE49-F238E27FC236}">
                <a16:creationId xmlns:a16="http://schemas.microsoft.com/office/drawing/2014/main" id="{5F2CEBCF-E56E-41FE-A66F-60D39621A0F8}"/>
              </a:ext>
            </a:extLst>
          </p:cNvPr>
          <p:cNvSpPr txBox="1">
            <a:spLocks noChangeArrowheads="1"/>
          </p:cNvSpPr>
          <p:nvPr/>
        </p:nvSpPr>
        <p:spPr bwMode="auto">
          <a:xfrm>
            <a:off x="937407" y="5460589"/>
            <a:ext cx="3162077" cy="338554"/>
          </a:xfrm>
          <a:prstGeom prst="rect">
            <a:avLst/>
          </a:prstGeom>
          <a:noFill/>
          <a:ln w="9525">
            <a:noFill/>
            <a:miter lim="800000"/>
            <a:headEnd/>
            <a:tailEnd/>
          </a:ln>
        </p:spPr>
        <p:txBody>
          <a:bodyPr wrap="square" lIns="60960" tIns="30480" rIns="60960" bIns="30480">
            <a:spAutoFit/>
          </a:bodyPr>
          <a:lstStyle/>
          <a:p>
            <a:pPr algn="ctr" defTabSz="1450940"/>
            <a:r>
              <a:rPr lang="en-US" dirty="0">
                <a:solidFill>
                  <a:schemeClr val="bg1"/>
                </a:solidFill>
                <a:latin typeface="Open Sans" pitchFamily="34" charset="0"/>
                <a:ea typeface="Open Sans" pitchFamily="34" charset="0"/>
                <a:cs typeface="Open Sans" pitchFamily="34" charset="0"/>
              </a:rPr>
              <a:t>1996</a:t>
            </a:r>
            <a:r>
              <a:rPr lang="zh-CN" altLang="en-US" dirty="0">
                <a:solidFill>
                  <a:schemeClr val="bg1"/>
                </a:solidFill>
                <a:latin typeface="Open Sans" pitchFamily="34" charset="0"/>
                <a:ea typeface="Open Sans" pitchFamily="34" charset="0"/>
                <a:cs typeface="Open Sans" pitchFamily="34" charset="0"/>
              </a:rPr>
              <a:t>以前</a:t>
            </a:r>
            <a:r>
              <a:rPr lang="en-US" dirty="0">
                <a:solidFill>
                  <a:schemeClr val="bg1"/>
                </a:solidFill>
                <a:latin typeface="Open Sans" pitchFamily="34" charset="0"/>
                <a:ea typeface="Open Sans" pitchFamily="34" charset="0"/>
                <a:cs typeface="Open Sans" pitchFamily="34" charset="0"/>
              </a:rPr>
              <a:t>  </a:t>
            </a:r>
          </a:p>
        </p:txBody>
      </p:sp>
      <p:sp>
        <p:nvSpPr>
          <p:cNvPr id="38" name="Text Box 10">
            <a:extLst>
              <a:ext uri="{FF2B5EF4-FFF2-40B4-BE49-F238E27FC236}">
                <a16:creationId xmlns:a16="http://schemas.microsoft.com/office/drawing/2014/main" id="{D612DE36-D8EA-4FD7-A426-BA645A7B1B74}"/>
              </a:ext>
            </a:extLst>
          </p:cNvPr>
          <p:cNvSpPr txBox="1">
            <a:spLocks noChangeArrowheads="1"/>
          </p:cNvSpPr>
          <p:nvPr/>
        </p:nvSpPr>
        <p:spPr bwMode="auto">
          <a:xfrm>
            <a:off x="1559100" y="4886177"/>
            <a:ext cx="1581039" cy="430887"/>
          </a:xfrm>
          <a:prstGeom prst="rect">
            <a:avLst/>
          </a:prstGeom>
          <a:noFill/>
          <a:ln w="9525">
            <a:noFill/>
            <a:miter lim="800000"/>
            <a:headEnd/>
            <a:tailEnd/>
          </a:ln>
        </p:spPr>
        <p:txBody>
          <a:bodyPr wrap="square" lIns="60960" tIns="30480" rIns="60960" bIns="30480">
            <a:spAutoFit/>
          </a:bodyPr>
          <a:lstStyle/>
          <a:p>
            <a:pPr algn="r" defTabSz="1450940"/>
            <a:r>
              <a:rPr lang="zh-CN" altLang="en-US" sz="2400" b="1" dirty="0">
                <a:solidFill>
                  <a:srgbClr val="45C1A4"/>
                </a:solidFill>
                <a:latin typeface="Open Sans" pitchFamily="34" charset="0"/>
                <a:ea typeface="Open Sans" pitchFamily="34" charset="0"/>
                <a:cs typeface="Open Sans" pitchFamily="34" charset="0"/>
              </a:rPr>
              <a:t>人工时代</a:t>
            </a:r>
            <a:endParaRPr lang="en-US" dirty="0">
              <a:solidFill>
                <a:srgbClr val="45C1A4"/>
              </a:solidFill>
              <a:latin typeface="Open Sans" pitchFamily="34" charset="0"/>
              <a:ea typeface="Open Sans" pitchFamily="34" charset="0"/>
              <a:cs typeface="Open Sans" pitchFamily="34" charset="0"/>
            </a:endParaRPr>
          </a:p>
        </p:txBody>
      </p:sp>
      <p:sp>
        <p:nvSpPr>
          <p:cNvPr id="39" name="Text Box 10">
            <a:extLst>
              <a:ext uri="{FF2B5EF4-FFF2-40B4-BE49-F238E27FC236}">
                <a16:creationId xmlns:a16="http://schemas.microsoft.com/office/drawing/2014/main" id="{B336EF8D-C3C8-4ECD-B3F0-282F361735B1}"/>
              </a:ext>
            </a:extLst>
          </p:cNvPr>
          <p:cNvSpPr txBox="1">
            <a:spLocks noChangeArrowheads="1"/>
          </p:cNvSpPr>
          <p:nvPr/>
        </p:nvSpPr>
        <p:spPr bwMode="auto">
          <a:xfrm>
            <a:off x="8080039" y="2621382"/>
            <a:ext cx="3162077" cy="338554"/>
          </a:xfrm>
          <a:prstGeom prst="rect">
            <a:avLst/>
          </a:prstGeom>
          <a:noFill/>
          <a:ln w="9525">
            <a:noFill/>
            <a:miter lim="800000"/>
            <a:headEnd/>
            <a:tailEnd/>
          </a:ln>
        </p:spPr>
        <p:txBody>
          <a:bodyPr wrap="square" lIns="60960" tIns="30480" rIns="60960" bIns="30480">
            <a:spAutoFit/>
          </a:bodyPr>
          <a:lstStyle/>
          <a:p>
            <a:pPr defTabSz="1450940"/>
            <a:r>
              <a:rPr lang="en-US" dirty="0">
                <a:solidFill>
                  <a:schemeClr val="bg1"/>
                </a:solidFill>
                <a:latin typeface="Open Sans" pitchFamily="34" charset="0"/>
                <a:ea typeface="Open Sans" pitchFamily="34" charset="0"/>
                <a:cs typeface="Open Sans" pitchFamily="34" charset="0"/>
              </a:rPr>
              <a:t>                 2017</a:t>
            </a:r>
            <a:r>
              <a:rPr lang="en-US" altLang="zh-CN" dirty="0">
                <a:solidFill>
                  <a:schemeClr val="bg1"/>
                </a:solidFill>
                <a:latin typeface="Open Sans" pitchFamily="34" charset="0"/>
                <a:ea typeface="Open Sans" pitchFamily="34" charset="0"/>
                <a:cs typeface="Open Sans" pitchFamily="34" charset="0"/>
              </a:rPr>
              <a:t>~</a:t>
            </a:r>
            <a:endParaRPr lang="en-US" dirty="0">
              <a:solidFill>
                <a:schemeClr val="bg1"/>
              </a:solidFill>
              <a:latin typeface="Open Sans" pitchFamily="34" charset="0"/>
              <a:ea typeface="Open Sans" pitchFamily="34" charset="0"/>
              <a:cs typeface="Open Sans" pitchFamily="34" charset="0"/>
            </a:endParaRPr>
          </a:p>
        </p:txBody>
      </p:sp>
      <p:sp>
        <p:nvSpPr>
          <p:cNvPr id="40" name="Text Box 10">
            <a:extLst>
              <a:ext uri="{FF2B5EF4-FFF2-40B4-BE49-F238E27FC236}">
                <a16:creationId xmlns:a16="http://schemas.microsoft.com/office/drawing/2014/main" id="{88CADE23-1133-4028-8F99-84E0246A8A52}"/>
              </a:ext>
            </a:extLst>
          </p:cNvPr>
          <p:cNvSpPr txBox="1">
            <a:spLocks noChangeArrowheads="1"/>
          </p:cNvSpPr>
          <p:nvPr/>
        </p:nvSpPr>
        <p:spPr bwMode="auto">
          <a:xfrm>
            <a:off x="8916911" y="2037793"/>
            <a:ext cx="1581039" cy="430887"/>
          </a:xfrm>
          <a:prstGeom prst="rect">
            <a:avLst/>
          </a:prstGeom>
          <a:noFill/>
          <a:ln w="9525">
            <a:noFill/>
            <a:miter lim="800000"/>
            <a:headEnd/>
            <a:tailEnd/>
          </a:ln>
        </p:spPr>
        <p:txBody>
          <a:bodyPr wrap="square" lIns="60960" tIns="30480" rIns="60960" bIns="30480">
            <a:spAutoFit/>
          </a:bodyPr>
          <a:lstStyle/>
          <a:p>
            <a:pPr defTabSz="1450940"/>
            <a:r>
              <a:rPr lang="zh-CN" altLang="en-US" sz="2400" b="1" dirty="0">
                <a:solidFill>
                  <a:srgbClr val="4BACC6"/>
                </a:solidFill>
                <a:latin typeface="Open Sans" pitchFamily="34" charset="0"/>
                <a:ea typeface="Open Sans" pitchFamily="34" charset="0"/>
                <a:cs typeface="Open Sans" pitchFamily="34" charset="0"/>
              </a:rPr>
              <a:t>科技时代</a:t>
            </a:r>
            <a:endParaRPr lang="en-US" dirty="0">
              <a:solidFill>
                <a:srgbClr val="4BACC6"/>
              </a:solidFill>
              <a:latin typeface="Open Sans" pitchFamily="34" charset="0"/>
              <a:ea typeface="Open Sans" pitchFamily="34" charset="0"/>
              <a:cs typeface="Open Sans" pitchFamily="34" charset="0"/>
            </a:endParaRPr>
          </a:p>
        </p:txBody>
      </p:sp>
      <p:sp>
        <p:nvSpPr>
          <p:cNvPr id="41" name="Text Box 10">
            <a:extLst>
              <a:ext uri="{FF2B5EF4-FFF2-40B4-BE49-F238E27FC236}">
                <a16:creationId xmlns:a16="http://schemas.microsoft.com/office/drawing/2014/main" id="{22C801D6-3E75-491A-87C3-E6636EE211B5}"/>
              </a:ext>
            </a:extLst>
          </p:cNvPr>
          <p:cNvSpPr txBox="1">
            <a:spLocks noChangeArrowheads="1"/>
          </p:cNvSpPr>
          <p:nvPr/>
        </p:nvSpPr>
        <p:spPr bwMode="auto">
          <a:xfrm>
            <a:off x="8092517" y="4842471"/>
            <a:ext cx="2767252" cy="338554"/>
          </a:xfrm>
          <a:prstGeom prst="rect">
            <a:avLst/>
          </a:prstGeom>
          <a:noFill/>
          <a:ln w="9525">
            <a:noFill/>
            <a:miter lim="800000"/>
            <a:headEnd/>
            <a:tailEnd/>
          </a:ln>
        </p:spPr>
        <p:txBody>
          <a:bodyPr wrap="square" lIns="60960" tIns="30480" rIns="60960" bIns="30480">
            <a:spAutoFit/>
          </a:bodyPr>
          <a:lstStyle/>
          <a:p>
            <a:pPr algn="ctr" defTabSz="1450940"/>
            <a:r>
              <a:rPr lang="en-US" altLang="zh-CN" dirty="0">
                <a:solidFill>
                  <a:schemeClr val="bg1"/>
                </a:solidFill>
                <a:latin typeface="Open Sans" pitchFamily="34" charset="0"/>
                <a:ea typeface="Open Sans" pitchFamily="34" charset="0"/>
                <a:cs typeface="Open Sans" pitchFamily="34" charset="0"/>
              </a:rPr>
              <a:t>1996</a:t>
            </a:r>
            <a:r>
              <a:rPr lang="zh-CN" altLang="en-US" dirty="0">
                <a:solidFill>
                  <a:schemeClr val="bg1"/>
                </a:solidFill>
                <a:latin typeface="Open Sans" pitchFamily="34" charset="0"/>
                <a:ea typeface="Open Sans" pitchFamily="34" charset="0"/>
                <a:cs typeface="Open Sans" pitchFamily="34" charset="0"/>
              </a:rPr>
              <a:t>年</a:t>
            </a:r>
            <a:r>
              <a:rPr lang="en-US" altLang="zh-CN" dirty="0">
                <a:solidFill>
                  <a:schemeClr val="bg1"/>
                </a:solidFill>
                <a:latin typeface="Open Sans" pitchFamily="34" charset="0"/>
                <a:ea typeface="Open Sans" pitchFamily="34" charset="0"/>
                <a:cs typeface="Open Sans" pitchFamily="34" charset="0"/>
              </a:rPr>
              <a:t>~2006</a:t>
            </a:r>
            <a:r>
              <a:rPr lang="zh-CN" altLang="en-US" dirty="0">
                <a:solidFill>
                  <a:schemeClr val="bg1"/>
                </a:solidFill>
                <a:latin typeface="Open Sans" pitchFamily="34" charset="0"/>
                <a:ea typeface="Open Sans" pitchFamily="34" charset="0"/>
                <a:cs typeface="Open Sans" pitchFamily="34" charset="0"/>
              </a:rPr>
              <a:t>年</a:t>
            </a:r>
            <a:endParaRPr lang="en-US" dirty="0">
              <a:solidFill>
                <a:schemeClr val="bg1"/>
              </a:solidFill>
              <a:latin typeface="Open Sans" pitchFamily="34" charset="0"/>
              <a:ea typeface="Open Sans" pitchFamily="34" charset="0"/>
              <a:cs typeface="Open Sans" pitchFamily="34" charset="0"/>
            </a:endParaRPr>
          </a:p>
        </p:txBody>
      </p:sp>
      <p:sp>
        <p:nvSpPr>
          <p:cNvPr id="42" name="Text Box 10">
            <a:extLst>
              <a:ext uri="{FF2B5EF4-FFF2-40B4-BE49-F238E27FC236}">
                <a16:creationId xmlns:a16="http://schemas.microsoft.com/office/drawing/2014/main" id="{45238BAE-0E18-474D-8FD3-088E380BF2F7}"/>
              </a:ext>
            </a:extLst>
          </p:cNvPr>
          <p:cNvSpPr txBox="1">
            <a:spLocks noChangeArrowheads="1"/>
          </p:cNvSpPr>
          <p:nvPr/>
        </p:nvSpPr>
        <p:spPr bwMode="auto">
          <a:xfrm>
            <a:off x="8892839" y="4299387"/>
            <a:ext cx="1581039" cy="430887"/>
          </a:xfrm>
          <a:prstGeom prst="rect">
            <a:avLst/>
          </a:prstGeom>
          <a:noFill/>
          <a:ln w="9525">
            <a:noFill/>
            <a:miter lim="800000"/>
            <a:headEnd/>
            <a:tailEnd/>
          </a:ln>
        </p:spPr>
        <p:txBody>
          <a:bodyPr wrap="square" lIns="60960" tIns="30480" rIns="60960" bIns="30480">
            <a:spAutoFit/>
          </a:bodyPr>
          <a:lstStyle/>
          <a:p>
            <a:pPr defTabSz="1450940"/>
            <a:r>
              <a:rPr lang="zh-CN" altLang="en-US" sz="2400" b="1" dirty="0">
                <a:solidFill>
                  <a:srgbClr val="4BACC6"/>
                </a:solidFill>
                <a:latin typeface="Open Sans" pitchFamily="34" charset="0"/>
                <a:ea typeface="Open Sans" pitchFamily="34" charset="0"/>
                <a:cs typeface="Open Sans" pitchFamily="34" charset="0"/>
              </a:rPr>
              <a:t>电子时代</a:t>
            </a:r>
            <a:endParaRPr lang="en-US" dirty="0">
              <a:solidFill>
                <a:srgbClr val="4BACC6"/>
              </a:solidFill>
              <a:latin typeface="Open Sans" pitchFamily="34" charset="0"/>
              <a:ea typeface="Open Sans" pitchFamily="34" charset="0"/>
              <a:cs typeface="Open Sans" pitchFamily="34" charset="0"/>
            </a:endParaRPr>
          </a:p>
        </p:txBody>
      </p:sp>
      <p:cxnSp>
        <p:nvCxnSpPr>
          <p:cNvPr id="43" name="Elbow Connector 58">
            <a:extLst>
              <a:ext uri="{FF2B5EF4-FFF2-40B4-BE49-F238E27FC236}">
                <a16:creationId xmlns:a16="http://schemas.microsoft.com/office/drawing/2014/main" id="{AC8779AA-56B8-4911-BA75-E094A54D3ACF}"/>
              </a:ext>
            </a:extLst>
          </p:cNvPr>
          <p:cNvCxnSpPr>
            <a:stCxn id="3" idx="6"/>
          </p:cNvCxnSpPr>
          <p:nvPr/>
        </p:nvCxnSpPr>
        <p:spPr>
          <a:xfrm>
            <a:off x="6454438" y="2588478"/>
            <a:ext cx="4800155" cy="377501"/>
          </a:xfrm>
          <a:prstGeom prst="bentConnector3">
            <a:avLst>
              <a:gd name="adj1" fmla="val 31215"/>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Elbow Connector 61">
            <a:extLst>
              <a:ext uri="{FF2B5EF4-FFF2-40B4-BE49-F238E27FC236}">
                <a16:creationId xmlns:a16="http://schemas.microsoft.com/office/drawing/2014/main" id="{395B7796-F5B1-4E5C-84DC-7BDAF312EE3D}"/>
              </a:ext>
            </a:extLst>
          </p:cNvPr>
          <p:cNvCxnSpPr>
            <a:cxnSpLocks/>
            <a:stCxn id="4" idx="2"/>
          </p:cNvCxnSpPr>
          <p:nvPr/>
        </p:nvCxnSpPr>
        <p:spPr>
          <a:xfrm rot="10800000" flipV="1">
            <a:off x="2345880" y="3698518"/>
            <a:ext cx="3798567" cy="319695"/>
          </a:xfrm>
          <a:prstGeom prst="bentConnector3">
            <a:avLst>
              <a:gd name="adj1" fmla="val 17904"/>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Elbow Connector 65">
            <a:extLst>
              <a:ext uri="{FF2B5EF4-FFF2-40B4-BE49-F238E27FC236}">
                <a16:creationId xmlns:a16="http://schemas.microsoft.com/office/drawing/2014/main" id="{816DAF16-3BBD-4DB0-B9FD-1BFF4D68069C}"/>
              </a:ext>
            </a:extLst>
          </p:cNvPr>
          <p:cNvCxnSpPr>
            <a:stCxn id="5" idx="6"/>
          </p:cNvCxnSpPr>
          <p:nvPr/>
        </p:nvCxnSpPr>
        <p:spPr>
          <a:xfrm>
            <a:off x="6454439" y="4549793"/>
            <a:ext cx="4787677" cy="813327"/>
          </a:xfrm>
          <a:prstGeom prst="bentConnector3">
            <a:avLst>
              <a:gd name="adj1" fmla="val 3196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Elbow Connector 68">
            <a:extLst>
              <a:ext uri="{FF2B5EF4-FFF2-40B4-BE49-F238E27FC236}">
                <a16:creationId xmlns:a16="http://schemas.microsoft.com/office/drawing/2014/main" id="{05725EE0-27B9-45CB-BF56-21CCD5979EDB}"/>
              </a:ext>
            </a:extLst>
          </p:cNvPr>
          <p:cNvCxnSpPr>
            <a:stCxn id="6" idx="2"/>
          </p:cNvCxnSpPr>
          <p:nvPr/>
        </p:nvCxnSpPr>
        <p:spPr>
          <a:xfrm rot="10800000" flipV="1">
            <a:off x="937408" y="5556785"/>
            <a:ext cx="5207039" cy="358196"/>
          </a:xfrm>
          <a:prstGeom prst="bentConnector3">
            <a:avLst>
              <a:gd name="adj1" fmla="val 37073"/>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7" name="Content Placeholder 7">
            <a:extLst>
              <a:ext uri="{FF2B5EF4-FFF2-40B4-BE49-F238E27FC236}">
                <a16:creationId xmlns:a16="http://schemas.microsoft.com/office/drawing/2014/main" id="{96814891-2F6F-436C-BDFE-DA617CE114DF}"/>
              </a:ext>
            </a:extLst>
          </p:cNvPr>
          <p:cNvSpPr txBox="1">
            <a:spLocks/>
          </p:cNvSpPr>
          <p:nvPr/>
        </p:nvSpPr>
        <p:spPr>
          <a:xfrm>
            <a:off x="-421383" y="394798"/>
            <a:ext cx="5218511" cy="83888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3600" b="1" dirty="0">
                <a:solidFill>
                  <a:schemeClr val="bg1">
                    <a:lumMod val="85000"/>
                  </a:schemeClr>
                </a:solidFill>
              </a:rPr>
              <a:t>变革时间轴</a:t>
            </a:r>
            <a:endParaRPr lang="en-US" sz="3600" b="1" dirty="0">
              <a:solidFill>
                <a:schemeClr val="bg1">
                  <a:lumMod val="85000"/>
                </a:schemeClr>
              </a:solidFill>
            </a:endParaRPr>
          </a:p>
        </p:txBody>
      </p:sp>
      <p:sp>
        <p:nvSpPr>
          <p:cNvPr id="48" name="Title 1">
            <a:extLst>
              <a:ext uri="{FF2B5EF4-FFF2-40B4-BE49-F238E27FC236}">
                <a16:creationId xmlns:a16="http://schemas.microsoft.com/office/drawing/2014/main" id="{626D6FB7-73C7-425B-AF72-08221BB63B35}"/>
              </a:ext>
            </a:extLst>
          </p:cNvPr>
          <p:cNvSpPr txBox="1">
            <a:spLocks/>
          </p:cNvSpPr>
          <p:nvPr/>
        </p:nvSpPr>
        <p:spPr>
          <a:xfrm>
            <a:off x="769598" y="1254045"/>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b="1" dirty="0">
                <a:solidFill>
                  <a:schemeClr val="bg1">
                    <a:lumMod val="85000"/>
                  </a:schemeClr>
                </a:solidFill>
                <a:latin typeface="+mn-lt"/>
                <a:ea typeface="Roboto" panose="02000000000000000000" pitchFamily="2" charset="0"/>
              </a:rPr>
              <a:t>Revolution</a:t>
            </a:r>
            <a:r>
              <a:rPr lang="en-US" altLang="zh-CN" sz="1200" b="1" dirty="0">
                <a:solidFill>
                  <a:schemeClr val="bg2">
                    <a:lumMod val="75000"/>
                  </a:schemeClr>
                </a:solidFill>
                <a:latin typeface="+mn-lt"/>
                <a:ea typeface="Roboto" panose="02000000000000000000" pitchFamily="2" charset="0"/>
              </a:rPr>
              <a:t> Timeline</a:t>
            </a:r>
            <a:endParaRPr lang="en-US" sz="1200" b="1" dirty="0">
              <a:solidFill>
                <a:schemeClr val="bg2">
                  <a:lumMod val="75000"/>
                </a:schemeClr>
              </a:solidFill>
              <a:latin typeface="+mn-lt"/>
              <a:ea typeface="Roboto" panose="02000000000000000000" pitchFamily="2" charset="0"/>
            </a:endParaRPr>
          </a:p>
        </p:txBody>
      </p:sp>
      <p:grpSp>
        <p:nvGrpSpPr>
          <p:cNvPr id="49" name="Group 42">
            <a:extLst>
              <a:ext uri="{FF2B5EF4-FFF2-40B4-BE49-F238E27FC236}">
                <a16:creationId xmlns:a16="http://schemas.microsoft.com/office/drawing/2014/main" id="{6160C4B5-B24C-457B-B2F0-55CD1D978BD0}"/>
              </a:ext>
            </a:extLst>
          </p:cNvPr>
          <p:cNvGrpSpPr/>
          <p:nvPr/>
        </p:nvGrpSpPr>
        <p:grpSpPr>
          <a:xfrm>
            <a:off x="1495002" y="1231986"/>
            <a:ext cx="1440000" cy="58058"/>
            <a:chOff x="4616262" y="2307771"/>
            <a:chExt cx="2349876" cy="58058"/>
          </a:xfrm>
        </p:grpSpPr>
        <p:sp>
          <p:nvSpPr>
            <p:cNvPr id="50" name="Rectangle 43">
              <a:extLst>
                <a:ext uri="{FF2B5EF4-FFF2-40B4-BE49-F238E27FC236}">
                  <a16:creationId xmlns:a16="http://schemas.microsoft.com/office/drawing/2014/main" id="{7BDE969D-F716-4992-AA84-F353DA2ECDD6}"/>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a:p>
          </p:txBody>
        </p:sp>
        <p:sp>
          <p:nvSpPr>
            <p:cNvPr id="51" name="Rectangle 44">
              <a:extLst>
                <a:ext uri="{FF2B5EF4-FFF2-40B4-BE49-F238E27FC236}">
                  <a16:creationId xmlns:a16="http://schemas.microsoft.com/office/drawing/2014/main" id="{DCE80C5E-DE5C-41BE-A76D-9F5994016763}"/>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a:p>
          </p:txBody>
        </p:sp>
      </p:grpSp>
    </p:spTree>
    <p:extLst>
      <p:ext uri="{BB962C8B-B14F-4D97-AF65-F5344CB8AC3E}">
        <p14:creationId xmlns:p14="http://schemas.microsoft.com/office/powerpoint/2010/main" val="2186179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9">
            <a:extLst>
              <a:ext uri="{FF2B5EF4-FFF2-40B4-BE49-F238E27FC236}">
                <a16:creationId xmlns:a16="http://schemas.microsoft.com/office/drawing/2014/main" id="{DD458388-BC14-4FCE-8686-A053281DDF4E}"/>
              </a:ext>
            </a:extLst>
          </p:cNvPr>
          <p:cNvSpPr/>
          <p:nvPr/>
        </p:nvSpPr>
        <p:spPr bwMode="auto">
          <a:xfrm>
            <a:off x="4354660" y="3801209"/>
            <a:ext cx="3445933" cy="897467"/>
          </a:xfrm>
          <a:custGeom>
            <a:avLst/>
            <a:gdLst>
              <a:gd name="T0" fmla="*/ 868 w 998"/>
              <a:gd name="T1" fmla="*/ 0 h 260"/>
              <a:gd name="T2" fmla="*/ 130 w 998"/>
              <a:gd name="T3" fmla="*/ 0 h 260"/>
              <a:gd name="T4" fmla="*/ 0 w 998"/>
              <a:gd name="T5" fmla="*/ 130 h 260"/>
              <a:gd name="T6" fmla="*/ 130 w 998"/>
              <a:gd name="T7" fmla="*/ 260 h 260"/>
              <a:gd name="T8" fmla="*/ 868 w 998"/>
              <a:gd name="T9" fmla="*/ 260 h 260"/>
              <a:gd name="T10" fmla="*/ 998 w 998"/>
              <a:gd name="T11" fmla="*/ 130 h 260"/>
              <a:gd name="T12" fmla="*/ 868 w 998"/>
              <a:gd name="T13" fmla="*/ 0 h 260"/>
            </a:gdLst>
            <a:ahLst/>
            <a:cxnLst>
              <a:cxn ang="0">
                <a:pos x="T0" y="T1"/>
              </a:cxn>
              <a:cxn ang="0">
                <a:pos x="T2" y="T3"/>
              </a:cxn>
              <a:cxn ang="0">
                <a:pos x="T4" y="T5"/>
              </a:cxn>
              <a:cxn ang="0">
                <a:pos x="T6" y="T7"/>
              </a:cxn>
              <a:cxn ang="0">
                <a:pos x="T8" y="T9"/>
              </a:cxn>
              <a:cxn ang="0">
                <a:pos x="T10" y="T11"/>
              </a:cxn>
              <a:cxn ang="0">
                <a:pos x="T12" y="T13"/>
              </a:cxn>
            </a:cxnLst>
            <a:rect l="0" t="0" r="r" b="b"/>
            <a:pathLst>
              <a:path w="998" h="260">
                <a:moveTo>
                  <a:pt x="868" y="0"/>
                </a:moveTo>
                <a:cubicBezTo>
                  <a:pt x="130" y="0"/>
                  <a:pt x="130" y="0"/>
                  <a:pt x="130" y="0"/>
                </a:cubicBezTo>
                <a:cubicBezTo>
                  <a:pt x="58" y="0"/>
                  <a:pt x="0" y="58"/>
                  <a:pt x="0" y="130"/>
                </a:cubicBezTo>
                <a:cubicBezTo>
                  <a:pt x="0" y="202"/>
                  <a:pt x="58" y="260"/>
                  <a:pt x="130" y="260"/>
                </a:cubicBezTo>
                <a:cubicBezTo>
                  <a:pt x="868" y="260"/>
                  <a:pt x="868" y="260"/>
                  <a:pt x="868" y="260"/>
                </a:cubicBezTo>
                <a:cubicBezTo>
                  <a:pt x="940" y="260"/>
                  <a:pt x="998" y="202"/>
                  <a:pt x="998" y="130"/>
                </a:cubicBezTo>
                <a:cubicBezTo>
                  <a:pt x="998" y="58"/>
                  <a:pt x="940" y="0"/>
                  <a:pt x="868" y="0"/>
                </a:cubicBezTo>
                <a:close/>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4" name="Freeform 41">
            <a:extLst>
              <a:ext uri="{FF2B5EF4-FFF2-40B4-BE49-F238E27FC236}">
                <a16:creationId xmlns:a16="http://schemas.microsoft.com/office/drawing/2014/main" id="{9125B1BF-8E74-430D-AFA9-EE42D5FD13CE}"/>
              </a:ext>
            </a:extLst>
          </p:cNvPr>
          <p:cNvSpPr/>
          <p:nvPr/>
        </p:nvSpPr>
        <p:spPr bwMode="auto">
          <a:xfrm>
            <a:off x="4354660" y="2384313"/>
            <a:ext cx="3445933" cy="897467"/>
          </a:xfrm>
          <a:custGeom>
            <a:avLst/>
            <a:gdLst>
              <a:gd name="T0" fmla="*/ 868 w 998"/>
              <a:gd name="T1" fmla="*/ 0 h 260"/>
              <a:gd name="T2" fmla="*/ 130 w 998"/>
              <a:gd name="T3" fmla="*/ 0 h 260"/>
              <a:gd name="T4" fmla="*/ 0 w 998"/>
              <a:gd name="T5" fmla="*/ 130 h 260"/>
              <a:gd name="T6" fmla="*/ 130 w 998"/>
              <a:gd name="T7" fmla="*/ 260 h 260"/>
              <a:gd name="T8" fmla="*/ 868 w 998"/>
              <a:gd name="T9" fmla="*/ 260 h 260"/>
              <a:gd name="T10" fmla="*/ 998 w 998"/>
              <a:gd name="T11" fmla="*/ 130 h 260"/>
              <a:gd name="T12" fmla="*/ 868 w 998"/>
              <a:gd name="T13" fmla="*/ 0 h 260"/>
            </a:gdLst>
            <a:ahLst/>
            <a:cxnLst>
              <a:cxn ang="0">
                <a:pos x="T0" y="T1"/>
              </a:cxn>
              <a:cxn ang="0">
                <a:pos x="T2" y="T3"/>
              </a:cxn>
              <a:cxn ang="0">
                <a:pos x="T4" y="T5"/>
              </a:cxn>
              <a:cxn ang="0">
                <a:pos x="T6" y="T7"/>
              </a:cxn>
              <a:cxn ang="0">
                <a:pos x="T8" y="T9"/>
              </a:cxn>
              <a:cxn ang="0">
                <a:pos x="T10" y="T11"/>
              </a:cxn>
              <a:cxn ang="0">
                <a:pos x="T12" y="T13"/>
              </a:cxn>
            </a:cxnLst>
            <a:rect l="0" t="0" r="r" b="b"/>
            <a:pathLst>
              <a:path w="998" h="260">
                <a:moveTo>
                  <a:pt x="868" y="0"/>
                </a:moveTo>
                <a:cubicBezTo>
                  <a:pt x="130" y="0"/>
                  <a:pt x="130" y="0"/>
                  <a:pt x="130" y="0"/>
                </a:cubicBezTo>
                <a:cubicBezTo>
                  <a:pt x="58" y="0"/>
                  <a:pt x="0" y="58"/>
                  <a:pt x="0" y="130"/>
                </a:cubicBezTo>
                <a:cubicBezTo>
                  <a:pt x="0" y="202"/>
                  <a:pt x="58" y="260"/>
                  <a:pt x="130" y="260"/>
                </a:cubicBezTo>
                <a:cubicBezTo>
                  <a:pt x="868" y="260"/>
                  <a:pt x="868" y="260"/>
                  <a:pt x="868" y="260"/>
                </a:cubicBezTo>
                <a:cubicBezTo>
                  <a:pt x="940" y="260"/>
                  <a:pt x="998" y="202"/>
                  <a:pt x="998" y="130"/>
                </a:cubicBezTo>
                <a:cubicBezTo>
                  <a:pt x="998" y="58"/>
                  <a:pt x="940" y="0"/>
                  <a:pt x="868" y="0"/>
                </a:cubicBezTo>
                <a:close/>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5" name="Freeform 47">
            <a:extLst>
              <a:ext uri="{FF2B5EF4-FFF2-40B4-BE49-F238E27FC236}">
                <a16:creationId xmlns:a16="http://schemas.microsoft.com/office/drawing/2014/main" id="{212CDBF7-925D-4C86-AF53-805C15E60A6D}"/>
              </a:ext>
            </a:extLst>
          </p:cNvPr>
          <p:cNvSpPr/>
          <p:nvPr/>
        </p:nvSpPr>
        <p:spPr bwMode="auto">
          <a:xfrm>
            <a:off x="4354660" y="5228267"/>
            <a:ext cx="3445933" cy="897467"/>
          </a:xfrm>
          <a:custGeom>
            <a:avLst/>
            <a:gdLst>
              <a:gd name="T0" fmla="*/ 868 w 998"/>
              <a:gd name="T1" fmla="*/ 0 h 260"/>
              <a:gd name="T2" fmla="*/ 130 w 998"/>
              <a:gd name="T3" fmla="*/ 0 h 260"/>
              <a:gd name="T4" fmla="*/ 0 w 998"/>
              <a:gd name="T5" fmla="*/ 130 h 260"/>
              <a:gd name="T6" fmla="*/ 130 w 998"/>
              <a:gd name="T7" fmla="*/ 260 h 260"/>
              <a:gd name="T8" fmla="*/ 868 w 998"/>
              <a:gd name="T9" fmla="*/ 260 h 260"/>
              <a:gd name="T10" fmla="*/ 998 w 998"/>
              <a:gd name="T11" fmla="*/ 130 h 260"/>
              <a:gd name="T12" fmla="*/ 868 w 998"/>
              <a:gd name="T13" fmla="*/ 0 h 260"/>
            </a:gdLst>
            <a:ahLst/>
            <a:cxnLst>
              <a:cxn ang="0">
                <a:pos x="T0" y="T1"/>
              </a:cxn>
              <a:cxn ang="0">
                <a:pos x="T2" y="T3"/>
              </a:cxn>
              <a:cxn ang="0">
                <a:pos x="T4" y="T5"/>
              </a:cxn>
              <a:cxn ang="0">
                <a:pos x="T6" y="T7"/>
              </a:cxn>
              <a:cxn ang="0">
                <a:pos x="T8" y="T9"/>
              </a:cxn>
              <a:cxn ang="0">
                <a:pos x="T10" y="T11"/>
              </a:cxn>
              <a:cxn ang="0">
                <a:pos x="T12" y="T13"/>
              </a:cxn>
            </a:cxnLst>
            <a:rect l="0" t="0" r="r" b="b"/>
            <a:pathLst>
              <a:path w="998" h="260">
                <a:moveTo>
                  <a:pt x="868" y="0"/>
                </a:moveTo>
                <a:cubicBezTo>
                  <a:pt x="130" y="0"/>
                  <a:pt x="130" y="0"/>
                  <a:pt x="130" y="0"/>
                </a:cubicBezTo>
                <a:cubicBezTo>
                  <a:pt x="58" y="0"/>
                  <a:pt x="0" y="58"/>
                  <a:pt x="0" y="130"/>
                </a:cubicBezTo>
                <a:cubicBezTo>
                  <a:pt x="0" y="202"/>
                  <a:pt x="58" y="260"/>
                  <a:pt x="130" y="260"/>
                </a:cubicBezTo>
                <a:cubicBezTo>
                  <a:pt x="868" y="260"/>
                  <a:pt x="868" y="260"/>
                  <a:pt x="868" y="260"/>
                </a:cubicBezTo>
                <a:cubicBezTo>
                  <a:pt x="940" y="260"/>
                  <a:pt x="998" y="202"/>
                  <a:pt x="998" y="130"/>
                </a:cubicBezTo>
                <a:cubicBezTo>
                  <a:pt x="998" y="58"/>
                  <a:pt x="940" y="0"/>
                  <a:pt x="868" y="0"/>
                </a:cubicBezTo>
                <a:close/>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6" name="Rectangle 57">
            <a:extLst>
              <a:ext uri="{FF2B5EF4-FFF2-40B4-BE49-F238E27FC236}">
                <a16:creationId xmlns:a16="http://schemas.microsoft.com/office/drawing/2014/main" id="{03D45864-FE67-4BDB-8D66-66F6BFEA1D16}"/>
              </a:ext>
            </a:extLst>
          </p:cNvPr>
          <p:cNvSpPr>
            <a:spLocks noChangeArrowheads="1"/>
          </p:cNvSpPr>
          <p:nvPr/>
        </p:nvSpPr>
        <p:spPr bwMode="auto">
          <a:xfrm>
            <a:off x="738423" y="2659649"/>
            <a:ext cx="3359149"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0" algn="r">
              <a:lnSpc>
                <a:spcPct val="120000"/>
              </a:lnSpc>
            </a:pPr>
            <a:r>
              <a:rPr lang="zh-CN" altLang="en-US" sz="2000" b="1" dirty="0">
                <a:solidFill>
                  <a:srgbClr val="06C5B3"/>
                </a:solidFill>
                <a:latin typeface="微软雅黑" pitchFamily="34" charset="-122"/>
                <a:ea typeface="微软雅黑" pitchFamily="34" charset="-122"/>
              </a:rPr>
              <a:t>高频</a:t>
            </a:r>
          </a:p>
        </p:txBody>
      </p:sp>
      <p:sp>
        <p:nvSpPr>
          <p:cNvPr id="7" name="Rectangle 58">
            <a:extLst>
              <a:ext uri="{FF2B5EF4-FFF2-40B4-BE49-F238E27FC236}">
                <a16:creationId xmlns:a16="http://schemas.microsoft.com/office/drawing/2014/main" id="{A6B8FBB3-3CF9-43DD-A2B9-C8EE9FE00C9C}"/>
              </a:ext>
            </a:extLst>
          </p:cNvPr>
          <p:cNvSpPr>
            <a:spLocks noChangeArrowheads="1"/>
          </p:cNvSpPr>
          <p:nvPr/>
        </p:nvSpPr>
        <p:spPr bwMode="auto">
          <a:xfrm>
            <a:off x="738422" y="4078913"/>
            <a:ext cx="3359149"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0" algn="r">
              <a:lnSpc>
                <a:spcPct val="120000"/>
              </a:lnSpc>
            </a:pPr>
            <a:r>
              <a:rPr lang="zh-CN" altLang="en-US" sz="2000" b="1" dirty="0">
                <a:solidFill>
                  <a:srgbClr val="06C5B3"/>
                </a:solidFill>
                <a:latin typeface="微软雅黑" pitchFamily="34" charset="-122"/>
                <a:ea typeface="微软雅黑" pitchFamily="34" charset="-122"/>
              </a:rPr>
              <a:t>以客户体验为主导</a:t>
            </a:r>
          </a:p>
        </p:txBody>
      </p:sp>
      <p:sp>
        <p:nvSpPr>
          <p:cNvPr id="8" name="Rectangle 59">
            <a:extLst>
              <a:ext uri="{FF2B5EF4-FFF2-40B4-BE49-F238E27FC236}">
                <a16:creationId xmlns:a16="http://schemas.microsoft.com/office/drawing/2014/main" id="{CED5B065-C2DE-47C3-86AD-5389894201EF}"/>
              </a:ext>
            </a:extLst>
          </p:cNvPr>
          <p:cNvSpPr>
            <a:spLocks noChangeArrowheads="1"/>
          </p:cNvSpPr>
          <p:nvPr/>
        </p:nvSpPr>
        <p:spPr bwMode="auto">
          <a:xfrm>
            <a:off x="738421" y="5494330"/>
            <a:ext cx="3359149" cy="3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pPr>
            <a:r>
              <a:rPr lang="zh-CN" altLang="en-US" sz="2000" b="1" dirty="0">
                <a:solidFill>
                  <a:srgbClr val="06C5B3"/>
                </a:solidFill>
                <a:latin typeface="微软雅黑" pitchFamily="34" charset="-122"/>
                <a:ea typeface="微软雅黑" pitchFamily="34" charset="-122"/>
              </a:rPr>
              <a:t>碎片化、场景化</a:t>
            </a:r>
            <a:endParaRPr lang="zh-CN" altLang="en-US" sz="1600" dirty="0">
              <a:solidFill>
                <a:schemeClr val="bg1"/>
              </a:solidFill>
            </a:endParaRPr>
          </a:p>
        </p:txBody>
      </p:sp>
      <p:sp>
        <p:nvSpPr>
          <p:cNvPr id="9" name="Rectangle 60">
            <a:extLst>
              <a:ext uri="{FF2B5EF4-FFF2-40B4-BE49-F238E27FC236}">
                <a16:creationId xmlns:a16="http://schemas.microsoft.com/office/drawing/2014/main" id="{65CAD4A6-2B3A-46DA-9512-C1AB22984E51}"/>
              </a:ext>
            </a:extLst>
          </p:cNvPr>
          <p:cNvSpPr>
            <a:spLocks noChangeArrowheads="1"/>
          </p:cNvSpPr>
          <p:nvPr/>
        </p:nvSpPr>
        <p:spPr bwMode="auto">
          <a:xfrm>
            <a:off x="8024960" y="2663496"/>
            <a:ext cx="3359149" cy="33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0">
              <a:lnSpc>
                <a:spcPct val="120000"/>
              </a:lnSpc>
            </a:pPr>
            <a:r>
              <a:rPr lang="zh-CN" altLang="en-US" sz="2000" b="1" dirty="0">
                <a:solidFill>
                  <a:srgbClr val="06C5B3"/>
                </a:solidFill>
                <a:latin typeface="微软雅黑" pitchFamily="34" charset="-122"/>
                <a:ea typeface="微软雅黑" pitchFamily="34" charset="-122"/>
              </a:rPr>
              <a:t>低频的封闭系统</a:t>
            </a:r>
          </a:p>
        </p:txBody>
      </p:sp>
      <p:sp>
        <p:nvSpPr>
          <p:cNvPr id="10" name="Rectangle 61">
            <a:extLst>
              <a:ext uri="{FF2B5EF4-FFF2-40B4-BE49-F238E27FC236}">
                <a16:creationId xmlns:a16="http://schemas.microsoft.com/office/drawing/2014/main" id="{8B6CAD5D-471F-4DBB-8E6E-B84285897A8D}"/>
              </a:ext>
            </a:extLst>
          </p:cNvPr>
          <p:cNvSpPr>
            <a:spLocks noChangeArrowheads="1"/>
          </p:cNvSpPr>
          <p:nvPr/>
        </p:nvSpPr>
        <p:spPr bwMode="auto">
          <a:xfrm>
            <a:off x="8024960" y="3857521"/>
            <a:ext cx="3359149" cy="70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2000" b="1" dirty="0">
                <a:solidFill>
                  <a:srgbClr val="06C5B3"/>
                </a:solidFill>
                <a:latin typeface="微软雅黑" pitchFamily="34" charset="-122"/>
                <a:ea typeface="微软雅黑" pitchFamily="34" charset="-122"/>
              </a:rPr>
              <a:t>以保单为中心</a:t>
            </a:r>
            <a:endParaRPr lang="en-US" altLang="zh-CN" sz="2000" b="1" dirty="0">
              <a:solidFill>
                <a:srgbClr val="06C5B3"/>
              </a:solidFill>
              <a:latin typeface="微软雅黑" pitchFamily="34" charset="-122"/>
              <a:ea typeface="微软雅黑" pitchFamily="34" charset="-122"/>
            </a:endParaRPr>
          </a:p>
          <a:p>
            <a:pPr>
              <a:lnSpc>
                <a:spcPct val="120000"/>
              </a:lnSpc>
            </a:pPr>
            <a:r>
              <a:rPr lang="zh-CN" altLang="en-US" sz="2000" b="1" dirty="0">
                <a:solidFill>
                  <a:srgbClr val="06C5B3"/>
                </a:solidFill>
                <a:latin typeface="微软雅黑" pitchFamily="34" charset="-122"/>
                <a:ea typeface="微软雅黑" pitchFamily="34" charset="-122"/>
              </a:rPr>
              <a:t>而非以客户为中心</a:t>
            </a:r>
          </a:p>
        </p:txBody>
      </p:sp>
      <p:sp>
        <p:nvSpPr>
          <p:cNvPr id="11" name="Rectangle 62">
            <a:extLst>
              <a:ext uri="{FF2B5EF4-FFF2-40B4-BE49-F238E27FC236}">
                <a16:creationId xmlns:a16="http://schemas.microsoft.com/office/drawing/2014/main" id="{E1620724-87A6-4C46-A8D0-FFEF2524ACB7}"/>
              </a:ext>
            </a:extLst>
          </p:cNvPr>
          <p:cNvSpPr>
            <a:spLocks noChangeArrowheads="1"/>
          </p:cNvSpPr>
          <p:nvPr/>
        </p:nvSpPr>
        <p:spPr bwMode="auto">
          <a:xfrm>
            <a:off x="8024960" y="5494330"/>
            <a:ext cx="3359149" cy="3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0">
              <a:lnSpc>
                <a:spcPct val="120000"/>
              </a:lnSpc>
            </a:pPr>
            <a:r>
              <a:rPr lang="zh-CN" altLang="en-US" sz="2000" b="1" dirty="0">
                <a:solidFill>
                  <a:srgbClr val="06C5B3"/>
                </a:solidFill>
                <a:latin typeface="微软雅黑" pitchFamily="34" charset="-122"/>
                <a:ea typeface="微软雅黑" pitchFamily="34" charset="-122"/>
              </a:rPr>
              <a:t>碎片化所带来系统压力</a:t>
            </a:r>
            <a:endParaRPr lang="zh-CN" altLang="en-US" sz="1600" dirty="0">
              <a:solidFill>
                <a:schemeClr val="bg1"/>
              </a:solidFill>
            </a:endParaRPr>
          </a:p>
        </p:txBody>
      </p:sp>
      <p:sp>
        <p:nvSpPr>
          <p:cNvPr id="13" name="Freeform 40">
            <a:extLst>
              <a:ext uri="{FF2B5EF4-FFF2-40B4-BE49-F238E27FC236}">
                <a16:creationId xmlns:a16="http://schemas.microsoft.com/office/drawing/2014/main" id="{3C8BE58A-F362-409F-8900-5740276D4D68}"/>
              </a:ext>
            </a:extLst>
          </p:cNvPr>
          <p:cNvSpPr/>
          <p:nvPr/>
        </p:nvSpPr>
        <p:spPr bwMode="auto">
          <a:xfrm>
            <a:off x="1214884" y="1961463"/>
            <a:ext cx="3985090" cy="4571455"/>
          </a:xfrm>
          <a:custGeom>
            <a:avLst/>
            <a:gdLst>
              <a:gd name="T0" fmla="*/ 130 w 260"/>
              <a:gd name="T1" fmla="*/ 0 h 676"/>
              <a:gd name="T2" fmla="*/ 0 w 260"/>
              <a:gd name="T3" fmla="*/ 130 h 676"/>
              <a:gd name="T4" fmla="*/ 0 w 260"/>
              <a:gd name="T5" fmla="*/ 546 h 676"/>
              <a:gd name="T6" fmla="*/ 130 w 260"/>
              <a:gd name="T7" fmla="*/ 676 h 676"/>
              <a:gd name="T8" fmla="*/ 260 w 260"/>
              <a:gd name="T9" fmla="*/ 546 h 676"/>
              <a:gd name="T10" fmla="*/ 260 w 260"/>
              <a:gd name="T11" fmla="*/ 130 h 676"/>
              <a:gd name="T12" fmla="*/ 130 w 260"/>
              <a:gd name="T13" fmla="*/ 0 h 676"/>
            </a:gdLst>
            <a:ahLst/>
            <a:cxnLst>
              <a:cxn ang="0">
                <a:pos x="T0" y="T1"/>
              </a:cxn>
              <a:cxn ang="0">
                <a:pos x="T2" y="T3"/>
              </a:cxn>
              <a:cxn ang="0">
                <a:pos x="T4" y="T5"/>
              </a:cxn>
              <a:cxn ang="0">
                <a:pos x="T6" y="T7"/>
              </a:cxn>
              <a:cxn ang="0">
                <a:pos x="T8" y="T9"/>
              </a:cxn>
              <a:cxn ang="0">
                <a:pos x="T10" y="T11"/>
              </a:cxn>
              <a:cxn ang="0">
                <a:pos x="T12" y="T13"/>
              </a:cxn>
            </a:cxnLst>
            <a:rect l="0" t="0" r="r" b="b"/>
            <a:pathLst>
              <a:path w="260" h="676">
                <a:moveTo>
                  <a:pt x="130" y="0"/>
                </a:moveTo>
                <a:cubicBezTo>
                  <a:pt x="58" y="0"/>
                  <a:pt x="0" y="58"/>
                  <a:pt x="0" y="130"/>
                </a:cubicBezTo>
                <a:cubicBezTo>
                  <a:pt x="0" y="546"/>
                  <a:pt x="0" y="546"/>
                  <a:pt x="0" y="546"/>
                </a:cubicBezTo>
                <a:cubicBezTo>
                  <a:pt x="0" y="618"/>
                  <a:pt x="58" y="676"/>
                  <a:pt x="130" y="676"/>
                </a:cubicBezTo>
                <a:cubicBezTo>
                  <a:pt x="202" y="676"/>
                  <a:pt x="260" y="618"/>
                  <a:pt x="260" y="546"/>
                </a:cubicBezTo>
                <a:cubicBezTo>
                  <a:pt x="260" y="130"/>
                  <a:pt x="260" y="130"/>
                  <a:pt x="260" y="130"/>
                </a:cubicBezTo>
                <a:cubicBezTo>
                  <a:pt x="260" y="58"/>
                  <a:pt x="202" y="0"/>
                  <a:pt x="130" y="0"/>
                </a:cubicBezTo>
                <a:close/>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grpSp>
        <p:nvGrpSpPr>
          <p:cNvPr id="14" name="组合 13">
            <a:extLst>
              <a:ext uri="{FF2B5EF4-FFF2-40B4-BE49-F238E27FC236}">
                <a16:creationId xmlns:a16="http://schemas.microsoft.com/office/drawing/2014/main" id="{F62A2EEB-D333-42A6-B2D9-38C100F0DC02}"/>
              </a:ext>
            </a:extLst>
          </p:cNvPr>
          <p:cNvGrpSpPr/>
          <p:nvPr/>
        </p:nvGrpSpPr>
        <p:grpSpPr>
          <a:xfrm>
            <a:off x="4443557" y="2444850"/>
            <a:ext cx="717548" cy="717551"/>
            <a:chOff x="3348040" y="1616075"/>
            <a:chExt cx="538162" cy="538163"/>
          </a:xfrm>
        </p:grpSpPr>
        <p:sp>
          <p:nvSpPr>
            <p:cNvPr id="15" name="Oval 42">
              <a:extLst>
                <a:ext uri="{FF2B5EF4-FFF2-40B4-BE49-F238E27FC236}">
                  <a16:creationId xmlns:a16="http://schemas.microsoft.com/office/drawing/2014/main" id="{7D85D25B-9FD1-4155-BC18-125B54089347}"/>
                </a:ext>
              </a:extLst>
            </p:cNvPr>
            <p:cNvSpPr>
              <a:spLocks noChangeArrowheads="1"/>
            </p:cNvSpPr>
            <p:nvPr/>
          </p:nvSpPr>
          <p:spPr bwMode="auto">
            <a:xfrm>
              <a:off x="3412331" y="1679575"/>
              <a:ext cx="414338" cy="414338"/>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16" name="Oval 42">
              <a:extLst>
                <a:ext uri="{FF2B5EF4-FFF2-40B4-BE49-F238E27FC236}">
                  <a16:creationId xmlns:a16="http://schemas.microsoft.com/office/drawing/2014/main" id="{E17821CE-13C4-41A8-8001-742059D65BE7}"/>
                </a:ext>
              </a:extLst>
            </p:cNvPr>
            <p:cNvSpPr>
              <a:spLocks noChangeArrowheads="1"/>
            </p:cNvSpPr>
            <p:nvPr/>
          </p:nvSpPr>
          <p:spPr bwMode="auto">
            <a:xfrm>
              <a:off x="3348038" y="1616075"/>
              <a:ext cx="538162" cy="538163"/>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grpSp>
      <p:grpSp>
        <p:nvGrpSpPr>
          <p:cNvPr id="17" name="组合 16">
            <a:extLst>
              <a:ext uri="{FF2B5EF4-FFF2-40B4-BE49-F238E27FC236}">
                <a16:creationId xmlns:a16="http://schemas.microsoft.com/office/drawing/2014/main" id="{D8611625-2D55-4AD9-B755-0D5A50E922A2}"/>
              </a:ext>
            </a:extLst>
          </p:cNvPr>
          <p:cNvGrpSpPr/>
          <p:nvPr/>
        </p:nvGrpSpPr>
        <p:grpSpPr>
          <a:xfrm>
            <a:off x="4443560" y="3882067"/>
            <a:ext cx="717549" cy="717549"/>
            <a:chOff x="3348038" y="2693988"/>
            <a:chExt cx="538162" cy="538162"/>
          </a:xfrm>
          <a:solidFill>
            <a:srgbClr val="6D6E72"/>
          </a:solidFill>
        </p:grpSpPr>
        <p:sp>
          <p:nvSpPr>
            <p:cNvPr id="18" name="Oval 42">
              <a:extLst>
                <a:ext uri="{FF2B5EF4-FFF2-40B4-BE49-F238E27FC236}">
                  <a16:creationId xmlns:a16="http://schemas.microsoft.com/office/drawing/2014/main" id="{A9558130-77AD-49B0-819D-3D22C3AB6371}"/>
                </a:ext>
              </a:extLst>
            </p:cNvPr>
            <p:cNvSpPr>
              <a:spLocks noChangeArrowheads="1"/>
            </p:cNvSpPr>
            <p:nvPr/>
          </p:nvSpPr>
          <p:spPr bwMode="auto">
            <a:xfrm>
              <a:off x="3412331" y="2760662"/>
              <a:ext cx="414338" cy="414338"/>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19" name="Oval 43">
              <a:extLst>
                <a:ext uri="{FF2B5EF4-FFF2-40B4-BE49-F238E27FC236}">
                  <a16:creationId xmlns:a16="http://schemas.microsoft.com/office/drawing/2014/main" id="{03775E6C-17A2-4A1D-A418-DD734C687C7E}"/>
                </a:ext>
              </a:extLst>
            </p:cNvPr>
            <p:cNvSpPr>
              <a:spLocks noChangeArrowheads="1"/>
            </p:cNvSpPr>
            <p:nvPr/>
          </p:nvSpPr>
          <p:spPr bwMode="auto">
            <a:xfrm>
              <a:off x="3348038" y="2693988"/>
              <a:ext cx="538162" cy="538162"/>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grpSp>
      <p:grpSp>
        <p:nvGrpSpPr>
          <p:cNvPr id="20" name="组合 19">
            <a:extLst>
              <a:ext uri="{FF2B5EF4-FFF2-40B4-BE49-F238E27FC236}">
                <a16:creationId xmlns:a16="http://schemas.microsoft.com/office/drawing/2014/main" id="{78876E5F-943E-4E4B-BFBF-71FDE6216B57}"/>
              </a:ext>
            </a:extLst>
          </p:cNvPr>
          <p:cNvGrpSpPr/>
          <p:nvPr/>
        </p:nvGrpSpPr>
        <p:grpSpPr>
          <a:xfrm>
            <a:off x="6992027" y="2444850"/>
            <a:ext cx="717549" cy="717551"/>
            <a:chOff x="5259388" y="1616075"/>
            <a:chExt cx="538162" cy="538163"/>
          </a:xfrm>
          <a:solidFill>
            <a:srgbClr val="C0D647"/>
          </a:solidFill>
        </p:grpSpPr>
        <p:sp>
          <p:nvSpPr>
            <p:cNvPr id="21" name="Oval 42">
              <a:extLst>
                <a:ext uri="{FF2B5EF4-FFF2-40B4-BE49-F238E27FC236}">
                  <a16:creationId xmlns:a16="http://schemas.microsoft.com/office/drawing/2014/main" id="{A2BAA6CF-4A1E-4825-B530-EBE5E50EBE74}"/>
                </a:ext>
              </a:extLst>
            </p:cNvPr>
            <p:cNvSpPr>
              <a:spLocks noChangeArrowheads="1"/>
            </p:cNvSpPr>
            <p:nvPr/>
          </p:nvSpPr>
          <p:spPr bwMode="auto">
            <a:xfrm>
              <a:off x="5326856" y="1679575"/>
              <a:ext cx="414338" cy="414338"/>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22" name="Oval 44">
              <a:extLst>
                <a:ext uri="{FF2B5EF4-FFF2-40B4-BE49-F238E27FC236}">
                  <a16:creationId xmlns:a16="http://schemas.microsoft.com/office/drawing/2014/main" id="{59EE4825-4EEB-44DC-BD18-20302905B3AA}"/>
                </a:ext>
              </a:extLst>
            </p:cNvPr>
            <p:cNvSpPr>
              <a:spLocks noChangeArrowheads="1"/>
            </p:cNvSpPr>
            <p:nvPr/>
          </p:nvSpPr>
          <p:spPr bwMode="auto">
            <a:xfrm>
              <a:off x="5259388" y="1616075"/>
              <a:ext cx="538162" cy="538163"/>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grpSp>
      <p:grpSp>
        <p:nvGrpSpPr>
          <p:cNvPr id="23" name="组合 22">
            <a:extLst>
              <a:ext uri="{FF2B5EF4-FFF2-40B4-BE49-F238E27FC236}">
                <a16:creationId xmlns:a16="http://schemas.microsoft.com/office/drawing/2014/main" id="{6323F797-0982-4E56-BE43-7FA1A20CC113}"/>
              </a:ext>
            </a:extLst>
          </p:cNvPr>
          <p:cNvGrpSpPr/>
          <p:nvPr/>
        </p:nvGrpSpPr>
        <p:grpSpPr>
          <a:xfrm>
            <a:off x="6992027" y="3882067"/>
            <a:ext cx="717549" cy="717549"/>
            <a:chOff x="5259388" y="2693988"/>
            <a:chExt cx="538162" cy="538162"/>
          </a:xfrm>
          <a:solidFill>
            <a:srgbClr val="6C7F7D"/>
          </a:solidFill>
        </p:grpSpPr>
        <p:sp>
          <p:nvSpPr>
            <p:cNvPr id="24" name="Oval 42">
              <a:extLst>
                <a:ext uri="{FF2B5EF4-FFF2-40B4-BE49-F238E27FC236}">
                  <a16:creationId xmlns:a16="http://schemas.microsoft.com/office/drawing/2014/main" id="{7F0AF124-5997-4A23-A762-42FC1CF92A9B}"/>
                </a:ext>
              </a:extLst>
            </p:cNvPr>
            <p:cNvSpPr>
              <a:spLocks noChangeArrowheads="1"/>
            </p:cNvSpPr>
            <p:nvPr/>
          </p:nvSpPr>
          <p:spPr bwMode="auto">
            <a:xfrm>
              <a:off x="5326856" y="2760662"/>
              <a:ext cx="414338" cy="414338"/>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25" name="Oval 45">
              <a:extLst>
                <a:ext uri="{FF2B5EF4-FFF2-40B4-BE49-F238E27FC236}">
                  <a16:creationId xmlns:a16="http://schemas.microsoft.com/office/drawing/2014/main" id="{6844DA5B-513A-4460-87AD-F50DFDEF376B}"/>
                </a:ext>
              </a:extLst>
            </p:cNvPr>
            <p:cNvSpPr>
              <a:spLocks noChangeArrowheads="1"/>
            </p:cNvSpPr>
            <p:nvPr/>
          </p:nvSpPr>
          <p:spPr bwMode="auto">
            <a:xfrm>
              <a:off x="5259388" y="2693988"/>
              <a:ext cx="538162" cy="538162"/>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grpSp>
      <p:grpSp>
        <p:nvGrpSpPr>
          <p:cNvPr id="26" name="组合 25">
            <a:extLst>
              <a:ext uri="{FF2B5EF4-FFF2-40B4-BE49-F238E27FC236}">
                <a16:creationId xmlns:a16="http://schemas.microsoft.com/office/drawing/2014/main" id="{7C1315BE-1BF1-467B-8999-B8155F13BEF0}"/>
              </a:ext>
            </a:extLst>
          </p:cNvPr>
          <p:cNvGrpSpPr/>
          <p:nvPr/>
        </p:nvGrpSpPr>
        <p:grpSpPr>
          <a:xfrm>
            <a:off x="4443560" y="5317167"/>
            <a:ext cx="717549" cy="717549"/>
            <a:chOff x="3348038" y="3770313"/>
            <a:chExt cx="538162" cy="538162"/>
          </a:xfrm>
          <a:solidFill>
            <a:srgbClr val="949599"/>
          </a:solidFill>
        </p:grpSpPr>
        <p:sp>
          <p:nvSpPr>
            <p:cNvPr id="27" name="Oval 42">
              <a:extLst>
                <a:ext uri="{FF2B5EF4-FFF2-40B4-BE49-F238E27FC236}">
                  <a16:creationId xmlns:a16="http://schemas.microsoft.com/office/drawing/2014/main" id="{EBB2E2FC-45E0-49A6-85C5-E7A7C1784CAE}"/>
                </a:ext>
              </a:extLst>
            </p:cNvPr>
            <p:cNvSpPr>
              <a:spLocks noChangeArrowheads="1"/>
            </p:cNvSpPr>
            <p:nvPr/>
          </p:nvSpPr>
          <p:spPr bwMode="auto">
            <a:xfrm>
              <a:off x="3412331" y="3836987"/>
              <a:ext cx="414338" cy="414338"/>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28" name="Oval 48">
              <a:extLst>
                <a:ext uri="{FF2B5EF4-FFF2-40B4-BE49-F238E27FC236}">
                  <a16:creationId xmlns:a16="http://schemas.microsoft.com/office/drawing/2014/main" id="{0CE5EDBF-36DD-4981-8E0B-36174ACEDAD0}"/>
                </a:ext>
              </a:extLst>
            </p:cNvPr>
            <p:cNvSpPr>
              <a:spLocks noChangeArrowheads="1"/>
            </p:cNvSpPr>
            <p:nvPr/>
          </p:nvSpPr>
          <p:spPr bwMode="auto">
            <a:xfrm>
              <a:off x="3348038" y="3770313"/>
              <a:ext cx="538162" cy="538162"/>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grpSp>
      <p:sp>
        <p:nvSpPr>
          <p:cNvPr id="29" name="Freeform 50">
            <a:extLst>
              <a:ext uri="{FF2B5EF4-FFF2-40B4-BE49-F238E27FC236}">
                <a16:creationId xmlns:a16="http://schemas.microsoft.com/office/drawing/2014/main" id="{CE486227-DFDF-478D-A747-137915218F1A}"/>
              </a:ext>
            </a:extLst>
          </p:cNvPr>
          <p:cNvSpPr>
            <a:spLocks noEditPoints="1"/>
          </p:cNvSpPr>
          <p:nvPr/>
        </p:nvSpPr>
        <p:spPr bwMode="auto">
          <a:xfrm>
            <a:off x="7236532" y="4113039"/>
            <a:ext cx="245472" cy="253491"/>
          </a:xfrm>
          <a:custGeom>
            <a:avLst/>
            <a:gdLst>
              <a:gd name="T0" fmla="*/ 93 w 94"/>
              <a:gd name="T1" fmla="*/ 75 h 96"/>
              <a:gd name="T2" fmla="*/ 66 w 94"/>
              <a:gd name="T3" fmla="*/ 48 h 96"/>
              <a:gd name="T4" fmla="*/ 69 w 94"/>
              <a:gd name="T5" fmla="*/ 34 h 96"/>
              <a:gd name="T6" fmla="*/ 59 w 94"/>
              <a:gd name="T7" fmla="*/ 10 h 96"/>
              <a:gd name="T8" fmla="*/ 34 w 94"/>
              <a:gd name="T9" fmla="*/ 0 h 96"/>
              <a:gd name="T10" fmla="*/ 10 w 94"/>
              <a:gd name="T11" fmla="*/ 10 h 96"/>
              <a:gd name="T12" fmla="*/ 0 w 94"/>
              <a:gd name="T13" fmla="*/ 34 h 96"/>
              <a:gd name="T14" fmla="*/ 10 w 94"/>
              <a:gd name="T15" fmla="*/ 59 h 96"/>
              <a:gd name="T16" fmla="*/ 34 w 94"/>
              <a:gd name="T17" fmla="*/ 69 h 96"/>
              <a:gd name="T18" fmla="*/ 45 w 94"/>
              <a:gd name="T19" fmla="*/ 68 h 96"/>
              <a:gd name="T20" fmla="*/ 72 w 94"/>
              <a:gd name="T21" fmla="*/ 95 h 96"/>
              <a:gd name="T22" fmla="*/ 75 w 94"/>
              <a:gd name="T23" fmla="*/ 96 h 96"/>
              <a:gd name="T24" fmla="*/ 90 w 94"/>
              <a:gd name="T25" fmla="*/ 96 h 96"/>
              <a:gd name="T26" fmla="*/ 94 w 94"/>
              <a:gd name="T27" fmla="*/ 93 h 96"/>
              <a:gd name="T28" fmla="*/ 94 w 94"/>
              <a:gd name="T29" fmla="*/ 77 h 96"/>
              <a:gd name="T30" fmla="*/ 93 w 94"/>
              <a:gd name="T31" fmla="*/ 75 h 96"/>
              <a:gd name="T32" fmla="*/ 44 w 94"/>
              <a:gd name="T33" fmla="*/ 60 h 96"/>
              <a:gd name="T34" fmla="*/ 44 w 94"/>
              <a:gd name="T35" fmla="*/ 60 h 96"/>
              <a:gd name="T36" fmla="*/ 44 w 94"/>
              <a:gd name="T37" fmla="*/ 60 h 96"/>
              <a:gd name="T38" fmla="*/ 34 w 94"/>
              <a:gd name="T39" fmla="*/ 62 h 96"/>
              <a:gd name="T40" fmla="*/ 15 w 94"/>
              <a:gd name="T41" fmla="*/ 54 h 96"/>
              <a:gd name="T42" fmla="*/ 7 w 94"/>
              <a:gd name="T43" fmla="*/ 34 h 96"/>
              <a:gd name="T44" fmla="*/ 15 w 94"/>
              <a:gd name="T45" fmla="*/ 15 h 96"/>
              <a:gd name="T46" fmla="*/ 34 w 94"/>
              <a:gd name="T47" fmla="*/ 7 h 96"/>
              <a:gd name="T48" fmla="*/ 54 w 94"/>
              <a:gd name="T49" fmla="*/ 15 h 96"/>
              <a:gd name="T50" fmla="*/ 62 w 94"/>
              <a:gd name="T51" fmla="*/ 34 h 96"/>
              <a:gd name="T52" fmla="*/ 44 w 94"/>
              <a:gd name="T53" fmla="*/ 60 h 96"/>
              <a:gd name="T54" fmla="*/ 76 w 94"/>
              <a:gd name="T55" fmla="*/ 89 h 96"/>
              <a:gd name="T56" fmla="*/ 76 w 94"/>
              <a:gd name="T57" fmla="*/ 89 h 96"/>
              <a:gd name="T58" fmla="*/ 52 w 94"/>
              <a:gd name="T59" fmla="*/ 65 h 96"/>
              <a:gd name="T60" fmla="*/ 56 w 94"/>
              <a:gd name="T61" fmla="*/ 62 h 96"/>
              <a:gd name="T62" fmla="*/ 83 w 94"/>
              <a:gd name="T63" fmla="*/ 89 h 96"/>
              <a:gd name="T64" fmla="*/ 76 w 94"/>
              <a:gd name="T65" fmla="*/ 89 h 96"/>
              <a:gd name="T66" fmla="*/ 86 w 94"/>
              <a:gd name="T67" fmla="*/ 86 h 96"/>
              <a:gd name="T68" fmla="*/ 86 w 94"/>
              <a:gd name="T69" fmla="*/ 86 h 96"/>
              <a:gd name="T70" fmla="*/ 59 w 94"/>
              <a:gd name="T71" fmla="*/ 59 h 96"/>
              <a:gd name="T72" fmla="*/ 60 w 94"/>
              <a:gd name="T73" fmla="*/ 59 h 96"/>
              <a:gd name="T74" fmla="*/ 60 w 94"/>
              <a:gd name="T75" fmla="*/ 59 h 96"/>
              <a:gd name="T76" fmla="*/ 63 w 94"/>
              <a:gd name="T77" fmla="*/ 55 h 96"/>
              <a:gd name="T78" fmla="*/ 86 w 94"/>
              <a:gd name="T79" fmla="*/ 79 h 96"/>
              <a:gd name="T80" fmla="*/ 86 w 94"/>
              <a:gd name="T81" fmla="*/ 86 h 96"/>
              <a:gd name="T82" fmla="*/ 34 w 94"/>
              <a:gd name="T83" fmla="*/ 22 h 96"/>
              <a:gd name="T84" fmla="*/ 34 w 94"/>
              <a:gd name="T85" fmla="*/ 22 h 96"/>
              <a:gd name="T86" fmla="*/ 22 w 94"/>
              <a:gd name="T87" fmla="*/ 34 h 96"/>
              <a:gd name="T88" fmla="*/ 34 w 94"/>
              <a:gd name="T89" fmla="*/ 47 h 96"/>
              <a:gd name="T90" fmla="*/ 47 w 94"/>
              <a:gd name="T91" fmla="*/ 34 h 96"/>
              <a:gd name="T92" fmla="*/ 34 w 94"/>
              <a:gd name="T93" fmla="*/ 22 h 96"/>
              <a:gd name="T94" fmla="*/ 34 w 94"/>
              <a:gd name="T95" fmla="*/ 43 h 96"/>
              <a:gd name="T96" fmla="*/ 34 w 94"/>
              <a:gd name="T97" fmla="*/ 43 h 96"/>
              <a:gd name="T98" fmla="*/ 26 w 94"/>
              <a:gd name="T99" fmla="*/ 34 h 96"/>
              <a:gd name="T100" fmla="*/ 34 w 94"/>
              <a:gd name="T101" fmla="*/ 26 h 96"/>
              <a:gd name="T102" fmla="*/ 43 w 94"/>
              <a:gd name="T103" fmla="*/ 34 h 96"/>
              <a:gd name="T104" fmla="*/ 34 w 94"/>
              <a:gd name="T105"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96">
                <a:moveTo>
                  <a:pt x="93" y="75"/>
                </a:moveTo>
                <a:cubicBezTo>
                  <a:pt x="66" y="48"/>
                  <a:pt x="66" y="48"/>
                  <a:pt x="66" y="48"/>
                </a:cubicBezTo>
                <a:cubicBezTo>
                  <a:pt x="68" y="44"/>
                  <a:pt x="69" y="39"/>
                  <a:pt x="69" y="34"/>
                </a:cubicBezTo>
                <a:cubicBezTo>
                  <a:pt x="69" y="26"/>
                  <a:pt x="66" y="17"/>
                  <a:pt x="59" y="10"/>
                </a:cubicBezTo>
                <a:cubicBezTo>
                  <a:pt x="52" y="3"/>
                  <a:pt x="43" y="0"/>
                  <a:pt x="34" y="0"/>
                </a:cubicBezTo>
                <a:cubicBezTo>
                  <a:pt x="26" y="0"/>
                  <a:pt x="17" y="3"/>
                  <a:pt x="10" y="10"/>
                </a:cubicBezTo>
                <a:cubicBezTo>
                  <a:pt x="3" y="17"/>
                  <a:pt x="0" y="26"/>
                  <a:pt x="0" y="34"/>
                </a:cubicBezTo>
                <a:cubicBezTo>
                  <a:pt x="0" y="43"/>
                  <a:pt x="3" y="52"/>
                  <a:pt x="10" y="59"/>
                </a:cubicBezTo>
                <a:cubicBezTo>
                  <a:pt x="17" y="66"/>
                  <a:pt x="26" y="69"/>
                  <a:pt x="34" y="69"/>
                </a:cubicBezTo>
                <a:cubicBezTo>
                  <a:pt x="38" y="69"/>
                  <a:pt x="41" y="69"/>
                  <a:pt x="45" y="68"/>
                </a:cubicBezTo>
                <a:cubicBezTo>
                  <a:pt x="72" y="95"/>
                  <a:pt x="72" y="95"/>
                  <a:pt x="72" y="95"/>
                </a:cubicBezTo>
                <a:cubicBezTo>
                  <a:pt x="73" y="96"/>
                  <a:pt x="74" y="96"/>
                  <a:pt x="75" y="96"/>
                </a:cubicBezTo>
                <a:cubicBezTo>
                  <a:pt x="90" y="96"/>
                  <a:pt x="90" y="96"/>
                  <a:pt x="90" y="96"/>
                </a:cubicBezTo>
                <a:cubicBezTo>
                  <a:pt x="92" y="96"/>
                  <a:pt x="94" y="95"/>
                  <a:pt x="94" y="93"/>
                </a:cubicBezTo>
                <a:cubicBezTo>
                  <a:pt x="94" y="77"/>
                  <a:pt x="94" y="77"/>
                  <a:pt x="94" y="77"/>
                </a:cubicBezTo>
                <a:cubicBezTo>
                  <a:pt x="94" y="76"/>
                  <a:pt x="93" y="75"/>
                  <a:pt x="93" y="75"/>
                </a:cubicBezTo>
                <a:close/>
                <a:moveTo>
                  <a:pt x="44" y="60"/>
                </a:moveTo>
                <a:cubicBezTo>
                  <a:pt x="44" y="60"/>
                  <a:pt x="44" y="60"/>
                  <a:pt x="44" y="60"/>
                </a:cubicBezTo>
                <a:cubicBezTo>
                  <a:pt x="44" y="60"/>
                  <a:pt x="44" y="60"/>
                  <a:pt x="44" y="60"/>
                </a:cubicBezTo>
                <a:cubicBezTo>
                  <a:pt x="41" y="61"/>
                  <a:pt x="38" y="62"/>
                  <a:pt x="34" y="62"/>
                </a:cubicBezTo>
                <a:cubicBezTo>
                  <a:pt x="27" y="62"/>
                  <a:pt x="20" y="59"/>
                  <a:pt x="15" y="54"/>
                </a:cubicBezTo>
                <a:cubicBezTo>
                  <a:pt x="10" y="49"/>
                  <a:pt x="7" y="42"/>
                  <a:pt x="7" y="34"/>
                </a:cubicBezTo>
                <a:cubicBezTo>
                  <a:pt x="7" y="27"/>
                  <a:pt x="10" y="20"/>
                  <a:pt x="15" y="15"/>
                </a:cubicBezTo>
                <a:cubicBezTo>
                  <a:pt x="20" y="10"/>
                  <a:pt x="27" y="7"/>
                  <a:pt x="34" y="7"/>
                </a:cubicBezTo>
                <a:cubicBezTo>
                  <a:pt x="41" y="7"/>
                  <a:pt x="49" y="10"/>
                  <a:pt x="54" y="15"/>
                </a:cubicBezTo>
                <a:cubicBezTo>
                  <a:pt x="59" y="20"/>
                  <a:pt x="62" y="27"/>
                  <a:pt x="62" y="34"/>
                </a:cubicBezTo>
                <a:cubicBezTo>
                  <a:pt x="62" y="46"/>
                  <a:pt x="55" y="56"/>
                  <a:pt x="44" y="60"/>
                </a:cubicBezTo>
                <a:close/>
                <a:moveTo>
                  <a:pt x="76" y="89"/>
                </a:moveTo>
                <a:cubicBezTo>
                  <a:pt x="76" y="89"/>
                  <a:pt x="76" y="89"/>
                  <a:pt x="76" y="89"/>
                </a:cubicBezTo>
                <a:cubicBezTo>
                  <a:pt x="52" y="65"/>
                  <a:pt x="52" y="65"/>
                  <a:pt x="52" y="65"/>
                </a:cubicBezTo>
                <a:cubicBezTo>
                  <a:pt x="53" y="64"/>
                  <a:pt x="55" y="63"/>
                  <a:pt x="56" y="62"/>
                </a:cubicBezTo>
                <a:cubicBezTo>
                  <a:pt x="83" y="89"/>
                  <a:pt x="83" y="89"/>
                  <a:pt x="83" y="89"/>
                </a:cubicBezTo>
                <a:cubicBezTo>
                  <a:pt x="76" y="89"/>
                  <a:pt x="76" y="89"/>
                  <a:pt x="76" y="89"/>
                </a:cubicBezTo>
                <a:close/>
                <a:moveTo>
                  <a:pt x="86" y="86"/>
                </a:moveTo>
                <a:cubicBezTo>
                  <a:pt x="86" y="86"/>
                  <a:pt x="86" y="86"/>
                  <a:pt x="86" y="86"/>
                </a:cubicBezTo>
                <a:cubicBezTo>
                  <a:pt x="59" y="59"/>
                  <a:pt x="59" y="59"/>
                  <a:pt x="59" y="59"/>
                </a:cubicBezTo>
                <a:cubicBezTo>
                  <a:pt x="60" y="59"/>
                  <a:pt x="60" y="59"/>
                  <a:pt x="60" y="59"/>
                </a:cubicBezTo>
                <a:cubicBezTo>
                  <a:pt x="60" y="59"/>
                  <a:pt x="60" y="59"/>
                  <a:pt x="60" y="59"/>
                </a:cubicBezTo>
                <a:cubicBezTo>
                  <a:pt x="61" y="57"/>
                  <a:pt x="62" y="56"/>
                  <a:pt x="63" y="55"/>
                </a:cubicBezTo>
                <a:cubicBezTo>
                  <a:pt x="86" y="79"/>
                  <a:pt x="86" y="79"/>
                  <a:pt x="86" y="79"/>
                </a:cubicBezTo>
                <a:cubicBezTo>
                  <a:pt x="86" y="86"/>
                  <a:pt x="86" y="86"/>
                  <a:pt x="86" y="86"/>
                </a:cubicBezTo>
                <a:close/>
                <a:moveTo>
                  <a:pt x="34" y="22"/>
                </a:moveTo>
                <a:cubicBezTo>
                  <a:pt x="34" y="22"/>
                  <a:pt x="34" y="22"/>
                  <a:pt x="34" y="22"/>
                </a:cubicBezTo>
                <a:cubicBezTo>
                  <a:pt x="27" y="22"/>
                  <a:pt x="22" y="28"/>
                  <a:pt x="22" y="34"/>
                </a:cubicBezTo>
                <a:cubicBezTo>
                  <a:pt x="22" y="41"/>
                  <a:pt x="27" y="47"/>
                  <a:pt x="34" y="47"/>
                </a:cubicBezTo>
                <a:cubicBezTo>
                  <a:pt x="41" y="47"/>
                  <a:pt x="47" y="41"/>
                  <a:pt x="47" y="34"/>
                </a:cubicBezTo>
                <a:cubicBezTo>
                  <a:pt x="47" y="28"/>
                  <a:pt x="41" y="22"/>
                  <a:pt x="34" y="22"/>
                </a:cubicBezTo>
                <a:close/>
                <a:moveTo>
                  <a:pt x="34" y="43"/>
                </a:moveTo>
                <a:cubicBezTo>
                  <a:pt x="34" y="43"/>
                  <a:pt x="34" y="43"/>
                  <a:pt x="34" y="43"/>
                </a:cubicBezTo>
                <a:cubicBezTo>
                  <a:pt x="30" y="43"/>
                  <a:pt x="26" y="39"/>
                  <a:pt x="26" y="34"/>
                </a:cubicBezTo>
                <a:cubicBezTo>
                  <a:pt x="26" y="30"/>
                  <a:pt x="30" y="26"/>
                  <a:pt x="34" y="26"/>
                </a:cubicBezTo>
                <a:cubicBezTo>
                  <a:pt x="39" y="26"/>
                  <a:pt x="43" y="30"/>
                  <a:pt x="43" y="34"/>
                </a:cubicBezTo>
                <a:cubicBezTo>
                  <a:pt x="43" y="39"/>
                  <a:pt x="39" y="43"/>
                  <a:pt x="34" y="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tx1">
                  <a:lumMod val="65000"/>
                  <a:lumOff val="35000"/>
                </a:schemeClr>
              </a:solidFill>
            </a:endParaRPr>
          </a:p>
        </p:txBody>
      </p:sp>
      <p:sp>
        <p:nvSpPr>
          <p:cNvPr id="30" name="Freeform 51">
            <a:extLst>
              <a:ext uri="{FF2B5EF4-FFF2-40B4-BE49-F238E27FC236}">
                <a16:creationId xmlns:a16="http://schemas.microsoft.com/office/drawing/2014/main" id="{EBFABB21-12C9-4605-A9E3-89D250351293}"/>
              </a:ext>
            </a:extLst>
          </p:cNvPr>
          <p:cNvSpPr>
            <a:spLocks noEditPoints="1"/>
          </p:cNvSpPr>
          <p:nvPr/>
        </p:nvSpPr>
        <p:spPr bwMode="auto">
          <a:xfrm>
            <a:off x="4683577" y="4102914"/>
            <a:ext cx="243864" cy="216589"/>
          </a:xfrm>
          <a:custGeom>
            <a:avLst/>
            <a:gdLst>
              <a:gd name="T0" fmla="*/ 8 w 93"/>
              <a:gd name="T1" fmla="*/ 73 h 83"/>
              <a:gd name="T2" fmla="*/ 5 w 93"/>
              <a:gd name="T3" fmla="*/ 71 h 83"/>
              <a:gd name="T4" fmla="*/ 8 w 93"/>
              <a:gd name="T5" fmla="*/ 69 h 83"/>
              <a:gd name="T6" fmla="*/ 11 w 93"/>
              <a:gd name="T7" fmla="*/ 69 h 83"/>
              <a:gd name="T8" fmla="*/ 11 w 93"/>
              <a:gd name="T9" fmla="*/ 29 h 83"/>
              <a:gd name="T10" fmla="*/ 4 w 93"/>
              <a:gd name="T11" fmla="*/ 29 h 83"/>
              <a:gd name="T12" fmla="*/ 0 w 93"/>
              <a:gd name="T13" fmla="*/ 25 h 83"/>
              <a:gd name="T14" fmla="*/ 2 w 93"/>
              <a:gd name="T15" fmla="*/ 21 h 83"/>
              <a:gd name="T16" fmla="*/ 44 w 93"/>
              <a:gd name="T17" fmla="*/ 0 h 83"/>
              <a:gd name="T18" fmla="*/ 48 w 93"/>
              <a:gd name="T19" fmla="*/ 0 h 83"/>
              <a:gd name="T20" fmla="*/ 90 w 93"/>
              <a:gd name="T21" fmla="*/ 22 h 83"/>
              <a:gd name="T22" fmla="*/ 92 w 93"/>
              <a:gd name="T23" fmla="*/ 27 h 83"/>
              <a:gd name="T24" fmla="*/ 88 w 93"/>
              <a:gd name="T25" fmla="*/ 29 h 83"/>
              <a:gd name="T26" fmla="*/ 88 w 93"/>
              <a:gd name="T27" fmla="*/ 29 h 83"/>
              <a:gd name="T28" fmla="*/ 81 w 93"/>
              <a:gd name="T29" fmla="*/ 29 h 83"/>
              <a:gd name="T30" fmla="*/ 81 w 93"/>
              <a:gd name="T31" fmla="*/ 69 h 83"/>
              <a:gd name="T32" fmla="*/ 84 w 93"/>
              <a:gd name="T33" fmla="*/ 69 h 83"/>
              <a:gd name="T34" fmla="*/ 87 w 93"/>
              <a:gd name="T35" fmla="*/ 71 h 83"/>
              <a:gd name="T36" fmla="*/ 84 w 93"/>
              <a:gd name="T37" fmla="*/ 73 h 83"/>
              <a:gd name="T38" fmla="*/ 8 w 93"/>
              <a:gd name="T39" fmla="*/ 73 h 83"/>
              <a:gd name="T40" fmla="*/ 19 w 93"/>
              <a:gd name="T41" fmla="*/ 29 h 83"/>
              <a:gd name="T42" fmla="*/ 19 w 93"/>
              <a:gd name="T43" fmla="*/ 29 h 83"/>
              <a:gd name="T44" fmla="*/ 19 w 93"/>
              <a:gd name="T45" fmla="*/ 69 h 83"/>
              <a:gd name="T46" fmla="*/ 32 w 93"/>
              <a:gd name="T47" fmla="*/ 69 h 83"/>
              <a:gd name="T48" fmla="*/ 32 w 93"/>
              <a:gd name="T49" fmla="*/ 29 h 83"/>
              <a:gd name="T50" fmla="*/ 19 w 93"/>
              <a:gd name="T51" fmla="*/ 29 h 83"/>
              <a:gd name="T52" fmla="*/ 39 w 93"/>
              <a:gd name="T53" fmla="*/ 29 h 83"/>
              <a:gd name="T54" fmla="*/ 39 w 93"/>
              <a:gd name="T55" fmla="*/ 29 h 83"/>
              <a:gd name="T56" fmla="*/ 39 w 93"/>
              <a:gd name="T57" fmla="*/ 69 h 83"/>
              <a:gd name="T58" fmla="*/ 53 w 93"/>
              <a:gd name="T59" fmla="*/ 69 h 83"/>
              <a:gd name="T60" fmla="*/ 53 w 93"/>
              <a:gd name="T61" fmla="*/ 29 h 83"/>
              <a:gd name="T62" fmla="*/ 39 w 93"/>
              <a:gd name="T63" fmla="*/ 29 h 83"/>
              <a:gd name="T64" fmla="*/ 60 w 93"/>
              <a:gd name="T65" fmla="*/ 29 h 83"/>
              <a:gd name="T66" fmla="*/ 60 w 93"/>
              <a:gd name="T67" fmla="*/ 29 h 83"/>
              <a:gd name="T68" fmla="*/ 60 w 93"/>
              <a:gd name="T69" fmla="*/ 69 h 83"/>
              <a:gd name="T70" fmla="*/ 73 w 93"/>
              <a:gd name="T71" fmla="*/ 69 h 83"/>
              <a:gd name="T72" fmla="*/ 73 w 93"/>
              <a:gd name="T73" fmla="*/ 29 h 83"/>
              <a:gd name="T74" fmla="*/ 60 w 93"/>
              <a:gd name="T75" fmla="*/ 29 h 83"/>
              <a:gd name="T76" fmla="*/ 73 w 93"/>
              <a:gd name="T77" fmla="*/ 21 h 83"/>
              <a:gd name="T78" fmla="*/ 73 w 93"/>
              <a:gd name="T79" fmla="*/ 21 h 83"/>
              <a:gd name="T80" fmla="*/ 46 w 93"/>
              <a:gd name="T81" fmla="*/ 8 h 83"/>
              <a:gd name="T82" fmla="*/ 19 w 93"/>
              <a:gd name="T83" fmla="*/ 21 h 83"/>
              <a:gd name="T84" fmla="*/ 73 w 93"/>
              <a:gd name="T85" fmla="*/ 21 h 83"/>
              <a:gd name="T86" fmla="*/ 4 w 93"/>
              <a:gd name="T87" fmla="*/ 83 h 83"/>
              <a:gd name="T88" fmla="*/ 4 w 93"/>
              <a:gd name="T89" fmla="*/ 83 h 83"/>
              <a:gd name="T90" fmla="*/ 0 w 93"/>
              <a:gd name="T91" fmla="*/ 79 h 83"/>
              <a:gd name="T92" fmla="*/ 4 w 93"/>
              <a:gd name="T93" fmla="*/ 76 h 83"/>
              <a:gd name="T94" fmla="*/ 88 w 93"/>
              <a:gd name="T95" fmla="*/ 76 h 83"/>
              <a:gd name="T96" fmla="*/ 92 w 93"/>
              <a:gd name="T97" fmla="*/ 79 h 83"/>
              <a:gd name="T98" fmla="*/ 88 w 93"/>
              <a:gd name="T99" fmla="*/ 83 h 83"/>
              <a:gd name="T100" fmla="*/ 4 w 93"/>
              <a:gd name="T10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 h="83">
                <a:moveTo>
                  <a:pt x="8" y="73"/>
                </a:moveTo>
                <a:cubicBezTo>
                  <a:pt x="6" y="73"/>
                  <a:pt x="5" y="72"/>
                  <a:pt x="5" y="71"/>
                </a:cubicBezTo>
                <a:cubicBezTo>
                  <a:pt x="5" y="70"/>
                  <a:pt x="6" y="69"/>
                  <a:pt x="8" y="69"/>
                </a:cubicBezTo>
                <a:cubicBezTo>
                  <a:pt x="11" y="69"/>
                  <a:pt x="11" y="69"/>
                  <a:pt x="11" y="69"/>
                </a:cubicBezTo>
                <a:cubicBezTo>
                  <a:pt x="11" y="29"/>
                  <a:pt x="11" y="29"/>
                  <a:pt x="11" y="29"/>
                </a:cubicBezTo>
                <a:cubicBezTo>
                  <a:pt x="4" y="29"/>
                  <a:pt x="4" y="29"/>
                  <a:pt x="4" y="29"/>
                </a:cubicBezTo>
                <a:cubicBezTo>
                  <a:pt x="2" y="29"/>
                  <a:pt x="0" y="27"/>
                  <a:pt x="0" y="25"/>
                </a:cubicBezTo>
                <a:cubicBezTo>
                  <a:pt x="0" y="23"/>
                  <a:pt x="1" y="22"/>
                  <a:pt x="2" y="21"/>
                </a:cubicBezTo>
                <a:cubicBezTo>
                  <a:pt x="44" y="0"/>
                  <a:pt x="44" y="0"/>
                  <a:pt x="44" y="0"/>
                </a:cubicBezTo>
                <a:cubicBezTo>
                  <a:pt x="45" y="0"/>
                  <a:pt x="47" y="0"/>
                  <a:pt x="48" y="0"/>
                </a:cubicBezTo>
                <a:cubicBezTo>
                  <a:pt x="90" y="22"/>
                  <a:pt x="90" y="22"/>
                  <a:pt x="90" y="22"/>
                </a:cubicBezTo>
                <a:cubicBezTo>
                  <a:pt x="92" y="23"/>
                  <a:pt x="93" y="25"/>
                  <a:pt x="92" y="27"/>
                </a:cubicBezTo>
                <a:cubicBezTo>
                  <a:pt x="91" y="28"/>
                  <a:pt x="90" y="29"/>
                  <a:pt x="88" y="29"/>
                </a:cubicBezTo>
                <a:cubicBezTo>
                  <a:pt x="88" y="29"/>
                  <a:pt x="88" y="29"/>
                  <a:pt x="88" y="29"/>
                </a:cubicBezTo>
                <a:cubicBezTo>
                  <a:pt x="81" y="29"/>
                  <a:pt x="81" y="29"/>
                  <a:pt x="81" y="29"/>
                </a:cubicBezTo>
                <a:cubicBezTo>
                  <a:pt x="81" y="69"/>
                  <a:pt x="81" y="69"/>
                  <a:pt x="81" y="69"/>
                </a:cubicBezTo>
                <a:cubicBezTo>
                  <a:pt x="84" y="69"/>
                  <a:pt x="84" y="69"/>
                  <a:pt x="84" y="69"/>
                </a:cubicBezTo>
                <a:cubicBezTo>
                  <a:pt x="86" y="69"/>
                  <a:pt x="87" y="70"/>
                  <a:pt x="87" y="71"/>
                </a:cubicBezTo>
                <a:cubicBezTo>
                  <a:pt x="87" y="72"/>
                  <a:pt x="86" y="73"/>
                  <a:pt x="84" y="73"/>
                </a:cubicBezTo>
                <a:cubicBezTo>
                  <a:pt x="8" y="73"/>
                  <a:pt x="8" y="73"/>
                  <a:pt x="8" y="73"/>
                </a:cubicBezTo>
                <a:close/>
                <a:moveTo>
                  <a:pt x="19" y="29"/>
                </a:moveTo>
                <a:cubicBezTo>
                  <a:pt x="19" y="29"/>
                  <a:pt x="19" y="29"/>
                  <a:pt x="19" y="29"/>
                </a:cubicBezTo>
                <a:cubicBezTo>
                  <a:pt x="19" y="69"/>
                  <a:pt x="19" y="69"/>
                  <a:pt x="19" y="69"/>
                </a:cubicBezTo>
                <a:cubicBezTo>
                  <a:pt x="32" y="69"/>
                  <a:pt x="32" y="69"/>
                  <a:pt x="32" y="69"/>
                </a:cubicBezTo>
                <a:cubicBezTo>
                  <a:pt x="32" y="29"/>
                  <a:pt x="32" y="29"/>
                  <a:pt x="32" y="29"/>
                </a:cubicBezTo>
                <a:cubicBezTo>
                  <a:pt x="19" y="29"/>
                  <a:pt x="19" y="29"/>
                  <a:pt x="19" y="29"/>
                </a:cubicBezTo>
                <a:close/>
                <a:moveTo>
                  <a:pt x="39" y="29"/>
                </a:moveTo>
                <a:cubicBezTo>
                  <a:pt x="39" y="29"/>
                  <a:pt x="39" y="29"/>
                  <a:pt x="39" y="29"/>
                </a:cubicBezTo>
                <a:cubicBezTo>
                  <a:pt x="39" y="69"/>
                  <a:pt x="39" y="69"/>
                  <a:pt x="39" y="69"/>
                </a:cubicBezTo>
                <a:cubicBezTo>
                  <a:pt x="53" y="69"/>
                  <a:pt x="53" y="69"/>
                  <a:pt x="53" y="69"/>
                </a:cubicBezTo>
                <a:cubicBezTo>
                  <a:pt x="53" y="29"/>
                  <a:pt x="53" y="29"/>
                  <a:pt x="53" y="29"/>
                </a:cubicBezTo>
                <a:cubicBezTo>
                  <a:pt x="39" y="29"/>
                  <a:pt x="39" y="29"/>
                  <a:pt x="39" y="29"/>
                </a:cubicBezTo>
                <a:close/>
                <a:moveTo>
                  <a:pt x="60" y="29"/>
                </a:moveTo>
                <a:cubicBezTo>
                  <a:pt x="60" y="29"/>
                  <a:pt x="60" y="29"/>
                  <a:pt x="60" y="29"/>
                </a:cubicBezTo>
                <a:cubicBezTo>
                  <a:pt x="60" y="69"/>
                  <a:pt x="60" y="69"/>
                  <a:pt x="60" y="69"/>
                </a:cubicBezTo>
                <a:cubicBezTo>
                  <a:pt x="73" y="69"/>
                  <a:pt x="73" y="69"/>
                  <a:pt x="73" y="69"/>
                </a:cubicBezTo>
                <a:cubicBezTo>
                  <a:pt x="73" y="29"/>
                  <a:pt x="73" y="29"/>
                  <a:pt x="73" y="29"/>
                </a:cubicBezTo>
                <a:cubicBezTo>
                  <a:pt x="60" y="29"/>
                  <a:pt x="60" y="29"/>
                  <a:pt x="60" y="29"/>
                </a:cubicBezTo>
                <a:close/>
                <a:moveTo>
                  <a:pt x="73" y="21"/>
                </a:moveTo>
                <a:cubicBezTo>
                  <a:pt x="73" y="21"/>
                  <a:pt x="73" y="21"/>
                  <a:pt x="73" y="21"/>
                </a:cubicBezTo>
                <a:cubicBezTo>
                  <a:pt x="46" y="8"/>
                  <a:pt x="46" y="8"/>
                  <a:pt x="46" y="8"/>
                </a:cubicBezTo>
                <a:cubicBezTo>
                  <a:pt x="19" y="21"/>
                  <a:pt x="19" y="21"/>
                  <a:pt x="19" y="21"/>
                </a:cubicBezTo>
                <a:cubicBezTo>
                  <a:pt x="73" y="21"/>
                  <a:pt x="73" y="21"/>
                  <a:pt x="73" y="21"/>
                </a:cubicBezTo>
                <a:close/>
                <a:moveTo>
                  <a:pt x="4" y="83"/>
                </a:moveTo>
                <a:cubicBezTo>
                  <a:pt x="4" y="83"/>
                  <a:pt x="4" y="83"/>
                  <a:pt x="4" y="83"/>
                </a:cubicBezTo>
                <a:cubicBezTo>
                  <a:pt x="2" y="83"/>
                  <a:pt x="0" y="81"/>
                  <a:pt x="0" y="79"/>
                </a:cubicBezTo>
                <a:cubicBezTo>
                  <a:pt x="0" y="77"/>
                  <a:pt x="2" y="76"/>
                  <a:pt x="4" y="76"/>
                </a:cubicBezTo>
                <a:cubicBezTo>
                  <a:pt x="88" y="76"/>
                  <a:pt x="88" y="76"/>
                  <a:pt x="88" y="76"/>
                </a:cubicBezTo>
                <a:cubicBezTo>
                  <a:pt x="90" y="76"/>
                  <a:pt x="92" y="77"/>
                  <a:pt x="92" y="79"/>
                </a:cubicBezTo>
                <a:cubicBezTo>
                  <a:pt x="92" y="81"/>
                  <a:pt x="90" y="83"/>
                  <a:pt x="88" y="83"/>
                </a:cubicBezTo>
                <a:cubicBezTo>
                  <a:pt x="4" y="83"/>
                  <a:pt x="4" y="83"/>
                  <a:pt x="4" y="8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tx1">
                  <a:lumMod val="65000"/>
                  <a:lumOff val="35000"/>
                </a:schemeClr>
              </a:solidFill>
            </a:endParaRPr>
          </a:p>
        </p:txBody>
      </p:sp>
      <p:sp>
        <p:nvSpPr>
          <p:cNvPr id="32" name="Freeform 54">
            <a:extLst>
              <a:ext uri="{FF2B5EF4-FFF2-40B4-BE49-F238E27FC236}">
                <a16:creationId xmlns:a16="http://schemas.microsoft.com/office/drawing/2014/main" id="{DA97F901-C15A-4007-93C2-7FFFEC71DF8E}"/>
              </a:ext>
            </a:extLst>
          </p:cNvPr>
          <p:cNvSpPr>
            <a:spLocks noEditPoints="1"/>
          </p:cNvSpPr>
          <p:nvPr/>
        </p:nvSpPr>
        <p:spPr bwMode="auto">
          <a:xfrm>
            <a:off x="7234740" y="2677683"/>
            <a:ext cx="234240" cy="251885"/>
          </a:xfrm>
          <a:custGeom>
            <a:avLst/>
            <a:gdLst>
              <a:gd name="T0" fmla="*/ 74 w 90"/>
              <a:gd name="T1" fmla="*/ 63 h 96"/>
              <a:gd name="T2" fmla="*/ 85 w 90"/>
              <a:gd name="T3" fmla="*/ 68 h 96"/>
              <a:gd name="T4" fmla="*/ 85 w 90"/>
              <a:gd name="T5" fmla="*/ 68 h 96"/>
              <a:gd name="T6" fmla="*/ 90 w 90"/>
              <a:gd name="T7" fmla="*/ 80 h 96"/>
              <a:gd name="T8" fmla="*/ 74 w 90"/>
              <a:gd name="T9" fmla="*/ 96 h 96"/>
              <a:gd name="T10" fmla="*/ 57 w 90"/>
              <a:gd name="T11" fmla="*/ 80 h 96"/>
              <a:gd name="T12" fmla="*/ 58 w 90"/>
              <a:gd name="T13" fmla="*/ 74 h 96"/>
              <a:gd name="T14" fmla="*/ 40 w 90"/>
              <a:gd name="T15" fmla="*/ 63 h 96"/>
              <a:gd name="T16" fmla="*/ 39 w 90"/>
              <a:gd name="T17" fmla="*/ 64 h 96"/>
              <a:gd name="T18" fmla="*/ 39 w 90"/>
              <a:gd name="T19" fmla="*/ 64 h 96"/>
              <a:gd name="T20" fmla="*/ 23 w 90"/>
              <a:gd name="T21" fmla="*/ 71 h 96"/>
              <a:gd name="T22" fmla="*/ 0 w 90"/>
              <a:gd name="T23" fmla="*/ 48 h 96"/>
              <a:gd name="T24" fmla="*/ 23 w 90"/>
              <a:gd name="T25" fmla="*/ 25 h 96"/>
              <a:gd name="T26" fmla="*/ 39 w 90"/>
              <a:gd name="T27" fmla="*/ 32 h 96"/>
              <a:gd name="T28" fmla="*/ 39 w 90"/>
              <a:gd name="T29" fmla="*/ 32 h 96"/>
              <a:gd name="T30" fmla="*/ 39 w 90"/>
              <a:gd name="T31" fmla="*/ 32 h 96"/>
              <a:gd name="T32" fmla="*/ 40 w 90"/>
              <a:gd name="T33" fmla="*/ 33 h 96"/>
              <a:gd name="T34" fmla="*/ 58 w 90"/>
              <a:gd name="T35" fmla="*/ 22 h 96"/>
              <a:gd name="T36" fmla="*/ 57 w 90"/>
              <a:gd name="T37" fmla="*/ 16 h 96"/>
              <a:gd name="T38" fmla="*/ 74 w 90"/>
              <a:gd name="T39" fmla="*/ 0 h 96"/>
              <a:gd name="T40" fmla="*/ 90 w 90"/>
              <a:gd name="T41" fmla="*/ 16 h 96"/>
              <a:gd name="T42" fmla="*/ 74 w 90"/>
              <a:gd name="T43" fmla="*/ 33 h 96"/>
              <a:gd name="T44" fmla="*/ 62 w 90"/>
              <a:gd name="T45" fmla="*/ 28 h 96"/>
              <a:gd name="T46" fmla="*/ 62 w 90"/>
              <a:gd name="T47" fmla="*/ 28 h 96"/>
              <a:gd name="T48" fmla="*/ 44 w 90"/>
              <a:gd name="T49" fmla="*/ 39 h 96"/>
              <a:gd name="T50" fmla="*/ 46 w 90"/>
              <a:gd name="T51" fmla="*/ 48 h 96"/>
              <a:gd name="T52" fmla="*/ 44 w 90"/>
              <a:gd name="T53" fmla="*/ 57 h 96"/>
              <a:gd name="T54" fmla="*/ 62 w 90"/>
              <a:gd name="T55" fmla="*/ 68 h 96"/>
              <a:gd name="T56" fmla="*/ 62 w 90"/>
              <a:gd name="T57" fmla="*/ 68 h 96"/>
              <a:gd name="T58" fmla="*/ 62 w 90"/>
              <a:gd name="T59" fmla="*/ 68 h 96"/>
              <a:gd name="T60" fmla="*/ 62 w 90"/>
              <a:gd name="T61" fmla="*/ 68 h 96"/>
              <a:gd name="T62" fmla="*/ 74 w 90"/>
              <a:gd name="T63" fmla="*/ 63 h 96"/>
              <a:gd name="T64" fmla="*/ 80 w 90"/>
              <a:gd name="T65" fmla="*/ 73 h 96"/>
              <a:gd name="T66" fmla="*/ 80 w 90"/>
              <a:gd name="T67" fmla="*/ 73 h 96"/>
              <a:gd name="T68" fmla="*/ 74 w 90"/>
              <a:gd name="T69" fmla="*/ 70 h 96"/>
              <a:gd name="T70" fmla="*/ 67 w 90"/>
              <a:gd name="T71" fmla="*/ 73 h 96"/>
              <a:gd name="T72" fmla="*/ 67 w 90"/>
              <a:gd name="T73" fmla="*/ 73 h 96"/>
              <a:gd name="T74" fmla="*/ 64 w 90"/>
              <a:gd name="T75" fmla="*/ 80 h 96"/>
              <a:gd name="T76" fmla="*/ 74 w 90"/>
              <a:gd name="T77" fmla="*/ 89 h 96"/>
              <a:gd name="T78" fmla="*/ 83 w 90"/>
              <a:gd name="T79" fmla="*/ 80 h 96"/>
              <a:gd name="T80" fmla="*/ 80 w 90"/>
              <a:gd name="T81" fmla="*/ 73 h 96"/>
              <a:gd name="T82" fmla="*/ 80 w 90"/>
              <a:gd name="T83" fmla="*/ 73 h 96"/>
              <a:gd name="T84" fmla="*/ 34 w 90"/>
              <a:gd name="T85" fmla="*/ 37 h 96"/>
              <a:gd name="T86" fmla="*/ 34 w 90"/>
              <a:gd name="T87" fmla="*/ 37 h 96"/>
              <a:gd name="T88" fmla="*/ 23 w 90"/>
              <a:gd name="T89" fmla="*/ 32 h 96"/>
              <a:gd name="T90" fmla="*/ 7 w 90"/>
              <a:gd name="T91" fmla="*/ 48 h 96"/>
              <a:gd name="T92" fmla="*/ 23 w 90"/>
              <a:gd name="T93" fmla="*/ 64 h 96"/>
              <a:gd name="T94" fmla="*/ 33 w 90"/>
              <a:gd name="T95" fmla="*/ 59 h 96"/>
              <a:gd name="T96" fmla="*/ 34 w 90"/>
              <a:gd name="T97" fmla="*/ 59 h 96"/>
              <a:gd name="T98" fmla="*/ 38 w 90"/>
              <a:gd name="T99" fmla="*/ 48 h 96"/>
              <a:gd name="T100" fmla="*/ 34 w 90"/>
              <a:gd name="T101" fmla="*/ 37 h 96"/>
              <a:gd name="T102" fmla="*/ 34 w 90"/>
              <a:gd name="T103" fmla="*/ 37 h 96"/>
              <a:gd name="T104" fmla="*/ 74 w 90"/>
              <a:gd name="T105" fmla="*/ 7 h 96"/>
              <a:gd name="T106" fmla="*/ 74 w 90"/>
              <a:gd name="T107" fmla="*/ 7 h 96"/>
              <a:gd name="T108" fmla="*/ 64 w 90"/>
              <a:gd name="T109" fmla="*/ 16 h 96"/>
              <a:gd name="T110" fmla="*/ 66 w 90"/>
              <a:gd name="T111" fmla="*/ 21 h 96"/>
              <a:gd name="T112" fmla="*/ 66 w 90"/>
              <a:gd name="T113" fmla="*/ 21 h 96"/>
              <a:gd name="T114" fmla="*/ 66 w 90"/>
              <a:gd name="T115" fmla="*/ 21 h 96"/>
              <a:gd name="T116" fmla="*/ 67 w 90"/>
              <a:gd name="T117" fmla="*/ 23 h 96"/>
              <a:gd name="T118" fmla="*/ 67 w 90"/>
              <a:gd name="T119" fmla="*/ 23 h 96"/>
              <a:gd name="T120" fmla="*/ 74 w 90"/>
              <a:gd name="T121" fmla="*/ 26 h 96"/>
              <a:gd name="T122" fmla="*/ 83 w 90"/>
              <a:gd name="T123" fmla="*/ 16 h 96"/>
              <a:gd name="T124" fmla="*/ 74 w 90"/>
              <a:gd name="T125"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96">
                <a:moveTo>
                  <a:pt x="74" y="63"/>
                </a:moveTo>
                <a:cubicBezTo>
                  <a:pt x="78" y="63"/>
                  <a:pt x="82" y="65"/>
                  <a:pt x="85" y="68"/>
                </a:cubicBezTo>
                <a:cubicBezTo>
                  <a:pt x="85" y="68"/>
                  <a:pt x="85" y="68"/>
                  <a:pt x="85" y="68"/>
                </a:cubicBezTo>
                <a:cubicBezTo>
                  <a:pt x="88" y="71"/>
                  <a:pt x="90" y="75"/>
                  <a:pt x="90" y="80"/>
                </a:cubicBezTo>
                <a:cubicBezTo>
                  <a:pt x="90" y="89"/>
                  <a:pt x="83" y="96"/>
                  <a:pt x="74" y="96"/>
                </a:cubicBezTo>
                <a:cubicBezTo>
                  <a:pt x="64" y="96"/>
                  <a:pt x="57" y="89"/>
                  <a:pt x="57" y="80"/>
                </a:cubicBezTo>
                <a:cubicBezTo>
                  <a:pt x="57" y="78"/>
                  <a:pt x="57" y="76"/>
                  <a:pt x="58" y="74"/>
                </a:cubicBezTo>
                <a:cubicBezTo>
                  <a:pt x="40" y="63"/>
                  <a:pt x="40" y="63"/>
                  <a:pt x="40" y="63"/>
                </a:cubicBezTo>
                <a:cubicBezTo>
                  <a:pt x="39" y="64"/>
                  <a:pt x="39" y="64"/>
                  <a:pt x="39" y="64"/>
                </a:cubicBezTo>
                <a:cubicBezTo>
                  <a:pt x="39" y="64"/>
                  <a:pt x="39" y="64"/>
                  <a:pt x="39" y="64"/>
                </a:cubicBezTo>
                <a:cubicBezTo>
                  <a:pt x="34" y="69"/>
                  <a:pt x="29" y="71"/>
                  <a:pt x="23" y="71"/>
                </a:cubicBezTo>
                <a:cubicBezTo>
                  <a:pt x="10" y="71"/>
                  <a:pt x="0" y="61"/>
                  <a:pt x="0" y="48"/>
                </a:cubicBezTo>
                <a:cubicBezTo>
                  <a:pt x="0" y="35"/>
                  <a:pt x="10" y="25"/>
                  <a:pt x="23" y="25"/>
                </a:cubicBezTo>
                <a:cubicBezTo>
                  <a:pt x="29" y="25"/>
                  <a:pt x="35" y="28"/>
                  <a:pt x="39" y="32"/>
                </a:cubicBezTo>
                <a:cubicBezTo>
                  <a:pt x="39" y="32"/>
                  <a:pt x="39" y="32"/>
                  <a:pt x="39" y="32"/>
                </a:cubicBezTo>
                <a:cubicBezTo>
                  <a:pt x="39" y="32"/>
                  <a:pt x="39" y="32"/>
                  <a:pt x="39" y="32"/>
                </a:cubicBezTo>
                <a:cubicBezTo>
                  <a:pt x="39" y="32"/>
                  <a:pt x="39" y="32"/>
                  <a:pt x="40" y="33"/>
                </a:cubicBezTo>
                <a:cubicBezTo>
                  <a:pt x="58" y="22"/>
                  <a:pt x="58" y="22"/>
                  <a:pt x="58" y="22"/>
                </a:cubicBezTo>
                <a:cubicBezTo>
                  <a:pt x="57" y="20"/>
                  <a:pt x="57" y="18"/>
                  <a:pt x="57" y="16"/>
                </a:cubicBezTo>
                <a:cubicBezTo>
                  <a:pt x="57" y="7"/>
                  <a:pt x="64" y="0"/>
                  <a:pt x="74" y="0"/>
                </a:cubicBezTo>
                <a:cubicBezTo>
                  <a:pt x="83" y="0"/>
                  <a:pt x="90" y="7"/>
                  <a:pt x="90" y="16"/>
                </a:cubicBezTo>
                <a:cubicBezTo>
                  <a:pt x="90" y="26"/>
                  <a:pt x="83" y="33"/>
                  <a:pt x="74" y="33"/>
                </a:cubicBezTo>
                <a:cubicBezTo>
                  <a:pt x="69" y="33"/>
                  <a:pt x="65" y="31"/>
                  <a:pt x="62" y="28"/>
                </a:cubicBezTo>
                <a:cubicBezTo>
                  <a:pt x="62" y="28"/>
                  <a:pt x="62" y="28"/>
                  <a:pt x="62" y="28"/>
                </a:cubicBezTo>
                <a:cubicBezTo>
                  <a:pt x="44" y="39"/>
                  <a:pt x="44" y="39"/>
                  <a:pt x="44" y="39"/>
                </a:cubicBezTo>
                <a:cubicBezTo>
                  <a:pt x="45" y="42"/>
                  <a:pt x="46" y="45"/>
                  <a:pt x="46" y="48"/>
                </a:cubicBezTo>
                <a:cubicBezTo>
                  <a:pt x="46" y="51"/>
                  <a:pt x="45" y="54"/>
                  <a:pt x="44" y="57"/>
                </a:cubicBezTo>
                <a:cubicBezTo>
                  <a:pt x="62" y="68"/>
                  <a:pt x="62" y="68"/>
                  <a:pt x="62" y="68"/>
                </a:cubicBezTo>
                <a:cubicBezTo>
                  <a:pt x="62" y="68"/>
                  <a:pt x="62" y="68"/>
                  <a:pt x="62" y="68"/>
                </a:cubicBezTo>
                <a:cubicBezTo>
                  <a:pt x="62" y="68"/>
                  <a:pt x="62" y="68"/>
                  <a:pt x="62" y="68"/>
                </a:cubicBezTo>
                <a:cubicBezTo>
                  <a:pt x="62" y="68"/>
                  <a:pt x="62" y="68"/>
                  <a:pt x="62" y="68"/>
                </a:cubicBezTo>
                <a:cubicBezTo>
                  <a:pt x="65" y="65"/>
                  <a:pt x="69" y="63"/>
                  <a:pt x="74" y="63"/>
                </a:cubicBezTo>
                <a:close/>
                <a:moveTo>
                  <a:pt x="80" y="73"/>
                </a:moveTo>
                <a:cubicBezTo>
                  <a:pt x="80" y="73"/>
                  <a:pt x="80" y="73"/>
                  <a:pt x="80" y="73"/>
                </a:cubicBezTo>
                <a:cubicBezTo>
                  <a:pt x="79" y="71"/>
                  <a:pt x="76" y="70"/>
                  <a:pt x="74" y="70"/>
                </a:cubicBezTo>
                <a:cubicBezTo>
                  <a:pt x="71" y="70"/>
                  <a:pt x="69" y="71"/>
                  <a:pt x="67" y="73"/>
                </a:cubicBezTo>
                <a:cubicBezTo>
                  <a:pt x="67" y="73"/>
                  <a:pt x="67" y="73"/>
                  <a:pt x="67" y="73"/>
                </a:cubicBezTo>
                <a:cubicBezTo>
                  <a:pt x="65" y="75"/>
                  <a:pt x="64" y="77"/>
                  <a:pt x="64" y="80"/>
                </a:cubicBezTo>
                <a:cubicBezTo>
                  <a:pt x="64" y="85"/>
                  <a:pt x="68" y="89"/>
                  <a:pt x="74" y="89"/>
                </a:cubicBezTo>
                <a:cubicBezTo>
                  <a:pt x="79" y="89"/>
                  <a:pt x="83" y="85"/>
                  <a:pt x="83" y="80"/>
                </a:cubicBezTo>
                <a:cubicBezTo>
                  <a:pt x="83" y="77"/>
                  <a:pt x="82" y="75"/>
                  <a:pt x="80" y="73"/>
                </a:cubicBezTo>
                <a:cubicBezTo>
                  <a:pt x="80" y="73"/>
                  <a:pt x="80" y="73"/>
                  <a:pt x="80" y="73"/>
                </a:cubicBezTo>
                <a:close/>
                <a:moveTo>
                  <a:pt x="34" y="37"/>
                </a:moveTo>
                <a:cubicBezTo>
                  <a:pt x="34" y="37"/>
                  <a:pt x="34" y="37"/>
                  <a:pt x="34" y="37"/>
                </a:cubicBezTo>
                <a:cubicBezTo>
                  <a:pt x="31" y="34"/>
                  <a:pt x="27" y="32"/>
                  <a:pt x="23" y="32"/>
                </a:cubicBezTo>
                <a:cubicBezTo>
                  <a:pt x="14" y="32"/>
                  <a:pt x="7" y="39"/>
                  <a:pt x="7" y="48"/>
                </a:cubicBezTo>
                <a:cubicBezTo>
                  <a:pt x="7" y="57"/>
                  <a:pt x="14" y="64"/>
                  <a:pt x="23" y="64"/>
                </a:cubicBezTo>
                <a:cubicBezTo>
                  <a:pt x="27" y="64"/>
                  <a:pt x="31" y="62"/>
                  <a:pt x="33" y="59"/>
                </a:cubicBezTo>
                <a:cubicBezTo>
                  <a:pt x="34" y="59"/>
                  <a:pt x="34" y="59"/>
                  <a:pt x="34" y="59"/>
                </a:cubicBezTo>
                <a:cubicBezTo>
                  <a:pt x="36" y="56"/>
                  <a:pt x="38" y="52"/>
                  <a:pt x="38" y="48"/>
                </a:cubicBezTo>
                <a:cubicBezTo>
                  <a:pt x="38" y="44"/>
                  <a:pt x="36" y="40"/>
                  <a:pt x="34" y="37"/>
                </a:cubicBezTo>
                <a:cubicBezTo>
                  <a:pt x="34" y="37"/>
                  <a:pt x="34" y="37"/>
                  <a:pt x="34" y="37"/>
                </a:cubicBezTo>
                <a:close/>
                <a:moveTo>
                  <a:pt x="74" y="7"/>
                </a:moveTo>
                <a:cubicBezTo>
                  <a:pt x="74" y="7"/>
                  <a:pt x="74" y="7"/>
                  <a:pt x="74" y="7"/>
                </a:cubicBezTo>
                <a:cubicBezTo>
                  <a:pt x="68" y="7"/>
                  <a:pt x="64" y="11"/>
                  <a:pt x="64" y="16"/>
                </a:cubicBezTo>
                <a:cubicBezTo>
                  <a:pt x="64" y="18"/>
                  <a:pt x="65" y="20"/>
                  <a:pt x="66" y="21"/>
                </a:cubicBezTo>
                <a:cubicBezTo>
                  <a:pt x="66" y="21"/>
                  <a:pt x="66" y="21"/>
                  <a:pt x="66" y="21"/>
                </a:cubicBezTo>
                <a:cubicBezTo>
                  <a:pt x="66" y="21"/>
                  <a:pt x="66" y="21"/>
                  <a:pt x="66" y="21"/>
                </a:cubicBezTo>
                <a:cubicBezTo>
                  <a:pt x="66" y="22"/>
                  <a:pt x="66" y="22"/>
                  <a:pt x="67" y="23"/>
                </a:cubicBezTo>
                <a:cubicBezTo>
                  <a:pt x="67" y="23"/>
                  <a:pt x="67" y="23"/>
                  <a:pt x="67" y="23"/>
                </a:cubicBezTo>
                <a:cubicBezTo>
                  <a:pt x="69" y="25"/>
                  <a:pt x="71" y="26"/>
                  <a:pt x="74" y="26"/>
                </a:cubicBezTo>
                <a:cubicBezTo>
                  <a:pt x="79" y="26"/>
                  <a:pt x="83" y="22"/>
                  <a:pt x="83" y="16"/>
                </a:cubicBezTo>
                <a:cubicBezTo>
                  <a:pt x="83" y="11"/>
                  <a:pt x="79" y="7"/>
                  <a:pt x="74"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tx1">
                  <a:lumMod val="65000"/>
                  <a:lumOff val="35000"/>
                </a:schemeClr>
              </a:solidFill>
            </a:endParaRPr>
          </a:p>
        </p:txBody>
      </p:sp>
      <p:sp>
        <p:nvSpPr>
          <p:cNvPr id="33" name="Freeform 55">
            <a:extLst>
              <a:ext uri="{FF2B5EF4-FFF2-40B4-BE49-F238E27FC236}">
                <a16:creationId xmlns:a16="http://schemas.microsoft.com/office/drawing/2014/main" id="{AAAD9716-C1E3-4EE8-8519-FA6BC9D89C30}"/>
              </a:ext>
            </a:extLst>
          </p:cNvPr>
          <p:cNvSpPr>
            <a:spLocks noEditPoints="1"/>
          </p:cNvSpPr>
          <p:nvPr/>
        </p:nvSpPr>
        <p:spPr bwMode="auto">
          <a:xfrm>
            <a:off x="4676647" y="5561228"/>
            <a:ext cx="253493" cy="229427"/>
          </a:xfrm>
          <a:custGeom>
            <a:avLst/>
            <a:gdLst>
              <a:gd name="T0" fmla="*/ 85 w 96"/>
              <a:gd name="T1" fmla="*/ 57 h 88"/>
              <a:gd name="T2" fmla="*/ 89 w 96"/>
              <a:gd name="T3" fmla="*/ 48 h 88"/>
              <a:gd name="T4" fmla="*/ 79 w 96"/>
              <a:gd name="T5" fmla="*/ 36 h 88"/>
              <a:gd name="T6" fmla="*/ 76 w 96"/>
              <a:gd name="T7" fmla="*/ 33 h 88"/>
              <a:gd name="T8" fmla="*/ 50 w 96"/>
              <a:gd name="T9" fmla="*/ 7 h 88"/>
              <a:gd name="T10" fmla="*/ 27 w 96"/>
              <a:gd name="T11" fmla="*/ 23 h 88"/>
              <a:gd name="T12" fmla="*/ 12 w 96"/>
              <a:gd name="T13" fmla="*/ 30 h 88"/>
              <a:gd name="T14" fmla="*/ 12 w 96"/>
              <a:gd name="T15" fmla="*/ 55 h 88"/>
              <a:gd name="T16" fmla="*/ 25 w 96"/>
              <a:gd name="T17" fmla="*/ 60 h 88"/>
              <a:gd name="T18" fmla="*/ 26 w 96"/>
              <a:gd name="T19" fmla="*/ 60 h 88"/>
              <a:gd name="T20" fmla="*/ 37 w 96"/>
              <a:gd name="T21" fmla="*/ 60 h 88"/>
              <a:gd name="T22" fmla="*/ 37 w 96"/>
              <a:gd name="T23" fmla="*/ 68 h 88"/>
              <a:gd name="T24" fmla="*/ 26 w 96"/>
              <a:gd name="T25" fmla="*/ 68 h 88"/>
              <a:gd name="T26" fmla="*/ 25 w 96"/>
              <a:gd name="T27" fmla="*/ 68 h 88"/>
              <a:gd name="T28" fmla="*/ 7 w 96"/>
              <a:gd name="T29" fmla="*/ 60 h 88"/>
              <a:gd name="T30" fmla="*/ 6 w 96"/>
              <a:gd name="T31" fmla="*/ 25 h 88"/>
              <a:gd name="T32" fmla="*/ 32 w 96"/>
              <a:gd name="T33" fmla="*/ 5 h 88"/>
              <a:gd name="T34" fmla="*/ 74 w 96"/>
              <a:gd name="T35" fmla="*/ 9 h 88"/>
              <a:gd name="T36" fmla="*/ 92 w 96"/>
              <a:gd name="T37" fmla="*/ 36 h 88"/>
              <a:gd name="T38" fmla="*/ 91 w 96"/>
              <a:gd name="T39" fmla="*/ 62 h 88"/>
              <a:gd name="T40" fmla="*/ 79 w 96"/>
              <a:gd name="T41" fmla="*/ 67 h 88"/>
              <a:gd name="T42" fmla="*/ 77 w 96"/>
              <a:gd name="T43" fmla="*/ 68 h 88"/>
              <a:gd name="T44" fmla="*/ 60 w 96"/>
              <a:gd name="T45" fmla="*/ 68 h 88"/>
              <a:gd name="T46" fmla="*/ 57 w 96"/>
              <a:gd name="T47" fmla="*/ 64 h 88"/>
              <a:gd name="T48" fmla="*/ 60 w 96"/>
              <a:gd name="T49" fmla="*/ 60 h 88"/>
              <a:gd name="T50" fmla="*/ 46 w 96"/>
              <a:gd name="T51" fmla="*/ 28 h 88"/>
              <a:gd name="T52" fmla="*/ 47 w 96"/>
              <a:gd name="T53" fmla="*/ 28 h 88"/>
              <a:gd name="T54" fmla="*/ 47 w 96"/>
              <a:gd name="T55" fmla="*/ 28 h 88"/>
              <a:gd name="T56" fmla="*/ 47 w 96"/>
              <a:gd name="T57" fmla="*/ 28 h 88"/>
              <a:gd name="T58" fmla="*/ 47 w 96"/>
              <a:gd name="T59" fmla="*/ 28 h 88"/>
              <a:gd name="T60" fmla="*/ 47 w 96"/>
              <a:gd name="T61" fmla="*/ 27 h 88"/>
              <a:gd name="T62" fmla="*/ 48 w 96"/>
              <a:gd name="T63" fmla="*/ 27 h 88"/>
              <a:gd name="T64" fmla="*/ 48 w 96"/>
              <a:gd name="T65" fmla="*/ 27 h 88"/>
              <a:gd name="T66" fmla="*/ 48 w 96"/>
              <a:gd name="T67" fmla="*/ 27 h 88"/>
              <a:gd name="T68" fmla="*/ 48 w 96"/>
              <a:gd name="T69" fmla="*/ 27 h 88"/>
              <a:gd name="T70" fmla="*/ 49 w 96"/>
              <a:gd name="T71" fmla="*/ 27 h 88"/>
              <a:gd name="T72" fmla="*/ 49 w 96"/>
              <a:gd name="T73" fmla="*/ 28 h 88"/>
              <a:gd name="T74" fmla="*/ 49 w 96"/>
              <a:gd name="T75" fmla="*/ 28 h 88"/>
              <a:gd name="T76" fmla="*/ 49 w 96"/>
              <a:gd name="T77" fmla="*/ 28 h 88"/>
              <a:gd name="T78" fmla="*/ 50 w 96"/>
              <a:gd name="T79" fmla="*/ 28 h 88"/>
              <a:gd name="T80" fmla="*/ 67 w 96"/>
              <a:gd name="T81" fmla="*/ 49 h 88"/>
              <a:gd name="T82" fmla="*/ 50 w 96"/>
              <a:gd name="T83" fmla="*/ 35 h 88"/>
              <a:gd name="T84" fmla="*/ 48 w 96"/>
              <a:gd name="T85" fmla="*/ 88 h 88"/>
              <a:gd name="T86" fmla="*/ 46 w 96"/>
              <a:gd name="T87" fmla="*/ 35 h 88"/>
              <a:gd name="T88" fmla="*/ 29 w 96"/>
              <a:gd name="T89" fmla="*/ 49 h 88"/>
              <a:gd name="T90" fmla="*/ 46 w 96"/>
              <a:gd name="T91" fmla="*/ 28 h 88"/>
              <a:gd name="T92" fmla="*/ 48 w 96"/>
              <a:gd name="T93" fmla="*/ 27 h 88"/>
              <a:gd name="T94" fmla="*/ 48 w 96"/>
              <a:gd name="T95" fmla="*/ 27 h 88"/>
              <a:gd name="T96" fmla="*/ 48 w 96"/>
              <a:gd name="T97" fmla="*/ 2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88">
                <a:moveTo>
                  <a:pt x="77" y="60"/>
                </a:moveTo>
                <a:cubicBezTo>
                  <a:pt x="80" y="60"/>
                  <a:pt x="83" y="59"/>
                  <a:pt x="85" y="57"/>
                </a:cubicBezTo>
                <a:cubicBezTo>
                  <a:pt x="85" y="57"/>
                  <a:pt x="85" y="57"/>
                  <a:pt x="85" y="57"/>
                </a:cubicBezTo>
                <a:cubicBezTo>
                  <a:pt x="88" y="54"/>
                  <a:pt x="89" y="51"/>
                  <a:pt x="89" y="48"/>
                </a:cubicBezTo>
                <a:cubicBezTo>
                  <a:pt x="89" y="45"/>
                  <a:pt x="88" y="42"/>
                  <a:pt x="86" y="40"/>
                </a:cubicBezTo>
                <a:cubicBezTo>
                  <a:pt x="84" y="38"/>
                  <a:pt x="82" y="37"/>
                  <a:pt x="79" y="36"/>
                </a:cubicBezTo>
                <a:cubicBezTo>
                  <a:pt x="77" y="36"/>
                  <a:pt x="76" y="35"/>
                  <a:pt x="76" y="33"/>
                </a:cubicBezTo>
                <a:cubicBezTo>
                  <a:pt x="76" y="33"/>
                  <a:pt x="76" y="33"/>
                  <a:pt x="76" y="33"/>
                </a:cubicBezTo>
                <a:cubicBezTo>
                  <a:pt x="76" y="26"/>
                  <a:pt x="73" y="19"/>
                  <a:pt x="68" y="15"/>
                </a:cubicBezTo>
                <a:cubicBezTo>
                  <a:pt x="64" y="10"/>
                  <a:pt x="57" y="7"/>
                  <a:pt x="50" y="7"/>
                </a:cubicBezTo>
                <a:cubicBezTo>
                  <a:pt x="45" y="7"/>
                  <a:pt x="40" y="9"/>
                  <a:pt x="36" y="11"/>
                </a:cubicBezTo>
                <a:cubicBezTo>
                  <a:pt x="32" y="14"/>
                  <a:pt x="29" y="18"/>
                  <a:pt x="27" y="23"/>
                </a:cubicBezTo>
                <a:cubicBezTo>
                  <a:pt x="26" y="24"/>
                  <a:pt x="25" y="25"/>
                  <a:pt x="23" y="25"/>
                </a:cubicBezTo>
                <a:cubicBezTo>
                  <a:pt x="19" y="25"/>
                  <a:pt x="15" y="27"/>
                  <a:pt x="12" y="30"/>
                </a:cubicBezTo>
                <a:cubicBezTo>
                  <a:pt x="9" y="33"/>
                  <a:pt x="7" y="38"/>
                  <a:pt x="7" y="42"/>
                </a:cubicBezTo>
                <a:cubicBezTo>
                  <a:pt x="7" y="47"/>
                  <a:pt x="9" y="52"/>
                  <a:pt x="12" y="55"/>
                </a:cubicBezTo>
                <a:cubicBezTo>
                  <a:pt x="12" y="55"/>
                  <a:pt x="12" y="55"/>
                  <a:pt x="12" y="55"/>
                </a:cubicBezTo>
                <a:cubicBezTo>
                  <a:pt x="15" y="58"/>
                  <a:pt x="20" y="60"/>
                  <a:pt x="25" y="60"/>
                </a:cubicBezTo>
                <a:cubicBezTo>
                  <a:pt x="26" y="60"/>
                  <a:pt x="26" y="60"/>
                  <a:pt x="26" y="60"/>
                </a:cubicBezTo>
                <a:cubicBezTo>
                  <a:pt x="26" y="60"/>
                  <a:pt x="26" y="60"/>
                  <a:pt x="26" y="60"/>
                </a:cubicBezTo>
                <a:cubicBezTo>
                  <a:pt x="36" y="60"/>
                  <a:pt x="36" y="60"/>
                  <a:pt x="36" y="60"/>
                </a:cubicBezTo>
                <a:cubicBezTo>
                  <a:pt x="37" y="60"/>
                  <a:pt x="37" y="60"/>
                  <a:pt x="37" y="60"/>
                </a:cubicBezTo>
                <a:cubicBezTo>
                  <a:pt x="39" y="60"/>
                  <a:pt x="41" y="62"/>
                  <a:pt x="41" y="64"/>
                </a:cubicBezTo>
                <a:cubicBezTo>
                  <a:pt x="41" y="66"/>
                  <a:pt x="39" y="68"/>
                  <a:pt x="37" y="68"/>
                </a:cubicBezTo>
                <a:cubicBezTo>
                  <a:pt x="36" y="68"/>
                  <a:pt x="36" y="68"/>
                  <a:pt x="36" y="68"/>
                </a:cubicBezTo>
                <a:cubicBezTo>
                  <a:pt x="26" y="68"/>
                  <a:pt x="26" y="68"/>
                  <a:pt x="26" y="68"/>
                </a:cubicBezTo>
                <a:cubicBezTo>
                  <a:pt x="26" y="68"/>
                  <a:pt x="26" y="68"/>
                  <a:pt x="26" y="68"/>
                </a:cubicBezTo>
                <a:cubicBezTo>
                  <a:pt x="25" y="68"/>
                  <a:pt x="25" y="68"/>
                  <a:pt x="25" y="68"/>
                </a:cubicBezTo>
                <a:cubicBezTo>
                  <a:pt x="18" y="68"/>
                  <a:pt x="11" y="65"/>
                  <a:pt x="7" y="60"/>
                </a:cubicBezTo>
                <a:cubicBezTo>
                  <a:pt x="7" y="60"/>
                  <a:pt x="7" y="60"/>
                  <a:pt x="7" y="60"/>
                </a:cubicBezTo>
                <a:cubicBezTo>
                  <a:pt x="2" y="56"/>
                  <a:pt x="0" y="49"/>
                  <a:pt x="0" y="42"/>
                </a:cubicBezTo>
                <a:cubicBezTo>
                  <a:pt x="0" y="36"/>
                  <a:pt x="2" y="30"/>
                  <a:pt x="6" y="25"/>
                </a:cubicBezTo>
                <a:cubicBezTo>
                  <a:pt x="10" y="21"/>
                  <a:pt x="15" y="19"/>
                  <a:pt x="21" y="18"/>
                </a:cubicBezTo>
                <a:cubicBezTo>
                  <a:pt x="24" y="13"/>
                  <a:pt x="27" y="8"/>
                  <a:pt x="32" y="5"/>
                </a:cubicBezTo>
                <a:cubicBezTo>
                  <a:pt x="37" y="2"/>
                  <a:pt x="44" y="0"/>
                  <a:pt x="50" y="0"/>
                </a:cubicBezTo>
                <a:cubicBezTo>
                  <a:pt x="59" y="0"/>
                  <a:pt x="68" y="3"/>
                  <a:pt x="74" y="9"/>
                </a:cubicBezTo>
                <a:cubicBezTo>
                  <a:pt x="79" y="15"/>
                  <a:pt x="83" y="22"/>
                  <a:pt x="83" y="30"/>
                </a:cubicBezTo>
                <a:cubicBezTo>
                  <a:pt x="87" y="31"/>
                  <a:pt x="90" y="33"/>
                  <a:pt x="92" y="36"/>
                </a:cubicBezTo>
                <a:cubicBezTo>
                  <a:pt x="95" y="39"/>
                  <a:pt x="96" y="43"/>
                  <a:pt x="96" y="48"/>
                </a:cubicBezTo>
                <a:cubicBezTo>
                  <a:pt x="96" y="53"/>
                  <a:pt x="94" y="58"/>
                  <a:pt x="91" y="62"/>
                </a:cubicBezTo>
                <a:cubicBezTo>
                  <a:pt x="91" y="62"/>
                  <a:pt x="91" y="62"/>
                  <a:pt x="91" y="62"/>
                </a:cubicBezTo>
                <a:cubicBezTo>
                  <a:pt x="88" y="65"/>
                  <a:pt x="84" y="67"/>
                  <a:pt x="79" y="67"/>
                </a:cubicBezTo>
                <a:cubicBezTo>
                  <a:pt x="79" y="67"/>
                  <a:pt x="78" y="68"/>
                  <a:pt x="78" y="68"/>
                </a:cubicBezTo>
                <a:cubicBezTo>
                  <a:pt x="77" y="68"/>
                  <a:pt x="77" y="68"/>
                  <a:pt x="77" y="68"/>
                </a:cubicBezTo>
                <a:cubicBezTo>
                  <a:pt x="77" y="68"/>
                  <a:pt x="77" y="68"/>
                  <a:pt x="77" y="68"/>
                </a:cubicBezTo>
                <a:cubicBezTo>
                  <a:pt x="60" y="68"/>
                  <a:pt x="60" y="68"/>
                  <a:pt x="60" y="68"/>
                </a:cubicBezTo>
                <a:cubicBezTo>
                  <a:pt x="60" y="68"/>
                  <a:pt x="60" y="68"/>
                  <a:pt x="60" y="68"/>
                </a:cubicBezTo>
                <a:cubicBezTo>
                  <a:pt x="58" y="68"/>
                  <a:pt x="57" y="66"/>
                  <a:pt x="57" y="64"/>
                </a:cubicBezTo>
                <a:cubicBezTo>
                  <a:pt x="57" y="62"/>
                  <a:pt x="58" y="60"/>
                  <a:pt x="60" y="60"/>
                </a:cubicBezTo>
                <a:cubicBezTo>
                  <a:pt x="60" y="60"/>
                  <a:pt x="60" y="60"/>
                  <a:pt x="60" y="60"/>
                </a:cubicBezTo>
                <a:cubicBezTo>
                  <a:pt x="77" y="60"/>
                  <a:pt x="77" y="60"/>
                  <a:pt x="77" y="60"/>
                </a:cubicBezTo>
                <a:close/>
                <a:moveTo>
                  <a:pt x="46" y="28"/>
                </a:moveTo>
                <a:cubicBezTo>
                  <a:pt x="46" y="28"/>
                  <a:pt x="46" y="28"/>
                  <a:pt x="46" y="28"/>
                </a:cubicBezTo>
                <a:cubicBezTo>
                  <a:pt x="47" y="28"/>
                  <a:pt x="47" y="28"/>
                  <a:pt x="47" y="28"/>
                </a:cubicBezTo>
                <a:cubicBezTo>
                  <a:pt x="47" y="28"/>
                  <a:pt x="47" y="28"/>
                  <a:pt x="47" y="28"/>
                </a:cubicBezTo>
                <a:cubicBezTo>
                  <a:pt x="47" y="28"/>
                  <a:pt x="47" y="28"/>
                  <a:pt x="47" y="28"/>
                </a:cubicBezTo>
                <a:cubicBezTo>
                  <a:pt x="47" y="28"/>
                  <a:pt x="47" y="28"/>
                  <a:pt x="47" y="28"/>
                </a:cubicBezTo>
                <a:cubicBezTo>
                  <a:pt x="47" y="28"/>
                  <a:pt x="47" y="28"/>
                  <a:pt x="47" y="28"/>
                </a:cubicBezTo>
                <a:cubicBezTo>
                  <a:pt x="47" y="28"/>
                  <a:pt x="47" y="28"/>
                  <a:pt x="47" y="28"/>
                </a:cubicBezTo>
                <a:cubicBezTo>
                  <a:pt x="47" y="28"/>
                  <a:pt x="47" y="28"/>
                  <a:pt x="47" y="28"/>
                </a:cubicBezTo>
                <a:cubicBezTo>
                  <a:pt x="47" y="28"/>
                  <a:pt x="47" y="28"/>
                  <a:pt x="47" y="28"/>
                </a:cubicBezTo>
                <a:cubicBezTo>
                  <a:pt x="47" y="27"/>
                  <a:pt x="47" y="27"/>
                  <a:pt x="47" y="27"/>
                </a:cubicBezTo>
                <a:cubicBezTo>
                  <a:pt x="47" y="27"/>
                  <a:pt x="47" y="27"/>
                  <a:pt x="47" y="27"/>
                </a:cubicBezTo>
                <a:cubicBezTo>
                  <a:pt x="48" y="27"/>
                  <a:pt x="48" y="27"/>
                  <a:pt x="48" y="27"/>
                </a:cubicBezTo>
                <a:cubicBezTo>
                  <a:pt x="48" y="27"/>
                  <a:pt x="48" y="27"/>
                  <a:pt x="48" y="27"/>
                </a:cubicBezTo>
                <a:cubicBezTo>
                  <a:pt x="48" y="27"/>
                  <a:pt x="48" y="27"/>
                  <a:pt x="48" y="27"/>
                </a:cubicBezTo>
                <a:cubicBezTo>
                  <a:pt x="48" y="27"/>
                  <a:pt x="48" y="27"/>
                  <a:pt x="48" y="27"/>
                </a:cubicBezTo>
                <a:cubicBezTo>
                  <a:pt x="48" y="27"/>
                  <a:pt x="48" y="27"/>
                  <a:pt x="48" y="27"/>
                </a:cubicBezTo>
                <a:cubicBezTo>
                  <a:pt x="48" y="27"/>
                  <a:pt x="48" y="27"/>
                  <a:pt x="48" y="27"/>
                </a:cubicBezTo>
                <a:cubicBezTo>
                  <a:pt x="48" y="27"/>
                  <a:pt x="48" y="27"/>
                  <a:pt x="48" y="27"/>
                </a:cubicBezTo>
                <a:cubicBezTo>
                  <a:pt x="49" y="27"/>
                  <a:pt x="49" y="27"/>
                  <a:pt x="49" y="27"/>
                </a:cubicBezTo>
                <a:cubicBezTo>
                  <a:pt x="49" y="27"/>
                  <a:pt x="49" y="27"/>
                  <a:pt x="49" y="27"/>
                </a:cubicBezTo>
                <a:cubicBezTo>
                  <a:pt x="49" y="27"/>
                  <a:pt x="49" y="27"/>
                  <a:pt x="49" y="28"/>
                </a:cubicBezTo>
                <a:cubicBezTo>
                  <a:pt x="49" y="28"/>
                  <a:pt x="49" y="28"/>
                  <a:pt x="49" y="28"/>
                </a:cubicBezTo>
                <a:cubicBezTo>
                  <a:pt x="49" y="28"/>
                  <a:pt x="49" y="28"/>
                  <a:pt x="49" y="28"/>
                </a:cubicBezTo>
                <a:cubicBezTo>
                  <a:pt x="49" y="28"/>
                  <a:pt x="49" y="28"/>
                  <a:pt x="49" y="28"/>
                </a:cubicBezTo>
                <a:cubicBezTo>
                  <a:pt x="49" y="28"/>
                  <a:pt x="49" y="28"/>
                  <a:pt x="49" y="28"/>
                </a:cubicBezTo>
                <a:cubicBezTo>
                  <a:pt x="49" y="28"/>
                  <a:pt x="49" y="28"/>
                  <a:pt x="49" y="28"/>
                </a:cubicBezTo>
                <a:cubicBezTo>
                  <a:pt x="50" y="28"/>
                  <a:pt x="50" y="28"/>
                  <a:pt x="50" y="28"/>
                </a:cubicBezTo>
                <a:cubicBezTo>
                  <a:pt x="50" y="28"/>
                  <a:pt x="50" y="28"/>
                  <a:pt x="50" y="28"/>
                </a:cubicBezTo>
                <a:cubicBezTo>
                  <a:pt x="67" y="46"/>
                  <a:pt x="67" y="46"/>
                  <a:pt x="67" y="46"/>
                </a:cubicBezTo>
                <a:cubicBezTo>
                  <a:pt x="68" y="47"/>
                  <a:pt x="68" y="48"/>
                  <a:pt x="67" y="49"/>
                </a:cubicBezTo>
                <a:cubicBezTo>
                  <a:pt x="67" y="50"/>
                  <a:pt x="65" y="50"/>
                  <a:pt x="64" y="49"/>
                </a:cubicBezTo>
                <a:cubicBezTo>
                  <a:pt x="50" y="35"/>
                  <a:pt x="50" y="35"/>
                  <a:pt x="50" y="35"/>
                </a:cubicBezTo>
                <a:cubicBezTo>
                  <a:pt x="50" y="86"/>
                  <a:pt x="50" y="86"/>
                  <a:pt x="50" y="86"/>
                </a:cubicBezTo>
                <a:cubicBezTo>
                  <a:pt x="50" y="87"/>
                  <a:pt x="49" y="88"/>
                  <a:pt x="48" y="88"/>
                </a:cubicBezTo>
                <a:cubicBezTo>
                  <a:pt x="47" y="88"/>
                  <a:pt x="46" y="87"/>
                  <a:pt x="46" y="86"/>
                </a:cubicBezTo>
                <a:cubicBezTo>
                  <a:pt x="46" y="35"/>
                  <a:pt x="46" y="35"/>
                  <a:pt x="46" y="35"/>
                </a:cubicBezTo>
                <a:cubicBezTo>
                  <a:pt x="32" y="49"/>
                  <a:pt x="32" y="49"/>
                  <a:pt x="32" y="49"/>
                </a:cubicBezTo>
                <a:cubicBezTo>
                  <a:pt x="31" y="50"/>
                  <a:pt x="29" y="50"/>
                  <a:pt x="29" y="49"/>
                </a:cubicBezTo>
                <a:cubicBezTo>
                  <a:pt x="28" y="48"/>
                  <a:pt x="28" y="47"/>
                  <a:pt x="29" y="46"/>
                </a:cubicBezTo>
                <a:cubicBezTo>
                  <a:pt x="46" y="28"/>
                  <a:pt x="46" y="28"/>
                  <a:pt x="46" y="28"/>
                </a:cubicBezTo>
                <a:cubicBezTo>
                  <a:pt x="46" y="28"/>
                  <a:pt x="46" y="28"/>
                  <a:pt x="46" y="28"/>
                </a:cubicBezTo>
                <a:close/>
                <a:moveTo>
                  <a:pt x="48" y="27"/>
                </a:moveTo>
                <a:cubicBezTo>
                  <a:pt x="48" y="27"/>
                  <a:pt x="48" y="27"/>
                  <a:pt x="48" y="27"/>
                </a:cubicBezTo>
                <a:cubicBezTo>
                  <a:pt x="48" y="27"/>
                  <a:pt x="48" y="27"/>
                  <a:pt x="48" y="27"/>
                </a:cubicBezTo>
                <a:cubicBezTo>
                  <a:pt x="48" y="27"/>
                  <a:pt x="48" y="27"/>
                  <a:pt x="48" y="27"/>
                </a:cubicBezTo>
                <a:cubicBezTo>
                  <a:pt x="48" y="27"/>
                  <a:pt x="48" y="27"/>
                  <a:pt x="48"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tx1">
                  <a:lumMod val="65000"/>
                  <a:lumOff val="35000"/>
                </a:schemeClr>
              </a:solidFill>
            </a:endParaRPr>
          </a:p>
        </p:txBody>
      </p:sp>
      <p:grpSp>
        <p:nvGrpSpPr>
          <p:cNvPr id="34" name="组合 33">
            <a:extLst>
              <a:ext uri="{FF2B5EF4-FFF2-40B4-BE49-F238E27FC236}">
                <a16:creationId xmlns:a16="http://schemas.microsoft.com/office/drawing/2014/main" id="{0393F9A0-53D1-4E58-9B88-5C95B75E3A90}"/>
              </a:ext>
            </a:extLst>
          </p:cNvPr>
          <p:cNvGrpSpPr/>
          <p:nvPr/>
        </p:nvGrpSpPr>
        <p:grpSpPr>
          <a:xfrm>
            <a:off x="6992027" y="5317167"/>
            <a:ext cx="717549" cy="717549"/>
            <a:chOff x="5259388" y="3770313"/>
            <a:chExt cx="538162" cy="538162"/>
          </a:xfrm>
          <a:solidFill>
            <a:srgbClr val="BDBEC0"/>
          </a:solidFill>
        </p:grpSpPr>
        <p:sp>
          <p:nvSpPr>
            <p:cNvPr id="35" name="Oval 42">
              <a:extLst>
                <a:ext uri="{FF2B5EF4-FFF2-40B4-BE49-F238E27FC236}">
                  <a16:creationId xmlns:a16="http://schemas.microsoft.com/office/drawing/2014/main" id="{00C8A358-8AE0-4C89-B337-E84375522A9E}"/>
                </a:ext>
              </a:extLst>
            </p:cNvPr>
            <p:cNvSpPr>
              <a:spLocks noChangeArrowheads="1"/>
            </p:cNvSpPr>
            <p:nvPr/>
          </p:nvSpPr>
          <p:spPr bwMode="auto">
            <a:xfrm>
              <a:off x="5326856" y="3836987"/>
              <a:ext cx="414338" cy="414338"/>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36" name="Oval 49">
              <a:extLst>
                <a:ext uri="{FF2B5EF4-FFF2-40B4-BE49-F238E27FC236}">
                  <a16:creationId xmlns:a16="http://schemas.microsoft.com/office/drawing/2014/main" id="{A79AD0A2-9A4E-44D9-905C-8954F5675A8E}"/>
                </a:ext>
              </a:extLst>
            </p:cNvPr>
            <p:cNvSpPr>
              <a:spLocks noChangeArrowheads="1"/>
            </p:cNvSpPr>
            <p:nvPr/>
          </p:nvSpPr>
          <p:spPr bwMode="auto">
            <a:xfrm>
              <a:off x="5259388" y="3770313"/>
              <a:ext cx="538162" cy="538162"/>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grpSp>
      <p:sp>
        <p:nvSpPr>
          <p:cNvPr id="37" name="Freeform 53">
            <a:extLst>
              <a:ext uri="{FF2B5EF4-FFF2-40B4-BE49-F238E27FC236}">
                <a16:creationId xmlns:a16="http://schemas.microsoft.com/office/drawing/2014/main" id="{EAC09214-8B3D-4E25-ABA3-13E535E877DC}"/>
              </a:ext>
            </a:extLst>
          </p:cNvPr>
          <p:cNvSpPr>
            <a:spLocks noEditPoints="1"/>
          </p:cNvSpPr>
          <p:nvPr/>
        </p:nvSpPr>
        <p:spPr bwMode="auto">
          <a:xfrm>
            <a:off x="7225371" y="5559368"/>
            <a:ext cx="255096" cy="231029"/>
          </a:xfrm>
          <a:custGeom>
            <a:avLst/>
            <a:gdLst>
              <a:gd name="T0" fmla="*/ 7 w 97"/>
              <a:gd name="T1" fmla="*/ 55 h 89"/>
              <a:gd name="T2" fmla="*/ 52 w 97"/>
              <a:gd name="T3" fmla="*/ 55 h 89"/>
              <a:gd name="T4" fmla="*/ 56 w 97"/>
              <a:gd name="T5" fmla="*/ 59 h 89"/>
              <a:gd name="T6" fmla="*/ 56 w 97"/>
              <a:gd name="T7" fmla="*/ 59 h 89"/>
              <a:gd name="T8" fmla="*/ 56 w 97"/>
              <a:gd name="T9" fmla="*/ 77 h 89"/>
              <a:gd name="T10" fmla="*/ 87 w 97"/>
              <a:gd name="T11" fmla="*/ 45 h 89"/>
              <a:gd name="T12" fmla="*/ 56 w 97"/>
              <a:gd name="T13" fmla="*/ 13 h 89"/>
              <a:gd name="T14" fmla="*/ 56 w 97"/>
              <a:gd name="T15" fmla="*/ 31 h 89"/>
              <a:gd name="T16" fmla="*/ 52 w 97"/>
              <a:gd name="T17" fmla="*/ 35 h 89"/>
              <a:gd name="T18" fmla="*/ 52 w 97"/>
              <a:gd name="T19" fmla="*/ 35 h 89"/>
              <a:gd name="T20" fmla="*/ 7 w 97"/>
              <a:gd name="T21" fmla="*/ 35 h 89"/>
              <a:gd name="T22" fmla="*/ 7 w 97"/>
              <a:gd name="T23" fmla="*/ 55 h 89"/>
              <a:gd name="T24" fmla="*/ 48 w 97"/>
              <a:gd name="T25" fmla="*/ 63 h 89"/>
              <a:gd name="T26" fmla="*/ 48 w 97"/>
              <a:gd name="T27" fmla="*/ 63 h 89"/>
              <a:gd name="T28" fmla="*/ 3 w 97"/>
              <a:gd name="T29" fmla="*/ 63 h 89"/>
              <a:gd name="T30" fmla="*/ 0 w 97"/>
              <a:gd name="T31" fmla="*/ 59 h 89"/>
              <a:gd name="T32" fmla="*/ 0 w 97"/>
              <a:gd name="T33" fmla="*/ 31 h 89"/>
              <a:gd name="T34" fmla="*/ 0 w 97"/>
              <a:gd name="T35" fmla="*/ 31 h 89"/>
              <a:gd name="T36" fmla="*/ 3 w 97"/>
              <a:gd name="T37" fmla="*/ 27 h 89"/>
              <a:gd name="T38" fmla="*/ 48 w 97"/>
              <a:gd name="T39" fmla="*/ 27 h 89"/>
              <a:gd name="T40" fmla="*/ 48 w 97"/>
              <a:gd name="T41" fmla="*/ 4 h 89"/>
              <a:gd name="T42" fmla="*/ 49 w 97"/>
              <a:gd name="T43" fmla="*/ 2 h 89"/>
              <a:gd name="T44" fmla="*/ 55 w 97"/>
              <a:gd name="T45" fmla="*/ 2 h 89"/>
              <a:gd name="T46" fmla="*/ 95 w 97"/>
              <a:gd name="T47" fmla="*/ 42 h 89"/>
              <a:gd name="T48" fmla="*/ 95 w 97"/>
              <a:gd name="T49" fmla="*/ 42 h 89"/>
              <a:gd name="T50" fmla="*/ 95 w 97"/>
              <a:gd name="T51" fmla="*/ 42 h 89"/>
              <a:gd name="T52" fmla="*/ 95 w 97"/>
              <a:gd name="T53" fmla="*/ 48 h 89"/>
              <a:gd name="T54" fmla="*/ 55 w 97"/>
              <a:gd name="T55" fmla="*/ 88 h 89"/>
              <a:gd name="T56" fmla="*/ 52 w 97"/>
              <a:gd name="T57" fmla="*/ 89 h 89"/>
              <a:gd name="T58" fmla="*/ 48 w 97"/>
              <a:gd name="T59" fmla="*/ 86 h 89"/>
              <a:gd name="T60" fmla="*/ 48 w 97"/>
              <a:gd name="T61" fmla="*/ 6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89">
                <a:moveTo>
                  <a:pt x="7" y="55"/>
                </a:moveTo>
                <a:cubicBezTo>
                  <a:pt x="52" y="55"/>
                  <a:pt x="52" y="55"/>
                  <a:pt x="52" y="55"/>
                </a:cubicBezTo>
                <a:cubicBezTo>
                  <a:pt x="54" y="55"/>
                  <a:pt x="56" y="57"/>
                  <a:pt x="56" y="59"/>
                </a:cubicBezTo>
                <a:cubicBezTo>
                  <a:pt x="56" y="59"/>
                  <a:pt x="56" y="59"/>
                  <a:pt x="56" y="59"/>
                </a:cubicBezTo>
                <a:cubicBezTo>
                  <a:pt x="56" y="77"/>
                  <a:pt x="56" y="77"/>
                  <a:pt x="56" y="77"/>
                </a:cubicBezTo>
                <a:cubicBezTo>
                  <a:pt x="87" y="45"/>
                  <a:pt x="87" y="45"/>
                  <a:pt x="87" y="45"/>
                </a:cubicBezTo>
                <a:cubicBezTo>
                  <a:pt x="56" y="13"/>
                  <a:pt x="56" y="13"/>
                  <a:pt x="56" y="13"/>
                </a:cubicBezTo>
                <a:cubicBezTo>
                  <a:pt x="56" y="31"/>
                  <a:pt x="56" y="31"/>
                  <a:pt x="56" y="31"/>
                </a:cubicBezTo>
                <a:cubicBezTo>
                  <a:pt x="56" y="33"/>
                  <a:pt x="54" y="35"/>
                  <a:pt x="52" y="35"/>
                </a:cubicBezTo>
                <a:cubicBezTo>
                  <a:pt x="52" y="35"/>
                  <a:pt x="52" y="35"/>
                  <a:pt x="52" y="35"/>
                </a:cubicBezTo>
                <a:cubicBezTo>
                  <a:pt x="7" y="35"/>
                  <a:pt x="7" y="35"/>
                  <a:pt x="7" y="35"/>
                </a:cubicBezTo>
                <a:cubicBezTo>
                  <a:pt x="7" y="55"/>
                  <a:pt x="7" y="55"/>
                  <a:pt x="7" y="55"/>
                </a:cubicBezTo>
                <a:close/>
                <a:moveTo>
                  <a:pt x="48" y="63"/>
                </a:moveTo>
                <a:cubicBezTo>
                  <a:pt x="48" y="63"/>
                  <a:pt x="48" y="63"/>
                  <a:pt x="48" y="63"/>
                </a:cubicBezTo>
                <a:cubicBezTo>
                  <a:pt x="3" y="63"/>
                  <a:pt x="3" y="63"/>
                  <a:pt x="3" y="63"/>
                </a:cubicBezTo>
                <a:cubicBezTo>
                  <a:pt x="1" y="63"/>
                  <a:pt x="0" y="61"/>
                  <a:pt x="0" y="59"/>
                </a:cubicBezTo>
                <a:cubicBezTo>
                  <a:pt x="0" y="31"/>
                  <a:pt x="0" y="31"/>
                  <a:pt x="0" y="31"/>
                </a:cubicBezTo>
                <a:cubicBezTo>
                  <a:pt x="0" y="31"/>
                  <a:pt x="0" y="31"/>
                  <a:pt x="0" y="31"/>
                </a:cubicBezTo>
                <a:cubicBezTo>
                  <a:pt x="0" y="29"/>
                  <a:pt x="1" y="27"/>
                  <a:pt x="3" y="27"/>
                </a:cubicBezTo>
                <a:cubicBezTo>
                  <a:pt x="48" y="27"/>
                  <a:pt x="48" y="27"/>
                  <a:pt x="48" y="27"/>
                </a:cubicBezTo>
                <a:cubicBezTo>
                  <a:pt x="48" y="4"/>
                  <a:pt x="48" y="4"/>
                  <a:pt x="48" y="4"/>
                </a:cubicBezTo>
                <a:cubicBezTo>
                  <a:pt x="48" y="3"/>
                  <a:pt x="49" y="3"/>
                  <a:pt x="49" y="2"/>
                </a:cubicBezTo>
                <a:cubicBezTo>
                  <a:pt x="51" y="0"/>
                  <a:pt x="53" y="0"/>
                  <a:pt x="55" y="2"/>
                </a:cubicBezTo>
                <a:cubicBezTo>
                  <a:pt x="95" y="42"/>
                  <a:pt x="95" y="42"/>
                  <a:pt x="95" y="42"/>
                </a:cubicBezTo>
                <a:cubicBezTo>
                  <a:pt x="95" y="42"/>
                  <a:pt x="95" y="42"/>
                  <a:pt x="95" y="42"/>
                </a:cubicBezTo>
                <a:cubicBezTo>
                  <a:pt x="95" y="42"/>
                  <a:pt x="95" y="42"/>
                  <a:pt x="95" y="42"/>
                </a:cubicBezTo>
                <a:cubicBezTo>
                  <a:pt x="97" y="44"/>
                  <a:pt x="97" y="46"/>
                  <a:pt x="95" y="48"/>
                </a:cubicBezTo>
                <a:cubicBezTo>
                  <a:pt x="55" y="88"/>
                  <a:pt x="55" y="88"/>
                  <a:pt x="55" y="88"/>
                </a:cubicBezTo>
                <a:cubicBezTo>
                  <a:pt x="54" y="89"/>
                  <a:pt x="53" y="89"/>
                  <a:pt x="52" y="89"/>
                </a:cubicBezTo>
                <a:cubicBezTo>
                  <a:pt x="50" y="89"/>
                  <a:pt x="48" y="88"/>
                  <a:pt x="48" y="86"/>
                </a:cubicBezTo>
                <a:cubicBezTo>
                  <a:pt x="48" y="63"/>
                  <a:pt x="48" y="63"/>
                  <a:pt x="48" y="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tx1">
                  <a:lumMod val="65000"/>
                  <a:lumOff val="35000"/>
                </a:schemeClr>
              </a:solidFill>
            </a:endParaRPr>
          </a:p>
        </p:txBody>
      </p:sp>
      <p:sp>
        <p:nvSpPr>
          <p:cNvPr id="38" name="Text Box 7">
            <a:extLst>
              <a:ext uri="{FF2B5EF4-FFF2-40B4-BE49-F238E27FC236}">
                <a16:creationId xmlns:a16="http://schemas.microsoft.com/office/drawing/2014/main" id="{A52108EE-EBB5-4BC5-BD5C-97B2E2593F05}"/>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趋势及痛点</a:t>
            </a:r>
            <a:endParaRPr lang="en-CA" sz="4267" b="1" spc="-200" dirty="0">
              <a:solidFill>
                <a:schemeClr val="bg1"/>
              </a:solidFill>
              <a:latin typeface="Open Sans" pitchFamily="34" charset="0"/>
              <a:ea typeface="Open Sans" pitchFamily="34" charset="0"/>
              <a:cs typeface="Open Sans" pitchFamily="34" charset="0"/>
            </a:endParaRPr>
          </a:p>
        </p:txBody>
      </p:sp>
      <p:sp>
        <p:nvSpPr>
          <p:cNvPr id="39" name="Text Box 7">
            <a:extLst>
              <a:ext uri="{FF2B5EF4-FFF2-40B4-BE49-F238E27FC236}">
                <a16:creationId xmlns:a16="http://schemas.microsoft.com/office/drawing/2014/main" id="{B98FADE0-2446-4B7D-86BA-9B3780A61BEC}"/>
              </a:ext>
            </a:extLst>
          </p:cNvPr>
          <p:cNvSpPr txBox="1">
            <a:spLocks noChangeArrowheads="1"/>
          </p:cNvSpPr>
          <p:nvPr/>
        </p:nvSpPr>
        <p:spPr bwMode="auto">
          <a:xfrm>
            <a:off x="738423" y="1234838"/>
            <a:ext cx="10725541" cy="553998"/>
          </a:xfrm>
          <a:prstGeom prst="rect">
            <a:avLst/>
          </a:prstGeom>
          <a:noFill/>
          <a:ln w="9525">
            <a:noFill/>
            <a:miter lim="800000"/>
            <a:headEnd/>
            <a:tailEnd/>
          </a:ln>
        </p:spPr>
        <p:txBody>
          <a:bodyPr wrap="square" lIns="60960" tIns="30480" rIns="60960" bIns="30480" anchor="ctr">
            <a:spAutoFit/>
          </a:bodyPr>
          <a:lstStyle/>
          <a:p>
            <a:pPr algn="ctr" defTabSz="1450940"/>
            <a:r>
              <a:rPr lang="zh-CN" altLang="en-US" sz="1600" dirty="0">
                <a:solidFill>
                  <a:schemeClr val="bg1"/>
                </a:solidFill>
                <a:latin typeface="Open Sans Semibold" pitchFamily="34" charset="0"/>
                <a:ea typeface="Open Sans Semibold" pitchFamily="34" charset="0"/>
                <a:cs typeface="Open Sans Semibold" pitchFamily="34" charset="0"/>
              </a:rPr>
              <a:t>“场景化”将持续成为互联网保险、保险科技创新的热词，而场景化保险产品天然与消费者的生活密切相关、不可分割，因此也将逐步改变保险消费习惯，保险产品终将演变为消费者追求品质生活的必需品。</a:t>
            </a:r>
          </a:p>
        </p:txBody>
      </p:sp>
      <p:sp>
        <p:nvSpPr>
          <p:cNvPr id="41" name="Freeform 54">
            <a:extLst>
              <a:ext uri="{FF2B5EF4-FFF2-40B4-BE49-F238E27FC236}">
                <a16:creationId xmlns:a16="http://schemas.microsoft.com/office/drawing/2014/main" id="{69F611F7-DB2E-481C-A71F-C950E741888C}"/>
              </a:ext>
            </a:extLst>
          </p:cNvPr>
          <p:cNvSpPr>
            <a:spLocks noEditPoints="1"/>
          </p:cNvSpPr>
          <p:nvPr/>
        </p:nvSpPr>
        <p:spPr bwMode="auto">
          <a:xfrm>
            <a:off x="4693201" y="2688897"/>
            <a:ext cx="234240" cy="251885"/>
          </a:xfrm>
          <a:custGeom>
            <a:avLst/>
            <a:gdLst>
              <a:gd name="T0" fmla="*/ 74 w 90"/>
              <a:gd name="T1" fmla="*/ 63 h 96"/>
              <a:gd name="T2" fmla="*/ 85 w 90"/>
              <a:gd name="T3" fmla="*/ 68 h 96"/>
              <a:gd name="T4" fmla="*/ 85 w 90"/>
              <a:gd name="T5" fmla="*/ 68 h 96"/>
              <a:gd name="T6" fmla="*/ 90 w 90"/>
              <a:gd name="T7" fmla="*/ 80 h 96"/>
              <a:gd name="T8" fmla="*/ 74 w 90"/>
              <a:gd name="T9" fmla="*/ 96 h 96"/>
              <a:gd name="T10" fmla="*/ 57 w 90"/>
              <a:gd name="T11" fmla="*/ 80 h 96"/>
              <a:gd name="T12" fmla="*/ 58 w 90"/>
              <a:gd name="T13" fmla="*/ 74 h 96"/>
              <a:gd name="T14" fmla="*/ 40 w 90"/>
              <a:gd name="T15" fmla="*/ 63 h 96"/>
              <a:gd name="T16" fmla="*/ 39 w 90"/>
              <a:gd name="T17" fmla="*/ 64 h 96"/>
              <a:gd name="T18" fmla="*/ 39 w 90"/>
              <a:gd name="T19" fmla="*/ 64 h 96"/>
              <a:gd name="T20" fmla="*/ 23 w 90"/>
              <a:gd name="T21" fmla="*/ 71 h 96"/>
              <a:gd name="T22" fmla="*/ 0 w 90"/>
              <a:gd name="T23" fmla="*/ 48 h 96"/>
              <a:gd name="T24" fmla="*/ 23 w 90"/>
              <a:gd name="T25" fmla="*/ 25 h 96"/>
              <a:gd name="T26" fmla="*/ 39 w 90"/>
              <a:gd name="T27" fmla="*/ 32 h 96"/>
              <a:gd name="T28" fmla="*/ 39 w 90"/>
              <a:gd name="T29" fmla="*/ 32 h 96"/>
              <a:gd name="T30" fmla="*/ 39 w 90"/>
              <a:gd name="T31" fmla="*/ 32 h 96"/>
              <a:gd name="T32" fmla="*/ 40 w 90"/>
              <a:gd name="T33" fmla="*/ 33 h 96"/>
              <a:gd name="T34" fmla="*/ 58 w 90"/>
              <a:gd name="T35" fmla="*/ 22 h 96"/>
              <a:gd name="T36" fmla="*/ 57 w 90"/>
              <a:gd name="T37" fmla="*/ 16 h 96"/>
              <a:gd name="T38" fmla="*/ 74 w 90"/>
              <a:gd name="T39" fmla="*/ 0 h 96"/>
              <a:gd name="T40" fmla="*/ 90 w 90"/>
              <a:gd name="T41" fmla="*/ 16 h 96"/>
              <a:gd name="T42" fmla="*/ 74 w 90"/>
              <a:gd name="T43" fmla="*/ 33 h 96"/>
              <a:gd name="T44" fmla="*/ 62 w 90"/>
              <a:gd name="T45" fmla="*/ 28 h 96"/>
              <a:gd name="T46" fmla="*/ 62 w 90"/>
              <a:gd name="T47" fmla="*/ 28 h 96"/>
              <a:gd name="T48" fmla="*/ 44 w 90"/>
              <a:gd name="T49" fmla="*/ 39 h 96"/>
              <a:gd name="T50" fmla="*/ 46 w 90"/>
              <a:gd name="T51" fmla="*/ 48 h 96"/>
              <a:gd name="T52" fmla="*/ 44 w 90"/>
              <a:gd name="T53" fmla="*/ 57 h 96"/>
              <a:gd name="T54" fmla="*/ 62 w 90"/>
              <a:gd name="T55" fmla="*/ 68 h 96"/>
              <a:gd name="T56" fmla="*/ 62 w 90"/>
              <a:gd name="T57" fmla="*/ 68 h 96"/>
              <a:gd name="T58" fmla="*/ 62 w 90"/>
              <a:gd name="T59" fmla="*/ 68 h 96"/>
              <a:gd name="T60" fmla="*/ 62 w 90"/>
              <a:gd name="T61" fmla="*/ 68 h 96"/>
              <a:gd name="T62" fmla="*/ 74 w 90"/>
              <a:gd name="T63" fmla="*/ 63 h 96"/>
              <a:gd name="T64" fmla="*/ 80 w 90"/>
              <a:gd name="T65" fmla="*/ 73 h 96"/>
              <a:gd name="T66" fmla="*/ 80 w 90"/>
              <a:gd name="T67" fmla="*/ 73 h 96"/>
              <a:gd name="T68" fmla="*/ 74 w 90"/>
              <a:gd name="T69" fmla="*/ 70 h 96"/>
              <a:gd name="T70" fmla="*/ 67 w 90"/>
              <a:gd name="T71" fmla="*/ 73 h 96"/>
              <a:gd name="T72" fmla="*/ 67 w 90"/>
              <a:gd name="T73" fmla="*/ 73 h 96"/>
              <a:gd name="T74" fmla="*/ 64 w 90"/>
              <a:gd name="T75" fmla="*/ 80 h 96"/>
              <a:gd name="T76" fmla="*/ 74 w 90"/>
              <a:gd name="T77" fmla="*/ 89 h 96"/>
              <a:gd name="T78" fmla="*/ 83 w 90"/>
              <a:gd name="T79" fmla="*/ 80 h 96"/>
              <a:gd name="T80" fmla="*/ 80 w 90"/>
              <a:gd name="T81" fmla="*/ 73 h 96"/>
              <a:gd name="T82" fmla="*/ 80 w 90"/>
              <a:gd name="T83" fmla="*/ 73 h 96"/>
              <a:gd name="T84" fmla="*/ 34 w 90"/>
              <a:gd name="T85" fmla="*/ 37 h 96"/>
              <a:gd name="T86" fmla="*/ 34 w 90"/>
              <a:gd name="T87" fmla="*/ 37 h 96"/>
              <a:gd name="T88" fmla="*/ 23 w 90"/>
              <a:gd name="T89" fmla="*/ 32 h 96"/>
              <a:gd name="T90" fmla="*/ 7 w 90"/>
              <a:gd name="T91" fmla="*/ 48 h 96"/>
              <a:gd name="T92" fmla="*/ 23 w 90"/>
              <a:gd name="T93" fmla="*/ 64 h 96"/>
              <a:gd name="T94" fmla="*/ 33 w 90"/>
              <a:gd name="T95" fmla="*/ 59 h 96"/>
              <a:gd name="T96" fmla="*/ 34 w 90"/>
              <a:gd name="T97" fmla="*/ 59 h 96"/>
              <a:gd name="T98" fmla="*/ 38 w 90"/>
              <a:gd name="T99" fmla="*/ 48 h 96"/>
              <a:gd name="T100" fmla="*/ 34 w 90"/>
              <a:gd name="T101" fmla="*/ 37 h 96"/>
              <a:gd name="T102" fmla="*/ 34 w 90"/>
              <a:gd name="T103" fmla="*/ 37 h 96"/>
              <a:gd name="T104" fmla="*/ 74 w 90"/>
              <a:gd name="T105" fmla="*/ 7 h 96"/>
              <a:gd name="T106" fmla="*/ 74 w 90"/>
              <a:gd name="T107" fmla="*/ 7 h 96"/>
              <a:gd name="T108" fmla="*/ 64 w 90"/>
              <a:gd name="T109" fmla="*/ 16 h 96"/>
              <a:gd name="T110" fmla="*/ 66 w 90"/>
              <a:gd name="T111" fmla="*/ 21 h 96"/>
              <a:gd name="T112" fmla="*/ 66 w 90"/>
              <a:gd name="T113" fmla="*/ 21 h 96"/>
              <a:gd name="T114" fmla="*/ 66 w 90"/>
              <a:gd name="T115" fmla="*/ 21 h 96"/>
              <a:gd name="T116" fmla="*/ 67 w 90"/>
              <a:gd name="T117" fmla="*/ 23 h 96"/>
              <a:gd name="T118" fmla="*/ 67 w 90"/>
              <a:gd name="T119" fmla="*/ 23 h 96"/>
              <a:gd name="T120" fmla="*/ 74 w 90"/>
              <a:gd name="T121" fmla="*/ 26 h 96"/>
              <a:gd name="T122" fmla="*/ 83 w 90"/>
              <a:gd name="T123" fmla="*/ 16 h 96"/>
              <a:gd name="T124" fmla="*/ 74 w 90"/>
              <a:gd name="T125"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96">
                <a:moveTo>
                  <a:pt x="74" y="63"/>
                </a:moveTo>
                <a:cubicBezTo>
                  <a:pt x="78" y="63"/>
                  <a:pt x="82" y="65"/>
                  <a:pt x="85" y="68"/>
                </a:cubicBezTo>
                <a:cubicBezTo>
                  <a:pt x="85" y="68"/>
                  <a:pt x="85" y="68"/>
                  <a:pt x="85" y="68"/>
                </a:cubicBezTo>
                <a:cubicBezTo>
                  <a:pt x="88" y="71"/>
                  <a:pt x="90" y="75"/>
                  <a:pt x="90" y="80"/>
                </a:cubicBezTo>
                <a:cubicBezTo>
                  <a:pt x="90" y="89"/>
                  <a:pt x="83" y="96"/>
                  <a:pt x="74" y="96"/>
                </a:cubicBezTo>
                <a:cubicBezTo>
                  <a:pt x="64" y="96"/>
                  <a:pt x="57" y="89"/>
                  <a:pt x="57" y="80"/>
                </a:cubicBezTo>
                <a:cubicBezTo>
                  <a:pt x="57" y="78"/>
                  <a:pt x="57" y="76"/>
                  <a:pt x="58" y="74"/>
                </a:cubicBezTo>
                <a:cubicBezTo>
                  <a:pt x="40" y="63"/>
                  <a:pt x="40" y="63"/>
                  <a:pt x="40" y="63"/>
                </a:cubicBezTo>
                <a:cubicBezTo>
                  <a:pt x="39" y="64"/>
                  <a:pt x="39" y="64"/>
                  <a:pt x="39" y="64"/>
                </a:cubicBezTo>
                <a:cubicBezTo>
                  <a:pt x="39" y="64"/>
                  <a:pt x="39" y="64"/>
                  <a:pt x="39" y="64"/>
                </a:cubicBezTo>
                <a:cubicBezTo>
                  <a:pt x="34" y="69"/>
                  <a:pt x="29" y="71"/>
                  <a:pt x="23" y="71"/>
                </a:cubicBezTo>
                <a:cubicBezTo>
                  <a:pt x="10" y="71"/>
                  <a:pt x="0" y="61"/>
                  <a:pt x="0" y="48"/>
                </a:cubicBezTo>
                <a:cubicBezTo>
                  <a:pt x="0" y="35"/>
                  <a:pt x="10" y="25"/>
                  <a:pt x="23" y="25"/>
                </a:cubicBezTo>
                <a:cubicBezTo>
                  <a:pt x="29" y="25"/>
                  <a:pt x="35" y="28"/>
                  <a:pt x="39" y="32"/>
                </a:cubicBezTo>
                <a:cubicBezTo>
                  <a:pt x="39" y="32"/>
                  <a:pt x="39" y="32"/>
                  <a:pt x="39" y="32"/>
                </a:cubicBezTo>
                <a:cubicBezTo>
                  <a:pt x="39" y="32"/>
                  <a:pt x="39" y="32"/>
                  <a:pt x="39" y="32"/>
                </a:cubicBezTo>
                <a:cubicBezTo>
                  <a:pt x="39" y="32"/>
                  <a:pt x="39" y="32"/>
                  <a:pt x="40" y="33"/>
                </a:cubicBezTo>
                <a:cubicBezTo>
                  <a:pt x="58" y="22"/>
                  <a:pt x="58" y="22"/>
                  <a:pt x="58" y="22"/>
                </a:cubicBezTo>
                <a:cubicBezTo>
                  <a:pt x="57" y="20"/>
                  <a:pt x="57" y="18"/>
                  <a:pt x="57" y="16"/>
                </a:cubicBezTo>
                <a:cubicBezTo>
                  <a:pt x="57" y="7"/>
                  <a:pt x="64" y="0"/>
                  <a:pt x="74" y="0"/>
                </a:cubicBezTo>
                <a:cubicBezTo>
                  <a:pt x="83" y="0"/>
                  <a:pt x="90" y="7"/>
                  <a:pt x="90" y="16"/>
                </a:cubicBezTo>
                <a:cubicBezTo>
                  <a:pt x="90" y="26"/>
                  <a:pt x="83" y="33"/>
                  <a:pt x="74" y="33"/>
                </a:cubicBezTo>
                <a:cubicBezTo>
                  <a:pt x="69" y="33"/>
                  <a:pt x="65" y="31"/>
                  <a:pt x="62" y="28"/>
                </a:cubicBezTo>
                <a:cubicBezTo>
                  <a:pt x="62" y="28"/>
                  <a:pt x="62" y="28"/>
                  <a:pt x="62" y="28"/>
                </a:cubicBezTo>
                <a:cubicBezTo>
                  <a:pt x="44" y="39"/>
                  <a:pt x="44" y="39"/>
                  <a:pt x="44" y="39"/>
                </a:cubicBezTo>
                <a:cubicBezTo>
                  <a:pt x="45" y="42"/>
                  <a:pt x="46" y="45"/>
                  <a:pt x="46" y="48"/>
                </a:cubicBezTo>
                <a:cubicBezTo>
                  <a:pt x="46" y="51"/>
                  <a:pt x="45" y="54"/>
                  <a:pt x="44" y="57"/>
                </a:cubicBezTo>
                <a:cubicBezTo>
                  <a:pt x="62" y="68"/>
                  <a:pt x="62" y="68"/>
                  <a:pt x="62" y="68"/>
                </a:cubicBezTo>
                <a:cubicBezTo>
                  <a:pt x="62" y="68"/>
                  <a:pt x="62" y="68"/>
                  <a:pt x="62" y="68"/>
                </a:cubicBezTo>
                <a:cubicBezTo>
                  <a:pt x="62" y="68"/>
                  <a:pt x="62" y="68"/>
                  <a:pt x="62" y="68"/>
                </a:cubicBezTo>
                <a:cubicBezTo>
                  <a:pt x="62" y="68"/>
                  <a:pt x="62" y="68"/>
                  <a:pt x="62" y="68"/>
                </a:cubicBezTo>
                <a:cubicBezTo>
                  <a:pt x="65" y="65"/>
                  <a:pt x="69" y="63"/>
                  <a:pt x="74" y="63"/>
                </a:cubicBezTo>
                <a:close/>
                <a:moveTo>
                  <a:pt x="80" y="73"/>
                </a:moveTo>
                <a:cubicBezTo>
                  <a:pt x="80" y="73"/>
                  <a:pt x="80" y="73"/>
                  <a:pt x="80" y="73"/>
                </a:cubicBezTo>
                <a:cubicBezTo>
                  <a:pt x="79" y="71"/>
                  <a:pt x="76" y="70"/>
                  <a:pt x="74" y="70"/>
                </a:cubicBezTo>
                <a:cubicBezTo>
                  <a:pt x="71" y="70"/>
                  <a:pt x="69" y="71"/>
                  <a:pt x="67" y="73"/>
                </a:cubicBezTo>
                <a:cubicBezTo>
                  <a:pt x="67" y="73"/>
                  <a:pt x="67" y="73"/>
                  <a:pt x="67" y="73"/>
                </a:cubicBezTo>
                <a:cubicBezTo>
                  <a:pt x="65" y="75"/>
                  <a:pt x="64" y="77"/>
                  <a:pt x="64" y="80"/>
                </a:cubicBezTo>
                <a:cubicBezTo>
                  <a:pt x="64" y="85"/>
                  <a:pt x="68" y="89"/>
                  <a:pt x="74" y="89"/>
                </a:cubicBezTo>
                <a:cubicBezTo>
                  <a:pt x="79" y="89"/>
                  <a:pt x="83" y="85"/>
                  <a:pt x="83" y="80"/>
                </a:cubicBezTo>
                <a:cubicBezTo>
                  <a:pt x="83" y="77"/>
                  <a:pt x="82" y="75"/>
                  <a:pt x="80" y="73"/>
                </a:cubicBezTo>
                <a:cubicBezTo>
                  <a:pt x="80" y="73"/>
                  <a:pt x="80" y="73"/>
                  <a:pt x="80" y="73"/>
                </a:cubicBezTo>
                <a:close/>
                <a:moveTo>
                  <a:pt x="34" y="37"/>
                </a:moveTo>
                <a:cubicBezTo>
                  <a:pt x="34" y="37"/>
                  <a:pt x="34" y="37"/>
                  <a:pt x="34" y="37"/>
                </a:cubicBezTo>
                <a:cubicBezTo>
                  <a:pt x="31" y="34"/>
                  <a:pt x="27" y="32"/>
                  <a:pt x="23" y="32"/>
                </a:cubicBezTo>
                <a:cubicBezTo>
                  <a:pt x="14" y="32"/>
                  <a:pt x="7" y="39"/>
                  <a:pt x="7" y="48"/>
                </a:cubicBezTo>
                <a:cubicBezTo>
                  <a:pt x="7" y="57"/>
                  <a:pt x="14" y="64"/>
                  <a:pt x="23" y="64"/>
                </a:cubicBezTo>
                <a:cubicBezTo>
                  <a:pt x="27" y="64"/>
                  <a:pt x="31" y="62"/>
                  <a:pt x="33" y="59"/>
                </a:cubicBezTo>
                <a:cubicBezTo>
                  <a:pt x="34" y="59"/>
                  <a:pt x="34" y="59"/>
                  <a:pt x="34" y="59"/>
                </a:cubicBezTo>
                <a:cubicBezTo>
                  <a:pt x="36" y="56"/>
                  <a:pt x="38" y="52"/>
                  <a:pt x="38" y="48"/>
                </a:cubicBezTo>
                <a:cubicBezTo>
                  <a:pt x="38" y="44"/>
                  <a:pt x="36" y="40"/>
                  <a:pt x="34" y="37"/>
                </a:cubicBezTo>
                <a:cubicBezTo>
                  <a:pt x="34" y="37"/>
                  <a:pt x="34" y="37"/>
                  <a:pt x="34" y="37"/>
                </a:cubicBezTo>
                <a:close/>
                <a:moveTo>
                  <a:pt x="74" y="7"/>
                </a:moveTo>
                <a:cubicBezTo>
                  <a:pt x="74" y="7"/>
                  <a:pt x="74" y="7"/>
                  <a:pt x="74" y="7"/>
                </a:cubicBezTo>
                <a:cubicBezTo>
                  <a:pt x="68" y="7"/>
                  <a:pt x="64" y="11"/>
                  <a:pt x="64" y="16"/>
                </a:cubicBezTo>
                <a:cubicBezTo>
                  <a:pt x="64" y="18"/>
                  <a:pt x="65" y="20"/>
                  <a:pt x="66" y="21"/>
                </a:cubicBezTo>
                <a:cubicBezTo>
                  <a:pt x="66" y="21"/>
                  <a:pt x="66" y="21"/>
                  <a:pt x="66" y="21"/>
                </a:cubicBezTo>
                <a:cubicBezTo>
                  <a:pt x="66" y="21"/>
                  <a:pt x="66" y="21"/>
                  <a:pt x="66" y="21"/>
                </a:cubicBezTo>
                <a:cubicBezTo>
                  <a:pt x="66" y="22"/>
                  <a:pt x="66" y="22"/>
                  <a:pt x="67" y="23"/>
                </a:cubicBezTo>
                <a:cubicBezTo>
                  <a:pt x="67" y="23"/>
                  <a:pt x="67" y="23"/>
                  <a:pt x="67" y="23"/>
                </a:cubicBezTo>
                <a:cubicBezTo>
                  <a:pt x="69" y="25"/>
                  <a:pt x="71" y="26"/>
                  <a:pt x="74" y="26"/>
                </a:cubicBezTo>
                <a:cubicBezTo>
                  <a:pt x="79" y="26"/>
                  <a:pt x="83" y="22"/>
                  <a:pt x="83" y="16"/>
                </a:cubicBezTo>
                <a:cubicBezTo>
                  <a:pt x="83" y="11"/>
                  <a:pt x="79" y="7"/>
                  <a:pt x="74"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4000">
              <a:solidFill>
                <a:schemeClr val="tx1">
                  <a:lumMod val="65000"/>
                  <a:lumOff val="35000"/>
                </a:schemeClr>
              </a:solidFill>
            </a:endParaRPr>
          </a:p>
        </p:txBody>
      </p:sp>
      <p:sp>
        <p:nvSpPr>
          <p:cNvPr id="43" name="Freeform 40">
            <a:extLst>
              <a:ext uri="{FF2B5EF4-FFF2-40B4-BE49-F238E27FC236}">
                <a16:creationId xmlns:a16="http://schemas.microsoft.com/office/drawing/2014/main" id="{F22D5108-E15D-465C-B39F-146C7908CA89}"/>
              </a:ext>
            </a:extLst>
          </p:cNvPr>
          <p:cNvSpPr/>
          <p:nvPr/>
        </p:nvSpPr>
        <p:spPr bwMode="auto">
          <a:xfrm>
            <a:off x="6955279" y="1954056"/>
            <a:ext cx="3985090" cy="4571455"/>
          </a:xfrm>
          <a:custGeom>
            <a:avLst/>
            <a:gdLst>
              <a:gd name="T0" fmla="*/ 130 w 260"/>
              <a:gd name="T1" fmla="*/ 0 h 676"/>
              <a:gd name="T2" fmla="*/ 0 w 260"/>
              <a:gd name="T3" fmla="*/ 130 h 676"/>
              <a:gd name="T4" fmla="*/ 0 w 260"/>
              <a:gd name="T5" fmla="*/ 546 h 676"/>
              <a:gd name="T6" fmla="*/ 130 w 260"/>
              <a:gd name="T7" fmla="*/ 676 h 676"/>
              <a:gd name="T8" fmla="*/ 260 w 260"/>
              <a:gd name="T9" fmla="*/ 546 h 676"/>
              <a:gd name="T10" fmla="*/ 260 w 260"/>
              <a:gd name="T11" fmla="*/ 130 h 676"/>
              <a:gd name="T12" fmla="*/ 130 w 260"/>
              <a:gd name="T13" fmla="*/ 0 h 676"/>
            </a:gdLst>
            <a:ahLst/>
            <a:cxnLst>
              <a:cxn ang="0">
                <a:pos x="T0" y="T1"/>
              </a:cxn>
              <a:cxn ang="0">
                <a:pos x="T2" y="T3"/>
              </a:cxn>
              <a:cxn ang="0">
                <a:pos x="T4" y="T5"/>
              </a:cxn>
              <a:cxn ang="0">
                <a:pos x="T6" y="T7"/>
              </a:cxn>
              <a:cxn ang="0">
                <a:pos x="T8" y="T9"/>
              </a:cxn>
              <a:cxn ang="0">
                <a:pos x="T10" y="T11"/>
              </a:cxn>
              <a:cxn ang="0">
                <a:pos x="T12" y="T13"/>
              </a:cxn>
            </a:cxnLst>
            <a:rect l="0" t="0" r="r" b="b"/>
            <a:pathLst>
              <a:path w="260" h="676">
                <a:moveTo>
                  <a:pt x="130" y="0"/>
                </a:moveTo>
                <a:cubicBezTo>
                  <a:pt x="58" y="0"/>
                  <a:pt x="0" y="58"/>
                  <a:pt x="0" y="130"/>
                </a:cubicBezTo>
                <a:cubicBezTo>
                  <a:pt x="0" y="546"/>
                  <a:pt x="0" y="546"/>
                  <a:pt x="0" y="546"/>
                </a:cubicBezTo>
                <a:cubicBezTo>
                  <a:pt x="0" y="618"/>
                  <a:pt x="58" y="676"/>
                  <a:pt x="130" y="676"/>
                </a:cubicBezTo>
                <a:cubicBezTo>
                  <a:pt x="202" y="676"/>
                  <a:pt x="260" y="618"/>
                  <a:pt x="260" y="546"/>
                </a:cubicBezTo>
                <a:cubicBezTo>
                  <a:pt x="260" y="130"/>
                  <a:pt x="260" y="130"/>
                  <a:pt x="260" y="130"/>
                </a:cubicBezTo>
                <a:cubicBezTo>
                  <a:pt x="260" y="58"/>
                  <a:pt x="202" y="0"/>
                  <a:pt x="130" y="0"/>
                </a:cubicBezTo>
                <a:close/>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p>
        </p:txBody>
      </p:sp>
      <p:sp>
        <p:nvSpPr>
          <p:cNvPr id="44" name="箭头: 右 43">
            <a:extLst>
              <a:ext uri="{FF2B5EF4-FFF2-40B4-BE49-F238E27FC236}">
                <a16:creationId xmlns:a16="http://schemas.microsoft.com/office/drawing/2014/main" id="{4ABC86DC-138F-4D65-B336-13B96CAEC46F}"/>
              </a:ext>
            </a:extLst>
          </p:cNvPr>
          <p:cNvSpPr/>
          <p:nvPr/>
        </p:nvSpPr>
        <p:spPr>
          <a:xfrm>
            <a:off x="5618480" y="2590432"/>
            <a:ext cx="1064266" cy="422319"/>
          </a:xfrm>
          <a:prstGeom prst="rightArrow">
            <a:avLst/>
          </a:prstGeom>
          <a:solidFill>
            <a:srgbClr val="05B7B6"/>
          </a:solidFill>
          <a:ln>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箭头: 右 44">
            <a:extLst>
              <a:ext uri="{FF2B5EF4-FFF2-40B4-BE49-F238E27FC236}">
                <a16:creationId xmlns:a16="http://schemas.microsoft.com/office/drawing/2014/main" id="{2695D1D7-ACC8-4165-AD52-6B6CDFC8236D}"/>
              </a:ext>
            </a:extLst>
          </p:cNvPr>
          <p:cNvSpPr/>
          <p:nvPr/>
        </p:nvSpPr>
        <p:spPr>
          <a:xfrm>
            <a:off x="5618480" y="4028623"/>
            <a:ext cx="1064266" cy="422319"/>
          </a:xfrm>
          <a:prstGeom prst="rightArrow">
            <a:avLst/>
          </a:prstGeom>
          <a:solidFill>
            <a:srgbClr val="05B7B6"/>
          </a:solidFill>
          <a:ln>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箭头: 右 45">
            <a:extLst>
              <a:ext uri="{FF2B5EF4-FFF2-40B4-BE49-F238E27FC236}">
                <a16:creationId xmlns:a16="http://schemas.microsoft.com/office/drawing/2014/main" id="{1F6C2747-54B6-4856-8B87-C6C445ED01C8}"/>
              </a:ext>
            </a:extLst>
          </p:cNvPr>
          <p:cNvSpPr/>
          <p:nvPr/>
        </p:nvSpPr>
        <p:spPr>
          <a:xfrm>
            <a:off x="5587356" y="5455140"/>
            <a:ext cx="1064266" cy="422319"/>
          </a:xfrm>
          <a:prstGeom prst="rightArrow">
            <a:avLst/>
          </a:prstGeom>
          <a:solidFill>
            <a:srgbClr val="05B7B6"/>
          </a:solidFill>
          <a:ln>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矩形 46">
            <a:extLst>
              <a:ext uri="{FF2B5EF4-FFF2-40B4-BE49-F238E27FC236}">
                <a16:creationId xmlns:a16="http://schemas.microsoft.com/office/drawing/2014/main" id="{5DDBB258-7F3D-49BC-B775-BBEA172F57F0}"/>
              </a:ext>
            </a:extLst>
          </p:cNvPr>
          <p:cNvSpPr/>
          <p:nvPr/>
        </p:nvSpPr>
        <p:spPr>
          <a:xfrm>
            <a:off x="1060917" y="2529517"/>
            <a:ext cx="290363" cy="3376935"/>
          </a:xfrm>
          <a:prstGeom prst="rect">
            <a:avLst/>
          </a:prstGeom>
          <a:solidFill>
            <a:srgbClr val="05B3B7"/>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趋势</a:t>
            </a:r>
          </a:p>
        </p:txBody>
      </p:sp>
      <p:sp>
        <p:nvSpPr>
          <p:cNvPr id="48" name="矩形 47">
            <a:extLst>
              <a:ext uri="{FF2B5EF4-FFF2-40B4-BE49-F238E27FC236}">
                <a16:creationId xmlns:a16="http://schemas.microsoft.com/office/drawing/2014/main" id="{153781B7-8EC5-4BD9-9C18-4EA22E10D070}"/>
              </a:ext>
            </a:extLst>
          </p:cNvPr>
          <p:cNvSpPr/>
          <p:nvPr/>
        </p:nvSpPr>
        <p:spPr>
          <a:xfrm>
            <a:off x="10701357" y="2590432"/>
            <a:ext cx="290363" cy="3376935"/>
          </a:xfrm>
          <a:prstGeom prst="rect">
            <a:avLst/>
          </a:prstGeom>
          <a:solidFill>
            <a:srgbClr val="05B3B7"/>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痛点</a:t>
            </a:r>
          </a:p>
        </p:txBody>
      </p:sp>
    </p:spTree>
    <p:extLst>
      <p:ext uri="{BB962C8B-B14F-4D97-AF65-F5344CB8AC3E}">
        <p14:creationId xmlns:p14="http://schemas.microsoft.com/office/powerpoint/2010/main" val="3629485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a:extLst>
              <a:ext uri="{FF2B5EF4-FFF2-40B4-BE49-F238E27FC236}">
                <a16:creationId xmlns:a16="http://schemas.microsoft.com/office/drawing/2014/main" id="{4594D654-7BEE-4BD5-BCD2-6215B28122B3}"/>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封闭时代的结束，拥抱开放</a:t>
            </a:r>
            <a:endParaRPr lang="en-CA" sz="4267" b="1" spc="-200" dirty="0">
              <a:solidFill>
                <a:schemeClr val="bg1"/>
              </a:solidFill>
              <a:latin typeface="Open Sans" pitchFamily="34" charset="0"/>
              <a:ea typeface="Open Sans" pitchFamily="34" charset="0"/>
              <a:cs typeface="Open Sans" pitchFamily="34" charset="0"/>
            </a:endParaRPr>
          </a:p>
        </p:txBody>
      </p:sp>
      <p:sp>
        <p:nvSpPr>
          <p:cNvPr id="3" name="Text Box 7">
            <a:extLst>
              <a:ext uri="{FF2B5EF4-FFF2-40B4-BE49-F238E27FC236}">
                <a16:creationId xmlns:a16="http://schemas.microsoft.com/office/drawing/2014/main" id="{22FD6B97-DC53-4C3D-8C68-69BB415593B3}"/>
              </a:ext>
            </a:extLst>
          </p:cNvPr>
          <p:cNvSpPr txBox="1">
            <a:spLocks noChangeArrowheads="1"/>
          </p:cNvSpPr>
          <p:nvPr/>
        </p:nvSpPr>
        <p:spPr bwMode="auto">
          <a:xfrm>
            <a:off x="738423" y="1357948"/>
            <a:ext cx="10725541" cy="307777"/>
          </a:xfrm>
          <a:prstGeom prst="rect">
            <a:avLst/>
          </a:prstGeom>
          <a:noFill/>
          <a:ln w="9525">
            <a:noFill/>
            <a:miter lim="800000"/>
            <a:headEnd/>
            <a:tailEnd/>
          </a:ln>
        </p:spPr>
        <p:txBody>
          <a:bodyPr wrap="square" lIns="60960" tIns="30480" rIns="60960" bIns="30480" anchor="ctr">
            <a:spAutoFit/>
          </a:bodyPr>
          <a:lstStyle/>
          <a:p>
            <a:pPr algn="ctr" defTabSz="1450940"/>
            <a:r>
              <a:rPr lang="en-US" altLang="zh-CN" sz="1600" dirty="0">
                <a:solidFill>
                  <a:schemeClr val="bg1"/>
                </a:solidFill>
                <a:latin typeface="Open Sans Semibold" pitchFamily="34" charset="0"/>
                <a:ea typeface="Open Sans Semibold" pitchFamily="34" charset="0"/>
                <a:cs typeface="Open Sans Semibold" pitchFamily="34" charset="0"/>
              </a:rPr>
              <a:t>---------------------</a:t>
            </a:r>
            <a:endParaRPr lang="zh-CN" altLang="en-US" sz="1600" dirty="0">
              <a:solidFill>
                <a:schemeClr val="bg1"/>
              </a:solidFill>
              <a:latin typeface="Open Sans Semibold" pitchFamily="34" charset="0"/>
              <a:ea typeface="Open Sans Semibold" pitchFamily="34" charset="0"/>
              <a:cs typeface="Open Sans Semibold" pitchFamily="34" charset="0"/>
            </a:endParaRPr>
          </a:p>
        </p:txBody>
      </p:sp>
      <p:sp>
        <p:nvSpPr>
          <p:cNvPr id="4" name="TextBox 7">
            <a:extLst>
              <a:ext uri="{FF2B5EF4-FFF2-40B4-BE49-F238E27FC236}">
                <a16:creationId xmlns:a16="http://schemas.microsoft.com/office/drawing/2014/main" id="{07BCCA55-B487-478A-A50D-FDB56A34A29B}"/>
              </a:ext>
            </a:extLst>
          </p:cNvPr>
          <p:cNvSpPr txBox="1"/>
          <p:nvPr/>
        </p:nvSpPr>
        <p:spPr>
          <a:xfrm>
            <a:off x="2000064" y="1917265"/>
            <a:ext cx="8567624" cy="2117819"/>
          </a:xfrm>
          <a:prstGeom prst="rect">
            <a:avLst/>
          </a:prstGeom>
          <a:noFill/>
        </p:spPr>
        <p:txBody>
          <a:bodyPr wrap="square" rIns="144000" bIns="36000" numCol="1" spcCol="360000" rtlCol="0">
            <a:spAutoFit/>
          </a:bodyPr>
          <a:lstStyle/>
          <a:p>
            <a:pPr algn="just">
              <a:lnSpc>
                <a:spcPct val="150000"/>
              </a:lnSpc>
            </a:pPr>
            <a:r>
              <a:rPr lang="zh-CN" altLang="en-US" dirty="0">
                <a:solidFill>
                  <a:schemeClr val="bg2">
                    <a:lumMod val="50000"/>
                  </a:schemeClr>
                </a:solidFill>
              </a:rPr>
              <a:t>随着新科技的快速发展，源自于行业自身内的主体竞争，已经不再是险企关注的唯一焦点，你的竞争对手到底是谁，谁是下一个陌生的闯入者，才是企业面临的最大风险，因此传统闭门做大思强的传统模式已无法驾驭未来的市场竞争。只有以更加开放的心态，去融合一切可以融合的力量，特别是新兴科技的力量，才能在新技术推动的产业变革中抓住历史给予的新机遇。</a:t>
            </a:r>
          </a:p>
        </p:txBody>
      </p:sp>
    </p:spTree>
    <p:extLst>
      <p:ext uri="{BB962C8B-B14F-4D97-AF65-F5344CB8AC3E}">
        <p14:creationId xmlns:p14="http://schemas.microsoft.com/office/powerpoint/2010/main" val="431054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7">
            <a:extLst>
              <a:ext uri="{FF2B5EF4-FFF2-40B4-BE49-F238E27FC236}">
                <a16:creationId xmlns:a16="http://schemas.microsoft.com/office/drawing/2014/main" id="{1D89F757-50CD-45F6-8E53-E0EE11973B5C}"/>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互联网的到来与兴盛</a:t>
            </a:r>
          </a:p>
        </p:txBody>
      </p:sp>
      <p:graphicFrame>
        <p:nvGraphicFramePr>
          <p:cNvPr id="15" name="图表 14">
            <a:extLst>
              <a:ext uri="{FF2B5EF4-FFF2-40B4-BE49-F238E27FC236}">
                <a16:creationId xmlns:a16="http://schemas.microsoft.com/office/drawing/2014/main" id="{592F92CA-202D-4DF8-9D13-AC1C5DA15BAB}"/>
              </a:ext>
            </a:extLst>
          </p:cNvPr>
          <p:cNvGraphicFramePr>
            <a:graphicFrameLocks/>
          </p:cNvGraphicFramePr>
          <p:nvPr>
            <p:extLst>
              <p:ext uri="{D42A27DB-BD31-4B8C-83A1-F6EECF244321}">
                <p14:modId xmlns:p14="http://schemas.microsoft.com/office/powerpoint/2010/main" val="1729835172"/>
              </p:ext>
            </p:extLst>
          </p:nvPr>
        </p:nvGraphicFramePr>
        <p:xfrm>
          <a:off x="6412374" y="2060341"/>
          <a:ext cx="5011838" cy="344920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图表 16">
            <a:extLst>
              <a:ext uri="{FF2B5EF4-FFF2-40B4-BE49-F238E27FC236}">
                <a16:creationId xmlns:a16="http://schemas.microsoft.com/office/drawing/2014/main" id="{5F874DEF-8FF4-43EF-B2B1-2C35BF24AF6B}"/>
              </a:ext>
            </a:extLst>
          </p:cNvPr>
          <p:cNvGraphicFramePr>
            <a:graphicFrameLocks/>
          </p:cNvGraphicFramePr>
          <p:nvPr>
            <p:extLst>
              <p:ext uri="{D42A27DB-BD31-4B8C-83A1-F6EECF244321}">
                <p14:modId xmlns:p14="http://schemas.microsoft.com/office/powerpoint/2010/main" val="1402611790"/>
              </p:ext>
            </p:extLst>
          </p:nvPr>
        </p:nvGraphicFramePr>
        <p:xfrm>
          <a:off x="899594" y="2060341"/>
          <a:ext cx="4975860" cy="344920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1229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a:extLst>
              <a:ext uri="{FF2B5EF4-FFF2-40B4-BE49-F238E27FC236}">
                <a16:creationId xmlns:a16="http://schemas.microsoft.com/office/drawing/2014/main" id="{D7349F94-44B9-4458-B313-89A3E84AD084}"/>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移动用户</a:t>
            </a:r>
            <a:endParaRPr lang="en-CA" sz="4267" b="1" spc="-200" dirty="0">
              <a:solidFill>
                <a:schemeClr val="bg1"/>
              </a:solidFill>
              <a:latin typeface="Open Sans" pitchFamily="34" charset="0"/>
              <a:ea typeface="Open Sans" pitchFamily="34" charset="0"/>
              <a:cs typeface="Open Sans" pitchFamily="34" charset="0"/>
            </a:endParaRPr>
          </a:p>
        </p:txBody>
      </p:sp>
      <p:sp>
        <p:nvSpPr>
          <p:cNvPr id="3" name="Oval 4">
            <a:extLst>
              <a:ext uri="{FF2B5EF4-FFF2-40B4-BE49-F238E27FC236}">
                <a16:creationId xmlns:a16="http://schemas.microsoft.com/office/drawing/2014/main" id="{C2C2C158-F8B3-4AEB-902F-BBBA39C7B1C0}"/>
              </a:ext>
            </a:extLst>
          </p:cNvPr>
          <p:cNvSpPr/>
          <p:nvPr/>
        </p:nvSpPr>
        <p:spPr>
          <a:xfrm>
            <a:off x="6807200" y="1686370"/>
            <a:ext cx="1071523" cy="1077671"/>
          </a:xfrm>
          <a:prstGeom prst="ellipse">
            <a:avLst/>
          </a:prstGeom>
          <a:solidFill>
            <a:srgbClr val="4BACC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4" name="Oval 5">
            <a:extLst>
              <a:ext uri="{FF2B5EF4-FFF2-40B4-BE49-F238E27FC236}">
                <a16:creationId xmlns:a16="http://schemas.microsoft.com/office/drawing/2014/main" id="{54937821-647E-46F3-8304-F5689C351405}"/>
              </a:ext>
            </a:extLst>
          </p:cNvPr>
          <p:cNvSpPr/>
          <p:nvPr/>
        </p:nvSpPr>
        <p:spPr>
          <a:xfrm>
            <a:off x="4395367" y="1686370"/>
            <a:ext cx="1071523" cy="1077671"/>
          </a:xfrm>
          <a:prstGeom prst="ellipse">
            <a:avLst/>
          </a:prstGeom>
          <a:solidFill>
            <a:srgbClr val="45C1A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5" name="Text Box 10">
            <a:extLst>
              <a:ext uri="{FF2B5EF4-FFF2-40B4-BE49-F238E27FC236}">
                <a16:creationId xmlns:a16="http://schemas.microsoft.com/office/drawing/2014/main" id="{BA69D939-53CC-48A2-B1F5-312973882A4B}"/>
              </a:ext>
            </a:extLst>
          </p:cNvPr>
          <p:cNvSpPr txBox="1">
            <a:spLocks noChangeArrowheads="1"/>
          </p:cNvSpPr>
          <p:nvPr/>
        </p:nvSpPr>
        <p:spPr bwMode="auto">
          <a:xfrm>
            <a:off x="6807200" y="2662440"/>
            <a:ext cx="3657600" cy="548996"/>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en-US" sz="1867" b="1" dirty="0">
                <a:solidFill>
                  <a:srgbClr val="4BACC6"/>
                </a:solidFill>
                <a:latin typeface="Open Sans" pitchFamily="34" charset="0"/>
                <a:ea typeface="Open Sans" pitchFamily="34" charset="0"/>
                <a:cs typeface="Open Sans" pitchFamily="34" charset="0"/>
              </a:rPr>
              <a:t>2017</a:t>
            </a:r>
            <a:r>
              <a:rPr lang="zh-CN" altLang="en-US" sz="1867" b="1" dirty="0">
                <a:solidFill>
                  <a:srgbClr val="4BACC6"/>
                </a:solidFill>
                <a:latin typeface="Open Sans" pitchFamily="34" charset="0"/>
                <a:ea typeface="Open Sans" pitchFamily="34" charset="0"/>
                <a:cs typeface="Open Sans" pitchFamily="34" charset="0"/>
              </a:rPr>
              <a:t>年底</a:t>
            </a:r>
            <a:endParaRPr lang="en-US" sz="1867" b="1" dirty="0">
              <a:solidFill>
                <a:schemeClr val="bg1"/>
              </a:solidFill>
              <a:latin typeface="Open Sans" pitchFamily="34" charset="0"/>
              <a:ea typeface="Open Sans" pitchFamily="34" charset="0"/>
              <a:cs typeface="Open Sans" pitchFamily="34" charset="0"/>
            </a:endParaRPr>
          </a:p>
        </p:txBody>
      </p:sp>
      <p:sp>
        <p:nvSpPr>
          <p:cNvPr id="6" name="Text Box 10">
            <a:extLst>
              <a:ext uri="{FF2B5EF4-FFF2-40B4-BE49-F238E27FC236}">
                <a16:creationId xmlns:a16="http://schemas.microsoft.com/office/drawing/2014/main" id="{811D374D-059B-4285-837F-B3A8996EE651}"/>
              </a:ext>
            </a:extLst>
          </p:cNvPr>
          <p:cNvSpPr txBox="1">
            <a:spLocks noChangeArrowheads="1"/>
          </p:cNvSpPr>
          <p:nvPr/>
        </p:nvSpPr>
        <p:spPr bwMode="auto">
          <a:xfrm>
            <a:off x="1809289" y="2662440"/>
            <a:ext cx="3657600" cy="548996"/>
          </a:xfrm>
          <a:prstGeom prst="rect">
            <a:avLst/>
          </a:prstGeom>
          <a:noFill/>
          <a:ln w="9525">
            <a:noFill/>
            <a:miter lim="800000"/>
            <a:headEnd/>
            <a:tailEnd/>
          </a:ln>
        </p:spPr>
        <p:txBody>
          <a:bodyPr wrap="square" lIns="60960" tIns="30480" rIns="60960" bIns="30480">
            <a:spAutoFit/>
          </a:bodyPr>
          <a:lstStyle/>
          <a:p>
            <a:pPr algn="r" defTabSz="1450940">
              <a:lnSpc>
                <a:spcPct val="200000"/>
              </a:lnSpc>
            </a:pPr>
            <a:r>
              <a:rPr lang="en-US" sz="1867" b="1" dirty="0">
                <a:solidFill>
                  <a:srgbClr val="45C1A4"/>
                </a:solidFill>
                <a:latin typeface="Open Sans" pitchFamily="34" charset="0"/>
                <a:ea typeface="Open Sans" pitchFamily="34" charset="0"/>
                <a:cs typeface="Open Sans" pitchFamily="34" charset="0"/>
              </a:rPr>
              <a:t>2016</a:t>
            </a:r>
            <a:r>
              <a:rPr lang="zh-CN" altLang="en-US" sz="1867" b="1" dirty="0">
                <a:solidFill>
                  <a:srgbClr val="45C1A4"/>
                </a:solidFill>
                <a:latin typeface="Open Sans" pitchFamily="34" charset="0"/>
                <a:ea typeface="Open Sans" pitchFamily="34" charset="0"/>
                <a:cs typeface="Open Sans" pitchFamily="34" charset="0"/>
              </a:rPr>
              <a:t>年底</a:t>
            </a:r>
            <a:r>
              <a:rPr lang="en-US" sz="1867" b="1" dirty="0">
                <a:solidFill>
                  <a:srgbClr val="45C1A4"/>
                </a:solidFill>
                <a:latin typeface="Open Sans" pitchFamily="34" charset="0"/>
                <a:ea typeface="Open Sans" pitchFamily="34" charset="0"/>
                <a:cs typeface="Open Sans" pitchFamily="34" charset="0"/>
              </a:rPr>
              <a:t> </a:t>
            </a:r>
          </a:p>
        </p:txBody>
      </p:sp>
      <p:sp>
        <p:nvSpPr>
          <p:cNvPr id="7" name="Rectangle 9">
            <a:extLst>
              <a:ext uri="{FF2B5EF4-FFF2-40B4-BE49-F238E27FC236}">
                <a16:creationId xmlns:a16="http://schemas.microsoft.com/office/drawing/2014/main" id="{8A20E720-831E-448A-A772-714BB67F0022}"/>
              </a:ext>
            </a:extLst>
          </p:cNvPr>
          <p:cNvSpPr/>
          <p:nvPr/>
        </p:nvSpPr>
        <p:spPr>
          <a:xfrm>
            <a:off x="6908800" y="3742802"/>
            <a:ext cx="2235200" cy="387371"/>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 Box 10">
            <a:extLst>
              <a:ext uri="{FF2B5EF4-FFF2-40B4-BE49-F238E27FC236}">
                <a16:creationId xmlns:a16="http://schemas.microsoft.com/office/drawing/2014/main" id="{9601AD8A-F652-47AF-9C55-52A91019074E}"/>
              </a:ext>
            </a:extLst>
          </p:cNvPr>
          <p:cNvSpPr txBox="1">
            <a:spLocks noChangeArrowheads="1"/>
          </p:cNvSpPr>
          <p:nvPr/>
        </p:nvSpPr>
        <p:spPr bwMode="auto">
          <a:xfrm>
            <a:off x="7010400" y="3781360"/>
            <a:ext cx="914400" cy="348878"/>
          </a:xfrm>
          <a:prstGeom prst="rect">
            <a:avLst/>
          </a:prstGeom>
          <a:noFill/>
          <a:ln w="9525">
            <a:noFill/>
            <a:miter lim="800000"/>
            <a:headEnd/>
            <a:tailEnd/>
          </a:ln>
        </p:spPr>
        <p:txBody>
          <a:bodyPr wrap="square" lIns="60960" tIns="30480" rIns="60960" bIns="30480">
            <a:spAutoFit/>
          </a:bodyPr>
          <a:lstStyle/>
          <a:p>
            <a:pPr defTabSz="1450940"/>
            <a:r>
              <a:rPr lang="en-US" altLang="zh-CN" sz="1867" b="1" dirty="0">
                <a:solidFill>
                  <a:schemeClr val="bg1"/>
                </a:solidFill>
                <a:latin typeface="Open Sans" pitchFamily="34" charset="0"/>
                <a:ea typeface="Open Sans" pitchFamily="34" charset="0"/>
                <a:cs typeface="Open Sans" pitchFamily="34" charset="0"/>
              </a:rPr>
              <a:t>41.7%</a:t>
            </a:r>
            <a:endParaRPr lang="en-US" altLang="zh-CN" sz="1333" dirty="0">
              <a:solidFill>
                <a:schemeClr val="bg1"/>
              </a:solidFill>
              <a:latin typeface="Open Sans" pitchFamily="34" charset="0"/>
              <a:ea typeface="Open Sans" pitchFamily="34" charset="0"/>
              <a:cs typeface="Open Sans" pitchFamily="34" charset="0"/>
            </a:endParaRPr>
          </a:p>
        </p:txBody>
      </p:sp>
      <p:sp>
        <p:nvSpPr>
          <p:cNvPr id="9" name="Rectangle 13">
            <a:extLst>
              <a:ext uri="{FF2B5EF4-FFF2-40B4-BE49-F238E27FC236}">
                <a16:creationId xmlns:a16="http://schemas.microsoft.com/office/drawing/2014/main" id="{9CE60F5E-6303-4689-83EB-A1F424636129}"/>
              </a:ext>
            </a:extLst>
          </p:cNvPr>
          <p:cNvSpPr/>
          <p:nvPr/>
        </p:nvSpPr>
        <p:spPr>
          <a:xfrm>
            <a:off x="6908800" y="4250802"/>
            <a:ext cx="3048000" cy="387371"/>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Box 10">
            <a:extLst>
              <a:ext uri="{FF2B5EF4-FFF2-40B4-BE49-F238E27FC236}">
                <a16:creationId xmlns:a16="http://schemas.microsoft.com/office/drawing/2014/main" id="{3A901155-8A83-46CB-B9CB-0008C0133A04}"/>
              </a:ext>
            </a:extLst>
          </p:cNvPr>
          <p:cNvSpPr txBox="1">
            <a:spLocks noChangeArrowheads="1"/>
          </p:cNvSpPr>
          <p:nvPr/>
        </p:nvSpPr>
        <p:spPr bwMode="auto">
          <a:xfrm>
            <a:off x="7010400" y="4289360"/>
            <a:ext cx="914400" cy="348878"/>
          </a:xfrm>
          <a:prstGeom prst="rect">
            <a:avLst/>
          </a:prstGeom>
          <a:noFill/>
          <a:ln w="9525">
            <a:noFill/>
            <a:miter lim="800000"/>
            <a:headEnd/>
            <a:tailEnd/>
          </a:ln>
        </p:spPr>
        <p:txBody>
          <a:bodyPr wrap="square" lIns="60960" tIns="30480" rIns="60960" bIns="30480">
            <a:spAutoFit/>
          </a:bodyPr>
          <a:lstStyle/>
          <a:p>
            <a:pPr defTabSz="1450940"/>
            <a:r>
              <a:rPr lang="en-US" sz="1867" b="1" dirty="0">
                <a:solidFill>
                  <a:schemeClr val="bg1"/>
                </a:solidFill>
                <a:latin typeface="Open Sans" pitchFamily="34" charset="0"/>
                <a:ea typeface="Open Sans" pitchFamily="34" charset="0"/>
                <a:cs typeface="Open Sans" pitchFamily="34" charset="0"/>
              </a:rPr>
              <a:t>65.5%</a:t>
            </a:r>
          </a:p>
        </p:txBody>
      </p:sp>
      <p:sp>
        <p:nvSpPr>
          <p:cNvPr id="17" name="Rectangle 21">
            <a:extLst>
              <a:ext uri="{FF2B5EF4-FFF2-40B4-BE49-F238E27FC236}">
                <a16:creationId xmlns:a16="http://schemas.microsoft.com/office/drawing/2014/main" id="{82A49610-7DC2-4A99-9F8D-2451B414D99E}"/>
              </a:ext>
            </a:extLst>
          </p:cNvPr>
          <p:cNvSpPr/>
          <p:nvPr/>
        </p:nvSpPr>
        <p:spPr>
          <a:xfrm>
            <a:off x="3136863" y="3744294"/>
            <a:ext cx="2235200" cy="387371"/>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 Box 10">
            <a:extLst>
              <a:ext uri="{FF2B5EF4-FFF2-40B4-BE49-F238E27FC236}">
                <a16:creationId xmlns:a16="http://schemas.microsoft.com/office/drawing/2014/main" id="{5FD509E0-59E8-424C-AC12-25DAAD5E8C43}"/>
              </a:ext>
            </a:extLst>
          </p:cNvPr>
          <p:cNvSpPr txBox="1">
            <a:spLocks noChangeArrowheads="1"/>
          </p:cNvSpPr>
          <p:nvPr/>
        </p:nvSpPr>
        <p:spPr bwMode="auto">
          <a:xfrm>
            <a:off x="4368800" y="3784344"/>
            <a:ext cx="914400" cy="348878"/>
          </a:xfrm>
          <a:prstGeom prst="rect">
            <a:avLst/>
          </a:prstGeom>
          <a:noFill/>
          <a:ln w="9525">
            <a:noFill/>
            <a:miter lim="800000"/>
            <a:headEnd/>
            <a:tailEnd/>
          </a:ln>
        </p:spPr>
        <p:txBody>
          <a:bodyPr wrap="square" lIns="60960" tIns="30480" rIns="60960" bIns="30480">
            <a:spAutoFit/>
          </a:bodyPr>
          <a:lstStyle/>
          <a:p>
            <a:pPr algn="r" defTabSz="1450940"/>
            <a:r>
              <a:rPr lang="en-US" altLang="zh-CN" sz="1867" b="1" dirty="0">
                <a:solidFill>
                  <a:schemeClr val="bg1"/>
                </a:solidFill>
                <a:latin typeface="Open Sans" pitchFamily="34" charset="0"/>
                <a:ea typeface="Open Sans" pitchFamily="34" charset="0"/>
                <a:cs typeface="Open Sans" pitchFamily="34" charset="0"/>
              </a:rPr>
              <a:t>31.7%</a:t>
            </a:r>
            <a:endParaRPr lang="en-US" altLang="zh-CN" sz="1333" dirty="0">
              <a:solidFill>
                <a:schemeClr val="bg1"/>
              </a:solidFill>
              <a:latin typeface="Open Sans" pitchFamily="34" charset="0"/>
              <a:ea typeface="Open Sans" pitchFamily="34" charset="0"/>
              <a:cs typeface="Open Sans" pitchFamily="34" charset="0"/>
            </a:endParaRPr>
          </a:p>
        </p:txBody>
      </p:sp>
      <p:sp>
        <p:nvSpPr>
          <p:cNvPr id="19" name="Rectangle 23">
            <a:extLst>
              <a:ext uri="{FF2B5EF4-FFF2-40B4-BE49-F238E27FC236}">
                <a16:creationId xmlns:a16="http://schemas.microsoft.com/office/drawing/2014/main" id="{8085C573-CA7E-42BE-A8E6-24DABDC5F8A4}"/>
              </a:ext>
            </a:extLst>
          </p:cNvPr>
          <p:cNvSpPr/>
          <p:nvPr/>
        </p:nvSpPr>
        <p:spPr>
          <a:xfrm>
            <a:off x="2324063" y="4253786"/>
            <a:ext cx="3048000" cy="387371"/>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Text Box 10">
            <a:extLst>
              <a:ext uri="{FF2B5EF4-FFF2-40B4-BE49-F238E27FC236}">
                <a16:creationId xmlns:a16="http://schemas.microsoft.com/office/drawing/2014/main" id="{5F47D1F2-5F19-40A6-A420-A6A7420B0B8C}"/>
              </a:ext>
            </a:extLst>
          </p:cNvPr>
          <p:cNvSpPr txBox="1">
            <a:spLocks noChangeArrowheads="1"/>
          </p:cNvSpPr>
          <p:nvPr/>
        </p:nvSpPr>
        <p:spPr bwMode="auto">
          <a:xfrm>
            <a:off x="4368800" y="4292344"/>
            <a:ext cx="914400" cy="348878"/>
          </a:xfrm>
          <a:prstGeom prst="rect">
            <a:avLst/>
          </a:prstGeom>
          <a:noFill/>
          <a:ln w="9525">
            <a:noFill/>
            <a:miter lim="800000"/>
            <a:headEnd/>
            <a:tailEnd/>
          </a:ln>
        </p:spPr>
        <p:txBody>
          <a:bodyPr wrap="square" lIns="60960" tIns="30480" rIns="60960" bIns="30480">
            <a:spAutoFit/>
          </a:bodyPr>
          <a:lstStyle/>
          <a:p>
            <a:pPr algn="r" defTabSz="1450940"/>
            <a:r>
              <a:rPr lang="en-US" altLang="zh-CN" sz="1867" b="1" dirty="0">
                <a:solidFill>
                  <a:schemeClr val="bg1"/>
                </a:solidFill>
                <a:latin typeface="Open Sans" pitchFamily="34" charset="0"/>
                <a:ea typeface="Open Sans" pitchFamily="34" charset="0"/>
                <a:cs typeface="Open Sans" pitchFamily="34" charset="0"/>
              </a:rPr>
              <a:t>50.3%</a:t>
            </a:r>
            <a:endParaRPr lang="en-US" altLang="zh-CN" sz="1333" dirty="0">
              <a:solidFill>
                <a:schemeClr val="bg1"/>
              </a:solidFill>
              <a:latin typeface="Open Sans" pitchFamily="34" charset="0"/>
              <a:ea typeface="Open Sans" pitchFamily="34" charset="0"/>
              <a:cs typeface="Open Sans" pitchFamily="34" charset="0"/>
            </a:endParaRPr>
          </a:p>
        </p:txBody>
      </p:sp>
      <p:sp>
        <p:nvSpPr>
          <p:cNvPr id="27" name="Freeform 45">
            <a:extLst>
              <a:ext uri="{FF2B5EF4-FFF2-40B4-BE49-F238E27FC236}">
                <a16:creationId xmlns:a16="http://schemas.microsoft.com/office/drawing/2014/main" id="{B0E96C59-E3DA-49A0-A007-326702CACA48}"/>
              </a:ext>
            </a:extLst>
          </p:cNvPr>
          <p:cNvSpPr>
            <a:spLocks noEditPoints="1"/>
          </p:cNvSpPr>
          <p:nvPr/>
        </p:nvSpPr>
        <p:spPr bwMode="auto">
          <a:xfrm>
            <a:off x="4689870" y="1914062"/>
            <a:ext cx="482519" cy="622283"/>
          </a:xfrm>
          <a:custGeom>
            <a:avLst/>
            <a:gdLst>
              <a:gd name="T0" fmla="*/ 104 w 109"/>
              <a:gd name="T1" fmla="*/ 67 h 141"/>
              <a:gd name="T2" fmla="*/ 96 w 109"/>
              <a:gd name="T3" fmla="*/ 67 h 141"/>
              <a:gd name="T4" fmla="*/ 96 w 109"/>
              <a:gd name="T5" fmla="*/ 44 h 141"/>
              <a:gd name="T6" fmla="*/ 84 w 109"/>
              <a:gd name="T7" fmla="*/ 13 h 141"/>
              <a:gd name="T8" fmla="*/ 55 w 109"/>
              <a:gd name="T9" fmla="*/ 0 h 141"/>
              <a:gd name="T10" fmla="*/ 25 w 109"/>
              <a:gd name="T11" fmla="*/ 13 h 141"/>
              <a:gd name="T12" fmla="*/ 13 w 109"/>
              <a:gd name="T13" fmla="*/ 44 h 141"/>
              <a:gd name="T14" fmla="*/ 13 w 109"/>
              <a:gd name="T15" fmla="*/ 67 h 141"/>
              <a:gd name="T16" fmla="*/ 6 w 109"/>
              <a:gd name="T17" fmla="*/ 67 h 141"/>
              <a:gd name="T18" fmla="*/ 0 w 109"/>
              <a:gd name="T19" fmla="*/ 73 h 141"/>
              <a:gd name="T20" fmla="*/ 0 w 109"/>
              <a:gd name="T21" fmla="*/ 136 h 141"/>
              <a:gd name="T22" fmla="*/ 6 w 109"/>
              <a:gd name="T23" fmla="*/ 141 h 141"/>
              <a:gd name="T24" fmla="*/ 104 w 109"/>
              <a:gd name="T25" fmla="*/ 141 h 141"/>
              <a:gd name="T26" fmla="*/ 109 w 109"/>
              <a:gd name="T27" fmla="*/ 136 h 141"/>
              <a:gd name="T28" fmla="*/ 109 w 109"/>
              <a:gd name="T29" fmla="*/ 73 h 141"/>
              <a:gd name="T30" fmla="*/ 104 w 109"/>
              <a:gd name="T31" fmla="*/ 67 h 141"/>
              <a:gd name="T32" fmla="*/ 67 w 109"/>
              <a:gd name="T33" fmla="*/ 124 h 141"/>
              <a:gd name="T34" fmla="*/ 55 w 109"/>
              <a:gd name="T35" fmla="*/ 136 h 141"/>
              <a:gd name="T36" fmla="*/ 43 w 109"/>
              <a:gd name="T37" fmla="*/ 124 h 141"/>
              <a:gd name="T38" fmla="*/ 43 w 109"/>
              <a:gd name="T39" fmla="*/ 102 h 141"/>
              <a:gd name="T40" fmla="*/ 55 w 109"/>
              <a:gd name="T41" fmla="*/ 90 h 141"/>
              <a:gd name="T42" fmla="*/ 67 w 109"/>
              <a:gd name="T43" fmla="*/ 102 h 141"/>
              <a:gd name="T44" fmla="*/ 67 w 109"/>
              <a:gd name="T45" fmla="*/ 124 h 141"/>
              <a:gd name="T46" fmla="*/ 77 w 109"/>
              <a:gd name="T47" fmla="*/ 67 h 141"/>
              <a:gd name="T48" fmla="*/ 33 w 109"/>
              <a:gd name="T49" fmla="*/ 67 h 141"/>
              <a:gd name="T50" fmla="*/ 33 w 109"/>
              <a:gd name="T51" fmla="*/ 44 h 141"/>
              <a:gd name="T52" fmla="*/ 39 w 109"/>
              <a:gd name="T53" fmla="*/ 26 h 141"/>
              <a:gd name="T54" fmla="*/ 55 w 109"/>
              <a:gd name="T55" fmla="*/ 19 h 141"/>
              <a:gd name="T56" fmla="*/ 70 w 109"/>
              <a:gd name="T57" fmla="*/ 26 h 141"/>
              <a:gd name="T58" fmla="*/ 77 w 109"/>
              <a:gd name="T59" fmla="*/ 44 h 141"/>
              <a:gd name="T60" fmla="*/ 77 w 109"/>
              <a:gd name="T61" fmla="*/ 6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1">
                <a:moveTo>
                  <a:pt x="104" y="67"/>
                </a:moveTo>
                <a:cubicBezTo>
                  <a:pt x="96" y="67"/>
                  <a:pt x="96" y="67"/>
                  <a:pt x="96" y="67"/>
                </a:cubicBezTo>
                <a:cubicBezTo>
                  <a:pt x="96" y="44"/>
                  <a:pt x="96" y="44"/>
                  <a:pt x="96" y="44"/>
                </a:cubicBezTo>
                <a:cubicBezTo>
                  <a:pt x="96" y="32"/>
                  <a:pt x="92" y="21"/>
                  <a:pt x="84" y="13"/>
                </a:cubicBezTo>
                <a:cubicBezTo>
                  <a:pt x="77" y="5"/>
                  <a:pt x="66" y="0"/>
                  <a:pt x="55" y="0"/>
                </a:cubicBezTo>
                <a:cubicBezTo>
                  <a:pt x="43" y="0"/>
                  <a:pt x="32" y="5"/>
                  <a:pt x="25" y="13"/>
                </a:cubicBezTo>
                <a:cubicBezTo>
                  <a:pt x="18" y="21"/>
                  <a:pt x="13" y="32"/>
                  <a:pt x="13" y="44"/>
                </a:cubicBezTo>
                <a:cubicBezTo>
                  <a:pt x="13" y="67"/>
                  <a:pt x="13" y="67"/>
                  <a:pt x="13" y="67"/>
                </a:cubicBezTo>
                <a:cubicBezTo>
                  <a:pt x="6" y="67"/>
                  <a:pt x="6" y="67"/>
                  <a:pt x="6" y="67"/>
                </a:cubicBezTo>
                <a:cubicBezTo>
                  <a:pt x="3" y="67"/>
                  <a:pt x="0" y="70"/>
                  <a:pt x="0" y="73"/>
                </a:cubicBezTo>
                <a:cubicBezTo>
                  <a:pt x="0" y="136"/>
                  <a:pt x="0" y="136"/>
                  <a:pt x="0" y="136"/>
                </a:cubicBezTo>
                <a:cubicBezTo>
                  <a:pt x="0" y="139"/>
                  <a:pt x="3" y="141"/>
                  <a:pt x="6" y="141"/>
                </a:cubicBezTo>
                <a:cubicBezTo>
                  <a:pt x="104" y="141"/>
                  <a:pt x="104" y="141"/>
                  <a:pt x="104" y="141"/>
                </a:cubicBezTo>
                <a:cubicBezTo>
                  <a:pt x="107" y="141"/>
                  <a:pt x="109" y="139"/>
                  <a:pt x="109" y="136"/>
                </a:cubicBezTo>
                <a:cubicBezTo>
                  <a:pt x="109" y="73"/>
                  <a:pt x="109" y="73"/>
                  <a:pt x="109" y="73"/>
                </a:cubicBezTo>
                <a:cubicBezTo>
                  <a:pt x="109" y="70"/>
                  <a:pt x="107" y="67"/>
                  <a:pt x="104" y="67"/>
                </a:cubicBezTo>
                <a:close/>
                <a:moveTo>
                  <a:pt x="67" y="124"/>
                </a:moveTo>
                <a:cubicBezTo>
                  <a:pt x="67" y="130"/>
                  <a:pt x="61" y="136"/>
                  <a:pt x="55" y="136"/>
                </a:cubicBezTo>
                <a:cubicBezTo>
                  <a:pt x="48" y="136"/>
                  <a:pt x="43" y="130"/>
                  <a:pt x="43" y="124"/>
                </a:cubicBezTo>
                <a:cubicBezTo>
                  <a:pt x="43" y="102"/>
                  <a:pt x="43" y="102"/>
                  <a:pt x="43" y="102"/>
                </a:cubicBezTo>
                <a:cubicBezTo>
                  <a:pt x="43" y="95"/>
                  <a:pt x="48" y="90"/>
                  <a:pt x="55" y="90"/>
                </a:cubicBezTo>
                <a:cubicBezTo>
                  <a:pt x="61" y="90"/>
                  <a:pt x="67" y="95"/>
                  <a:pt x="67" y="102"/>
                </a:cubicBezTo>
                <a:lnTo>
                  <a:pt x="67" y="124"/>
                </a:lnTo>
                <a:close/>
                <a:moveTo>
                  <a:pt x="77" y="67"/>
                </a:moveTo>
                <a:cubicBezTo>
                  <a:pt x="33" y="67"/>
                  <a:pt x="33" y="67"/>
                  <a:pt x="33" y="67"/>
                </a:cubicBezTo>
                <a:cubicBezTo>
                  <a:pt x="33" y="44"/>
                  <a:pt x="33" y="44"/>
                  <a:pt x="33" y="44"/>
                </a:cubicBezTo>
                <a:cubicBezTo>
                  <a:pt x="33" y="37"/>
                  <a:pt x="35" y="31"/>
                  <a:pt x="39" y="26"/>
                </a:cubicBezTo>
                <a:cubicBezTo>
                  <a:pt x="44" y="22"/>
                  <a:pt x="49" y="19"/>
                  <a:pt x="55" y="19"/>
                </a:cubicBezTo>
                <a:cubicBezTo>
                  <a:pt x="61" y="19"/>
                  <a:pt x="66" y="22"/>
                  <a:pt x="70" y="26"/>
                </a:cubicBezTo>
                <a:cubicBezTo>
                  <a:pt x="74" y="31"/>
                  <a:pt x="77" y="37"/>
                  <a:pt x="77" y="44"/>
                </a:cubicBezTo>
                <a:lnTo>
                  <a:pt x="77" y="67"/>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28" name="Group 32">
            <a:extLst>
              <a:ext uri="{FF2B5EF4-FFF2-40B4-BE49-F238E27FC236}">
                <a16:creationId xmlns:a16="http://schemas.microsoft.com/office/drawing/2014/main" id="{51B9059A-3DE4-4DA3-BC9A-0E5174F702DA}"/>
              </a:ext>
            </a:extLst>
          </p:cNvPr>
          <p:cNvGrpSpPr/>
          <p:nvPr/>
        </p:nvGrpSpPr>
        <p:grpSpPr>
          <a:xfrm>
            <a:off x="7026803" y="1914062"/>
            <a:ext cx="632319" cy="622283"/>
            <a:chOff x="1587575" y="2265358"/>
            <a:chExt cx="314468" cy="309477"/>
          </a:xfrm>
          <a:solidFill>
            <a:schemeClr val="bg1"/>
          </a:solidFill>
        </p:grpSpPr>
        <p:sp>
          <p:nvSpPr>
            <p:cNvPr id="29" name="Freeform 59">
              <a:extLst>
                <a:ext uri="{FF2B5EF4-FFF2-40B4-BE49-F238E27FC236}">
                  <a16:creationId xmlns:a16="http://schemas.microsoft.com/office/drawing/2014/main" id="{3CB400AE-D943-43AF-88D0-AA295383133F}"/>
                </a:ext>
              </a:extLst>
            </p:cNvPr>
            <p:cNvSpPr>
              <a:spLocks noEditPoints="1"/>
            </p:cNvSpPr>
            <p:nvPr/>
          </p:nvSpPr>
          <p:spPr bwMode="auto">
            <a:xfrm>
              <a:off x="1587575" y="2265358"/>
              <a:ext cx="314468" cy="309477"/>
            </a:xfrm>
            <a:custGeom>
              <a:avLst/>
              <a:gdLst>
                <a:gd name="T0" fmla="*/ 82 w 95"/>
                <a:gd name="T1" fmla="*/ 57 h 93"/>
                <a:gd name="T2" fmla="*/ 95 w 95"/>
                <a:gd name="T3" fmla="*/ 51 h 93"/>
                <a:gd name="T4" fmla="*/ 95 w 95"/>
                <a:gd name="T5" fmla="*/ 41 h 93"/>
                <a:gd name="T6" fmla="*/ 82 w 95"/>
                <a:gd name="T7" fmla="*/ 36 h 93"/>
                <a:gd name="T8" fmla="*/ 80 w 95"/>
                <a:gd name="T9" fmla="*/ 30 h 93"/>
                <a:gd name="T10" fmla="*/ 85 w 95"/>
                <a:gd name="T11" fmla="*/ 17 h 93"/>
                <a:gd name="T12" fmla="*/ 77 w 95"/>
                <a:gd name="T13" fmla="*/ 10 h 93"/>
                <a:gd name="T14" fmla="*/ 64 w 95"/>
                <a:gd name="T15" fmla="*/ 15 h 93"/>
                <a:gd name="T16" fmla="*/ 59 w 95"/>
                <a:gd name="T17" fmla="*/ 13 h 93"/>
                <a:gd name="T18" fmla="*/ 53 w 95"/>
                <a:gd name="T19" fmla="*/ 0 h 93"/>
                <a:gd name="T20" fmla="*/ 42 w 95"/>
                <a:gd name="T21" fmla="*/ 0 h 93"/>
                <a:gd name="T22" fmla="*/ 37 w 95"/>
                <a:gd name="T23" fmla="*/ 13 h 93"/>
                <a:gd name="T24" fmla="*/ 31 w 95"/>
                <a:gd name="T25" fmla="*/ 15 h 93"/>
                <a:gd name="T26" fmla="*/ 18 w 95"/>
                <a:gd name="T27" fmla="*/ 10 h 93"/>
                <a:gd name="T28" fmla="*/ 10 w 95"/>
                <a:gd name="T29" fmla="*/ 17 h 93"/>
                <a:gd name="T30" fmla="*/ 16 w 95"/>
                <a:gd name="T31" fmla="*/ 30 h 93"/>
                <a:gd name="T32" fmla="*/ 13 w 95"/>
                <a:gd name="T33" fmla="*/ 36 h 93"/>
                <a:gd name="T34" fmla="*/ 0 w 95"/>
                <a:gd name="T35" fmla="*/ 41 h 93"/>
                <a:gd name="T36" fmla="*/ 0 w 95"/>
                <a:gd name="T37" fmla="*/ 52 h 93"/>
                <a:gd name="T38" fmla="*/ 13 w 95"/>
                <a:gd name="T39" fmla="*/ 57 h 93"/>
                <a:gd name="T40" fmla="*/ 16 w 95"/>
                <a:gd name="T41" fmla="*/ 63 h 93"/>
                <a:gd name="T42" fmla="*/ 11 w 95"/>
                <a:gd name="T43" fmla="*/ 76 h 93"/>
                <a:gd name="T44" fmla="*/ 18 w 95"/>
                <a:gd name="T45" fmla="*/ 83 h 93"/>
                <a:gd name="T46" fmla="*/ 31 w 95"/>
                <a:gd name="T47" fmla="*/ 78 h 93"/>
                <a:gd name="T48" fmla="*/ 37 w 95"/>
                <a:gd name="T49" fmla="*/ 80 h 93"/>
                <a:gd name="T50" fmla="*/ 43 w 95"/>
                <a:gd name="T51" fmla="*/ 93 h 93"/>
                <a:gd name="T52" fmla="*/ 53 w 95"/>
                <a:gd name="T53" fmla="*/ 93 h 93"/>
                <a:gd name="T54" fmla="*/ 59 w 95"/>
                <a:gd name="T55" fmla="*/ 80 h 93"/>
                <a:gd name="T56" fmla="*/ 64 w 95"/>
                <a:gd name="T57" fmla="*/ 78 h 93"/>
                <a:gd name="T58" fmla="*/ 78 w 95"/>
                <a:gd name="T59" fmla="*/ 83 h 93"/>
                <a:gd name="T60" fmla="*/ 85 w 95"/>
                <a:gd name="T61" fmla="*/ 75 h 93"/>
                <a:gd name="T62" fmla="*/ 80 w 95"/>
                <a:gd name="T63" fmla="*/ 63 h 93"/>
                <a:gd name="T64" fmla="*/ 82 w 95"/>
                <a:gd name="T65" fmla="*/ 57 h 93"/>
                <a:gd name="T66" fmla="*/ 48 w 95"/>
                <a:gd name="T67" fmla="*/ 61 h 93"/>
                <a:gd name="T68" fmla="*/ 33 w 95"/>
                <a:gd name="T69" fmla="*/ 46 h 93"/>
                <a:gd name="T70" fmla="*/ 48 w 95"/>
                <a:gd name="T71" fmla="*/ 32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0" name="Oval 60">
              <a:extLst>
                <a:ext uri="{FF2B5EF4-FFF2-40B4-BE49-F238E27FC236}">
                  <a16:creationId xmlns:a16="http://schemas.microsoft.com/office/drawing/2014/main" id="{483D5814-5408-4D54-8116-EFD5702ECE5B}"/>
                </a:ext>
              </a:extLst>
            </p:cNvPr>
            <p:cNvSpPr>
              <a:spLocks noChangeArrowheads="1"/>
            </p:cNvSpPr>
            <p:nvPr/>
          </p:nvSpPr>
          <p:spPr bwMode="auto">
            <a:xfrm>
              <a:off x="1712364" y="2387652"/>
              <a:ext cx="64890" cy="623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31" name="Text Box 10">
            <a:extLst>
              <a:ext uri="{FF2B5EF4-FFF2-40B4-BE49-F238E27FC236}">
                <a16:creationId xmlns:a16="http://schemas.microsoft.com/office/drawing/2014/main" id="{5776E7DF-07AE-4FBA-8643-97490BAF4056}"/>
              </a:ext>
            </a:extLst>
          </p:cNvPr>
          <p:cNvSpPr txBox="1">
            <a:spLocks noChangeArrowheads="1"/>
          </p:cNvSpPr>
          <p:nvPr/>
        </p:nvSpPr>
        <p:spPr bwMode="auto">
          <a:xfrm>
            <a:off x="222295" y="3784091"/>
            <a:ext cx="2927305" cy="287323"/>
          </a:xfrm>
          <a:prstGeom prst="rect">
            <a:avLst/>
          </a:prstGeom>
          <a:noFill/>
          <a:ln w="9525">
            <a:noFill/>
            <a:miter lim="800000"/>
            <a:headEnd/>
            <a:tailEnd/>
          </a:ln>
        </p:spPr>
        <p:txBody>
          <a:bodyPr wrap="square" lIns="60960" tIns="30480" rIns="60960" bIns="30480">
            <a:spAutoFit/>
          </a:bodyPr>
          <a:lstStyle/>
          <a:p>
            <a:pPr algn="r" defTabSz="1450940"/>
            <a:r>
              <a:rPr lang="zh-CN" altLang="en-US" sz="1467" b="1" dirty="0">
                <a:solidFill>
                  <a:srgbClr val="45C1A4"/>
                </a:solidFill>
                <a:latin typeface="Open Sans" pitchFamily="34" charset="0"/>
                <a:ea typeface="Open Sans" pitchFamily="34" charset="0"/>
                <a:cs typeface="Open Sans" pitchFamily="34" charset="0"/>
              </a:rPr>
              <a:t>农村网民线上支付比例</a:t>
            </a:r>
            <a:endParaRPr lang="en-US" altLang="zh-CN" sz="1200" dirty="0">
              <a:solidFill>
                <a:schemeClr val="bg1">
                  <a:lumMod val="65000"/>
                </a:schemeClr>
              </a:solidFill>
              <a:latin typeface="Open Sans" pitchFamily="34" charset="0"/>
              <a:ea typeface="Open Sans" pitchFamily="34" charset="0"/>
              <a:cs typeface="Open Sans" pitchFamily="34" charset="0"/>
            </a:endParaRPr>
          </a:p>
        </p:txBody>
      </p:sp>
      <p:sp>
        <p:nvSpPr>
          <p:cNvPr id="32" name="Text Box 10">
            <a:extLst>
              <a:ext uri="{FF2B5EF4-FFF2-40B4-BE49-F238E27FC236}">
                <a16:creationId xmlns:a16="http://schemas.microsoft.com/office/drawing/2014/main" id="{B8735E30-0564-415A-9750-FE51C62D05CE}"/>
              </a:ext>
            </a:extLst>
          </p:cNvPr>
          <p:cNvSpPr txBox="1">
            <a:spLocks noChangeArrowheads="1"/>
          </p:cNvSpPr>
          <p:nvPr/>
        </p:nvSpPr>
        <p:spPr bwMode="auto">
          <a:xfrm>
            <a:off x="-142240" y="4293583"/>
            <a:ext cx="2421725" cy="471989"/>
          </a:xfrm>
          <a:prstGeom prst="rect">
            <a:avLst/>
          </a:prstGeom>
          <a:noFill/>
          <a:ln w="9525">
            <a:noFill/>
            <a:miter lim="800000"/>
            <a:headEnd/>
            <a:tailEnd/>
          </a:ln>
        </p:spPr>
        <p:txBody>
          <a:bodyPr wrap="square" lIns="60960" tIns="30480" rIns="60960" bIns="30480">
            <a:spAutoFit/>
          </a:bodyPr>
          <a:lstStyle/>
          <a:p>
            <a:pPr algn="r" defTabSz="1450940"/>
            <a:r>
              <a:rPr lang="zh-CN" altLang="en-US" sz="1467" b="1" dirty="0">
                <a:solidFill>
                  <a:srgbClr val="45C1A4"/>
                </a:solidFill>
                <a:latin typeface="Open Sans" pitchFamily="34" charset="0"/>
                <a:ea typeface="Open Sans" pitchFamily="34" charset="0"/>
                <a:cs typeface="Open Sans" pitchFamily="34" charset="0"/>
              </a:rPr>
              <a:t>手机网上支付比例</a:t>
            </a:r>
            <a:endParaRPr lang="en-US" altLang="zh-CN" sz="1467" b="1" dirty="0">
              <a:solidFill>
                <a:srgbClr val="45C1A4"/>
              </a:solidFill>
              <a:latin typeface="Open Sans" pitchFamily="34" charset="0"/>
              <a:ea typeface="Open Sans" pitchFamily="34" charset="0"/>
              <a:cs typeface="Open Sans" pitchFamily="34" charset="0"/>
            </a:endParaRPr>
          </a:p>
          <a:p>
            <a:pPr algn="r" defTabSz="1450940"/>
            <a:endParaRPr lang="en-US" sz="1200" dirty="0">
              <a:solidFill>
                <a:schemeClr val="bg1">
                  <a:lumMod val="65000"/>
                </a:schemeClr>
              </a:solidFill>
              <a:latin typeface="Open Sans" pitchFamily="34" charset="0"/>
              <a:ea typeface="Open Sans" pitchFamily="34" charset="0"/>
              <a:cs typeface="Open Sans" pitchFamily="34" charset="0"/>
            </a:endParaRPr>
          </a:p>
        </p:txBody>
      </p:sp>
      <p:sp>
        <p:nvSpPr>
          <p:cNvPr id="36" name="Text Box 10">
            <a:extLst>
              <a:ext uri="{FF2B5EF4-FFF2-40B4-BE49-F238E27FC236}">
                <a16:creationId xmlns:a16="http://schemas.microsoft.com/office/drawing/2014/main" id="{954354E9-CE3B-4376-B7F3-8D3DEABF63BC}"/>
              </a:ext>
            </a:extLst>
          </p:cNvPr>
          <p:cNvSpPr txBox="1">
            <a:spLocks noChangeArrowheads="1"/>
          </p:cNvSpPr>
          <p:nvPr/>
        </p:nvSpPr>
        <p:spPr bwMode="auto">
          <a:xfrm>
            <a:off x="9144000" y="3784091"/>
            <a:ext cx="2825705" cy="287323"/>
          </a:xfrm>
          <a:prstGeom prst="rect">
            <a:avLst/>
          </a:prstGeom>
          <a:noFill/>
          <a:ln w="9525">
            <a:noFill/>
            <a:miter lim="800000"/>
            <a:headEnd/>
            <a:tailEnd/>
          </a:ln>
        </p:spPr>
        <p:txBody>
          <a:bodyPr wrap="square" lIns="60960" tIns="30480" rIns="60960" bIns="30480">
            <a:spAutoFit/>
          </a:bodyPr>
          <a:lstStyle/>
          <a:p>
            <a:pPr defTabSz="1450940"/>
            <a:r>
              <a:rPr lang="zh-CN" altLang="en-US" sz="1467" b="1" dirty="0">
                <a:solidFill>
                  <a:srgbClr val="4BACC6"/>
                </a:solidFill>
                <a:latin typeface="Open Sans" pitchFamily="34" charset="0"/>
                <a:ea typeface="Open Sans" pitchFamily="34" charset="0"/>
                <a:cs typeface="Open Sans" pitchFamily="34" charset="0"/>
              </a:rPr>
              <a:t>农村网民线上支付比例</a:t>
            </a:r>
          </a:p>
        </p:txBody>
      </p:sp>
      <p:sp>
        <p:nvSpPr>
          <p:cNvPr id="37" name="Text Box 10">
            <a:extLst>
              <a:ext uri="{FF2B5EF4-FFF2-40B4-BE49-F238E27FC236}">
                <a16:creationId xmlns:a16="http://schemas.microsoft.com/office/drawing/2014/main" id="{7A683307-34A2-4785-A211-08A430B75DD5}"/>
              </a:ext>
            </a:extLst>
          </p:cNvPr>
          <p:cNvSpPr txBox="1">
            <a:spLocks noChangeArrowheads="1"/>
          </p:cNvSpPr>
          <p:nvPr/>
        </p:nvSpPr>
        <p:spPr bwMode="auto">
          <a:xfrm>
            <a:off x="9956800" y="4293583"/>
            <a:ext cx="2012905" cy="287323"/>
          </a:xfrm>
          <a:prstGeom prst="rect">
            <a:avLst/>
          </a:prstGeom>
          <a:noFill/>
          <a:ln w="9525">
            <a:noFill/>
            <a:miter lim="800000"/>
            <a:headEnd/>
            <a:tailEnd/>
          </a:ln>
        </p:spPr>
        <p:txBody>
          <a:bodyPr wrap="square" lIns="60960" tIns="30480" rIns="60960" bIns="30480">
            <a:spAutoFit/>
          </a:bodyPr>
          <a:lstStyle/>
          <a:p>
            <a:pPr defTabSz="1450940"/>
            <a:r>
              <a:rPr lang="zh-CN" altLang="en-US" sz="1467" b="1" dirty="0">
                <a:solidFill>
                  <a:srgbClr val="4BACC6"/>
                </a:solidFill>
                <a:latin typeface="Open Sans" pitchFamily="34" charset="0"/>
                <a:ea typeface="Open Sans" pitchFamily="34" charset="0"/>
                <a:cs typeface="Open Sans" pitchFamily="34" charset="0"/>
              </a:rPr>
              <a:t>手机网上支付比例</a:t>
            </a:r>
          </a:p>
        </p:txBody>
      </p:sp>
      <p:sp>
        <p:nvSpPr>
          <p:cNvPr id="41" name="Text Box 10">
            <a:extLst>
              <a:ext uri="{FF2B5EF4-FFF2-40B4-BE49-F238E27FC236}">
                <a16:creationId xmlns:a16="http://schemas.microsoft.com/office/drawing/2014/main" id="{A75DA012-F712-4B75-8A40-D49B0AC7EAEB}"/>
              </a:ext>
            </a:extLst>
          </p:cNvPr>
          <p:cNvSpPr txBox="1">
            <a:spLocks noChangeArrowheads="1"/>
          </p:cNvSpPr>
          <p:nvPr/>
        </p:nvSpPr>
        <p:spPr bwMode="auto">
          <a:xfrm>
            <a:off x="1068622" y="5229452"/>
            <a:ext cx="9788813" cy="1031051"/>
          </a:xfrm>
          <a:prstGeom prst="rect">
            <a:avLst/>
          </a:prstGeom>
          <a:noFill/>
          <a:ln w="9525">
            <a:noFill/>
            <a:miter lim="800000"/>
            <a:headEnd/>
            <a:tailEnd/>
          </a:ln>
        </p:spPr>
        <p:txBody>
          <a:bodyPr wrap="square" lIns="45720" tIns="22860" rIns="45720" bIns="22860">
            <a:spAutoFit/>
          </a:bodyPr>
          <a:lstStyle/>
          <a:p>
            <a:pPr defTabSz="1088232"/>
            <a:r>
              <a:rPr lang="zh-CN" altLang="en-US" sz="1600" dirty="0">
                <a:solidFill>
                  <a:schemeClr val="bg1"/>
                </a:solidFill>
                <a:latin typeface="Open Sans" pitchFamily="34" charset="0"/>
                <a:ea typeface="Open Sans" pitchFamily="34" charset="0"/>
                <a:cs typeface="Open Sans" pitchFamily="34" charset="0"/>
              </a:rPr>
              <a:t>我国移动支付用户规模持续扩大，用户使用习惯进一步巩固，线上支付加速向农村地区网民渗透；我国购买互联网理财产品的网民规模达到 </a:t>
            </a:r>
            <a:r>
              <a:rPr lang="en-US" altLang="zh-CN" sz="1600" dirty="0">
                <a:solidFill>
                  <a:schemeClr val="bg1"/>
                </a:solidFill>
                <a:latin typeface="Open Sans" pitchFamily="34" charset="0"/>
                <a:ea typeface="Open Sans" pitchFamily="34" charset="0"/>
                <a:cs typeface="Open Sans" pitchFamily="34" charset="0"/>
              </a:rPr>
              <a:t>1.29 </a:t>
            </a:r>
            <a:r>
              <a:rPr lang="zh-CN" altLang="en-US" sz="1600" dirty="0">
                <a:solidFill>
                  <a:schemeClr val="bg1"/>
                </a:solidFill>
                <a:latin typeface="Open Sans" pitchFamily="34" charset="0"/>
                <a:ea typeface="Open Sans" pitchFamily="34" charset="0"/>
                <a:cs typeface="Open Sans" pitchFamily="34" charset="0"/>
              </a:rPr>
              <a:t>亿，同比增长 </a:t>
            </a:r>
            <a:r>
              <a:rPr lang="en-US" altLang="zh-CN" sz="1600" dirty="0">
                <a:solidFill>
                  <a:schemeClr val="bg1"/>
                </a:solidFill>
                <a:latin typeface="Open Sans" pitchFamily="34" charset="0"/>
                <a:ea typeface="Open Sans" pitchFamily="34" charset="0"/>
                <a:cs typeface="Open Sans" pitchFamily="34" charset="0"/>
              </a:rPr>
              <a:t>30.2%</a:t>
            </a:r>
            <a:r>
              <a:rPr lang="zh-CN" altLang="en-US" sz="1600" dirty="0">
                <a:solidFill>
                  <a:schemeClr val="bg1"/>
                </a:solidFill>
                <a:latin typeface="Open Sans" pitchFamily="34" charset="0"/>
                <a:ea typeface="Open Sans" pitchFamily="34" charset="0"/>
                <a:cs typeface="Open Sans" pitchFamily="34" charset="0"/>
              </a:rPr>
              <a:t>，货币基金在线理财规模保持高速增长，同时，</a:t>
            </a:r>
            <a:r>
              <a:rPr lang="en-US" altLang="zh-CN" sz="1600" dirty="0">
                <a:solidFill>
                  <a:schemeClr val="bg1"/>
                </a:solidFill>
                <a:latin typeface="Open Sans" pitchFamily="34" charset="0"/>
                <a:ea typeface="Open Sans" pitchFamily="34" charset="0"/>
                <a:cs typeface="Open Sans" pitchFamily="34" charset="0"/>
              </a:rPr>
              <a:t>P2P </a:t>
            </a:r>
            <a:r>
              <a:rPr lang="zh-CN" altLang="en-US" sz="1600" dirty="0">
                <a:solidFill>
                  <a:schemeClr val="bg1"/>
                </a:solidFill>
                <a:latin typeface="Open Sans" pitchFamily="34" charset="0"/>
                <a:ea typeface="Open Sans" pitchFamily="34" charset="0"/>
                <a:cs typeface="Open Sans" pitchFamily="34" charset="0"/>
              </a:rPr>
              <a:t>行业政策密集出台与强监管大力推动行业走向规范化发展。</a:t>
            </a:r>
          </a:p>
          <a:p>
            <a:pPr defTabSz="1088232"/>
            <a:endParaRPr lang="en-US" sz="1600" dirty="0">
              <a:solidFill>
                <a:schemeClr val="bg1"/>
              </a:solidFill>
              <a:latin typeface="Open Sans" pitchFamily="34" charset="0"/>
              <a:ea typeface="Open Sans" pitchFamily="34" charset="0"/>
              <a:cs typeface="Open Sans" pitchFamily="34" charset="0"/>
            </a:endParaRPr>
          </a:p>
        </p:txBody>
      </p:sp>
      <p:cxnSp>
        <p:nvCxnSpPr>
          <p:cNvPr id="43" name="Straight Connector 34">
            <a:extLst>
              <a:ext uri="{FF2B5EF4-FFF2-40B4-BE49-F238E27FC236}">
                <a16:creationId xmlns:a16="http://schemas.microsoft.com/office/drawing/2014/main" id="{AC6507AA-89A9-41A0-A7EB-FF3F97F9D7A1}"/>
              </a:ext>
            </a:extLst>
          </p:cNvPr>
          <p:cNvCxnSpPr>
            <a:cxnSpLocks/>
          </p:cNvCxnSpPr>
          <p:nvPr/>
        </p:nvCxnSpPr>
        <p:spPr>
          <a:xfrm>
            <a:off x="1117948" y="5032300"/>
            <a:ext cx="9712612"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647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68171787-659D-405F-8DAA-05BDFBF5A16A}"/>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移动终端、掌上互联</a:t>
            </a:r>
            <a:endParaRPr lang="en-CA" sz="4267" b="1" spc="-200" dirty="0">
              <a:solidFill>
                <a:schemeClr val="bg1"/>
              </a:solidFill>
              <a:latin typeface="Open Sans" pitchFamily="34" charset="0"/>
              <a:ea typeface="Open Sans" pitchFamily="34" charset="0"/>
              <a:cs typeface="Open Sans" pitchFamily="34" charset="0"/>
            </a:endParaRPr>
          </a:p>
        </p:txBody>
      </p:sp>
      <p:grpSp>
        <p:nvGrpSpPr>
          <p:cNvPr id="100" name="组合 99">
            <a:extLst>
              <a:ext uri="{FF2B5EF4-FFF2-40B4-BE49-F238E27FC236}">
                <a16:creationId xmlns:a16="http://schemas.microsoft.com/office/drawing/2014/main" id="{A7382BCA-9030-4068-9A4B-F57CB59A3AB0}"/>
              </a:ext>
            </a:extLst>
          </p:cNvPr>
          <p:cNvGrpSpPr/>
          <p:nvPr/>
        </p:nvGrpSpPr>
        <p:grpSpPr>
          <a:xfrm>
            <a:off x="4785926" y="2117228"/>
            <a:ext cx="2397383" cy="3400846"/>
            <a:chOff x="1515377" y="1834786"/>
            <a:chExt cx="2397383" cy="3400846"/>
          </a:xfrm>
        </p:grpSpPr>
        <p:grpSp>
          <p:nvGrpSpPr>
            <p:cNvPr id="50" name="Group 5">
              <a:extLst>
                <a:ext uri="{FF2B5EF4-FFF2-40B4-BE49-F238E27FC236}">
                  <a16:creationId xmlns:a16="http://schemas.microsoft.com/office/drawing/2014/main" id="{7B415EC3-9287-4F11-A0A2-37D9DE1EC6AD}"/>
                </a:ext>
              </a:extLst>
            </p:cNvPr>
            <p:cNvGrpSpPr>
              <a:grpSpLocks noChangeAspect="1"/>
            </p:cNvGrpSpPr>
            <p:nvPr/>
          </p:nvGrpSpPr>
          <p:grpSpPr bwMode="auto">
            <a:xfrm>
              <a:off x="1515377" y="1834786"/>
              <a:ext cx="1446278" cy="3000825"/>
              <a:chOff x="516" y="324"/>
              <a:chExt cx="1082" cy="2245"/>
            </a:xfrm>
            <a:effectLst>
              <a:reflection blurRad="6350" stA="12000" endPos="19000" dir="5400000" sy="-100000" algn="bl" rotWithShape="0"/>
            </a:effectLst>
          </p:grpSpPr>
          <p:sp>
            <p:nvSpPr>
              <p:cNvPr id="51" name="Freeform 6">
                <a:extLst>
                  <a:ext uri="{FF2B5EF4-FFF2-40B4-BE49-F238E27FC236}">
                    <a16:creationId xmlns:a16="http://schemas.microsoft.com/office/drawing/2014/main" id="{36240B04-0E1F-4A8C-9B0D-27BAB879FA1B}"/>
                  </a:ext>
                </a:extLst>
              </p:cNvPr>
              <p:cNvSpPr>
                <a:spLocks noEditPoints="1"/>
              </p:cNvSpPr>
              <p:nvPr/>
            </p:nvSpPr>
            <p:spPr bwMode="auto">
              <a:xfrm>
                <a:off x="528" y="335"/>
                <a:ext cx="1070" cy="2234"/>
              </a:xfrm>
              <a:custGeom>
                <a:avLst/>
                <a:gdLst>
                  <a:gd name="T0" fmla="*/ 2532 w 2992"/>
                  <a:gd name="T1" fmla="*/ 0 h 6248"/>
                  <a:gd name="T2" fmla="*/ 460 w 2992"/>
                  <a:gd name="T3" fmla="*/ 0 h 6248"/>
                  <a:gd name="T4" fmla="*/ 0 w 2992"/>
                  <a:gd name="T5" fmla="*/ 460 h 6248"/>
                  <a:gd name="T6" fmla="*/ 0 w 2992"/>
                  <a:gd name="T7" fmla="*/ 5788 h 6248"/>
                  <a:gd name="T8" fmla="*/ 460 w 2992"/>
                  <a:gd name="T9" fmla="*/ 6248 h 6248"/>
                  <a:gd name="T10" fmla="*/ 2532 w 2992"/>
                  <a:gd name="T11" fmla="*/ 6248 h 6248"/>
                  <a:gd name="T12" fmla="*/ 2992 w 2992"/>
                  <a:gd name="T13" fmla="*/ 5788 h 6248"/>
                  <a:gd name="T14" fmla="*/ 2992 w 2992"/>
                  <a:gd name="T15" fmla="*/ 460 h 6248"/>
                  <a:gd name="T16" fmla="*/ 2532 w 2992"/>
                  <a:gd name="T17" fmla="*/ 0 h 6248"/>
                  <a:gd name="T18" fmla="*/ 2776 w 2992"/>
                  <a:gd name="T19" fmla="*/ 5396 h 6248"/>
                  <a:gd name="T20" fmla="*/ 216 w 2992"/>
                  <a:gd name="T21" fmla="*/ 5396 h 6248"/>
                  <a:gd name="T22" fmla="*/ 216 w 2992"/>
                  <a:gd name="T23" fmla="*/ 852 h 6248"/>
                  <a:gd name="T24" fmla="*/ 2776 w 2992"/>
                  <a:gd name="T25" fmla="*/ 852 h 6248"/>
                  <a:gd name="T26" fmla="*/ 2776 w 2992"/>
                  <a:gd name="T27" fmla="*/ 5396 h 6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92" h="6248">
                    <a:moveTo>
                      <a:pt x="2532" y="0"/>
                    </a:moveTo>
                    <a:cubicBezTo>
                      <a:pt x="460" y="0"/>
                      <a:pt x="460" y="0"/>
                      <a:pt x="460" y="0"/>
                    </a:cubicBezTo>
                    <a:cubicBezTo>
                      <a:pt x="207" y="0"/>
                      <a:pt x="0" y="207"/>
                      <a:pt x="0" y="460"/>
                    </a:cubicBezTo>
                    <a:cubicBezTo>
                      <a:pt x="0" y="5788"/>
                      <a:pt x="0" y="5788"/>
                      <a:pt x="0" y="5788"/>
                    </a:cubicBezTo>
                    <a:cubicBezTo>
                      <a:pt x="0" y="6041"/>
                      <a:pt x="207" y="6248"/>
                      <a:pt x="460" y="6248"/>
                    </a:cubicBezTo>
                    <a:cubicBezTo>
                      <a:pt x="2532" y="6248"/>
                      <a:pt x="2532" y="6248"/>
                      <a:pt x="2532" y="6248"/>
                    </a:cubicBezTo>
                    <a:cubicBezTo>
                      <a:pt x="2785" y="6248"/>
                      <a:pt x="2992" y="6041"/>
                      <a:pt x="2992" y="5788"/>
                    </a:cubicBezTo>
                    <a:cubicBezTo>
                      <a:pt x="2992" y="460"/>
                      <a:pt x="2992" y="460"/>
                      <a:pt x="2992" y="460"/>
                    </a:cubicBezTo>
                    <a:cubicBezTo>
                      <a:pt x="2992" y="207"/>
                      <a:pt x="2785" y="0"/>
                      <a:pt x="2532" y="0"/>
                    </a:cubicBezTo>
                    <a:close/>
                    <a:moveTo>
                      <a:pt x="2776" y="5396"/>
                    </a:moveTo>
                    <a:cubicBezTo>
                      <a:pt x="216" y="5396"/>
                      <a:pt x="216" y="5396"/>
                      <a:pt x="216" y="5396"/>
                    </a:cubicBezTo>
                    <a:cubicBezTo>
                      <a:pt x="216" y="852"/>
                      <a:pt x="216" y="852"/>
                      <a:pt x="216" y="852"/>
                    </a:cubicBezTo>
                    <a:cubicBezTo>
                      <a:pt x="2776" y="852"/>
                      <a:pt x="2776" y="852"/>
                      <a:pt x="2776" y="852"/>
                    </a:cubicBezTo>
                    <a:lnTo>
                      <a:pt x="2776" y="5396"/>
                    </a:lnTo>
                    <a:close/>
                  </a:path>
                </a:pathLst>
              </a:custGeom>
              <a:solidFill>
                <a:schemeClr val="tx1">
                  <a:lumMod val="95000"/>
                  <a:lumOff val="5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7">
                <a:extLst>
                  <a:ext uri="{FF2B5EF4-FFF2-40B4-BE49-F238E27FC236}">
                    <a16:creationId xmlns:a16="http://schemas.microsoft.com/office/drawing/2014/main" id="{86999EF3-9C23-427B-93C8-7B71D4A7D676}"/>
                  </a:ext>
                </a:extLst>
              </p:cNvPr>
              <p:cNvSpPr>
                <a:spLocks noEditPoints="1"/>
              </p:cNvSpPr>
              <p:nvPr/>
            </p:nvSpPr>
            <p:spPr bwMode="auto">
              <a:xfrm>
                <a:off x="966" y="2308"/>
                <a:ext cx="193" cy="193"/>
              </a:xfrm>
              <a:custGeom>
                <a:avLst/>
                <a:gdLst>
                  <a:gd name="T0" fmla="*/ 270 w 540"/>
                  <a:gd name="T1" fmla="*/ 540 h 540"/>
                  <a:gd name="T2" fmla="*/ 0 w 540"/>
                  <a:gd name="T3" fmla="*/ 270 h 540"/>
                  <a:gd name="T4" fmla="*/ 270 w 540"/>
                  <a:gd name="T5" fmla="*/ 0 h 540"/>
                  <a:gd name="T6" fmla="*/ 540 w 540"/>
                  <a:gd name="T7" fmla="*/ 270 h 540"/>
                  <a:gd name="T8" fmla="*/ 270 w 540"/>
                  <a:gd name="T9" fmla="*/ 540 h 540"/>
                  <a:gd name="T10" fmla="*/ 270 w 540"/>
                  <a:gd name="T11" fmla="*/ 36 h 540"/>
                  <a:gd name="T12" fmla="*/ 36 w 540"/>
                  <a:gd name="T13" fmla="*/ 270 h 540"/>
                  <a:gd name="T14" fmla="*/ 270 w 540"/>
                  <a:gd name="T15" fmla="*/ 504 h 540"/>
                  <a:gd name="T16" fmla="*/ 504 w 540"/>
                  <a:gd name="T17" fmla="*/ 270 h 540"/>
                  <a:gd name="T18" fmla="*/ 270 w 540"/>
                  <a:gd name="T19" fmla="*/ 36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540">
                    <a:moveTo>
                      <a:pt x="270" y="540"/>
                    </a:moveTo>
                    <a:cubicBezTo>
                      <a:pt x="121" y="540"/>
                      <a:pt x="0" y="419"/>
                      <a:pt x="0" y="270"/>
                    </a:cubicBezTo>
                    <a:cubicBezTo>
                      <a:pt x="0" y="121"/>
                      <a:pt x="121" y="0"/>
                      <a:pt x="270" y="0"/>
                    </a:cubicBezTo>
                    <a:cubicBezTo>
                      <a:pt x="419" y="0"/>
                      <a:pt x="540" y="121"/>
                      <a:pt x="540" y="270"/>
                    </a:cubicBezTo>
                    <a:cubicBezTo>
                      <a:pt x="540" y="419"/>
                      <a:pt x="419" y="540"/>
                      <a:pt x="270" y="540"/>
                    </a:cubicBezTo>
                    <a:close/>
                    <a:moveTo>
                      <a:pt x="270" y="36"/>
                    </a:moveTo>
                    <a:cubicBezTo>
                      <a:pt x="141" y="36"/>
                      <a:pt x="36" y="141"/>
                      <a:pt x="36" y="270"/>
                    </a:cubicBezTo>
                    <a:cubicBezTo>
                      <a:pt x="36" y="399"/>
                      <a:pt x="141" y="504"/>
                      <a:pt x="270" y="504"/>
                    </a:cubicBezTo>
                    <a:cubicBezTo>
                      <a:pt x="399" y="504"/>
                      <a:pt x="504" y="399"/>
                      <a:pt x="504" y="270"/>
                    </a:cubicBezTo>
                    <a:cubicBezTo>
                      <a:pt x="504" y="141"/>
                      <a:pt x="399" y="36"/>
                      <a:pt x="270" y="36"/>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8">
                <a:extLst>
                  <a:ext uri="{FF2B5EF4-FFF2-40B4-BE49-F238E27FC236}">
                    <a16:creationId xmlns:a16="http://schemas.microsoft.com/office/drawing/2014/main" id="{D1E98266-42D0-48A5-8457-12D9B6D68FFF}"/>
                  </a:ext>
                </a:extLst>
              </p:cNvPr>
              <p:cNvSpPr>
                <a:spLocks noChangeArrowheads="1"/>
              </p:cNvSpPr>
              <p:nvPr/>
            </p:nvSpPr>
            <p:spPr bwMode="auto">
              <a:xfrm>
                <a:off x="1043" y="418"/>
                <a:ext cx="40" cy="4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9">
                <a:extLst>
                  <a:ext uri="{FF2B5EF4-FFF2-40B4-BE49-F238E27FC236}">
                    <a16:creationId xmlns:a16="http://schemas.microsoft.com/office/drawing/2014/main" id="{7C9072AB-C8D3-44B7-9448-117FEBB9CDB7}"/>
                  </a:ext>
                </a:extLst>
              </p:cNvPr>
              <p:cNvSpPr>
                <a:spLocks/>
              </p:cNvSpPr>
              <p:nvPr/>
            </p:nvSpPr>
            <p:spPr bwMode="auto">
              <a:xfrm>
                <a:off x="961" y="511"/>
                <a:ext cx="203" cy="26"/>
              </a:xfrm>
              <a:custGeom>
                <a:avLst/>
                <a:gdLst>
                  <a:gd name="T0" fmla="*/ 532 w 568"/>
                  <a:gd name="T1" fmla="*/ 72 h 72"/>
                  <a:gd name="T2" fmla="*/ 36 w 568"/>
                  <a:gd name="T3" fmla="*/ 72 h 72"/>
                  <a:gd name="T4" fmla="*/ 0 w 568"/>
                  <a:gd name="T5" fmla="*/ 36 h 72"/>
                  <a:gd name="T6" fmla="*/ 36 w 568"/>
                  <a:gd name="T7" fmla="*/ 0 h 72"/>
                  <a:gd name="T8" fmla="*/ 532 w 568"/>
                  <a:gd name="T9" fmla="*/ 0 h 72"/>
                  <a:gd name="T10" fmla="*/ 568 w 568"/>
                  <a:gd name="T11" fmla="*/ 36 h 72"/>
                  <a:gd name="T12" fmla="*/ 532 w 568"/>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568" h="72">
                    <a:moveTo>
                      <a:pt x="532" y="72"/>
                    </a:moveTo>
                    <a:cubicBezTo>
                      <a:pt x="36" y="72"/>
                      <a:pt x="36" y="72"/>
                      <a:pt x="36" y="72"/>
                    </a:cubicBezTo>
                    <a:cubicBezTo>
                      <a:pt x="16" y="72"/>
                      <a:pt x="0" y="56"/>
                      <a:pt x="0" y="36"/>
                    </a:cubicBezTo>
                    <a:cubicBezTo>
                      <a:pt x="0" y="16"/>
                      <a:pt x="16" y="0"/>
                      <a:pt x="36" y="0"/>
                    </a:cubicBezTo>
                    <a:cubicBezTo>
                      <a:pt x="532" y="0"/>
                      <a:pt x="532" y="0"/>
                      <a:pt x="532" y="0"/>
                    </a:cubicBezTo>
                    <a:cubicBezTo>
                      <a:pt x="552" y="0"/>
                      <a:pt x="568" y="16"/>
                      <a:pt x="568" y="36"/>
                    </a:cubicBezTo>
                    <a:cubicBezTo>
                      <a:pt x="568" y="56"/>
                      <a:pt x="552" y="72"/>
                      <a:pt x="532" y="7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10">
                <a:extLst>
                  <a:ext uri="{FF2B5EF4-FFF2-40B4-BE49-F238E27FC236}">
                    <a16:creationId xmlns:a16="http://schemas.microsoft.com/office/drawing/2014/main" id="{103DA669-BB3A-47DB-94AF-BD413EBDC624}"/>
                  </a:ext>
                </a:extLst>
              </p:cNvPr>
              <p:cNvSpPr>
                <a:spLocks noChangeArrowheads="1"/>
              </p:cNvSpPr>
              <p:nvPr/>
            </p:nvSpPr>
            <p:spPr bwMode="auto">
              <a:xfrm>
                <a:off x="1246" y="324"/>
                <a:ext cx="175" cy="11"/>
              </a:xfrm>
              <a:prstGeom prst="rect">
                <a:avLst/>
              </a:prstGeom>
              <a:solidFill>
                <a:schemeClr val="tx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11">
                <a:extLst>
                  <a:ext uri="{FF2B5EF4-FFF2-40B4-BE49-F238E27FC236}">
                    <a16:creationId xmlns:a16="http://schemas.microsoft.com/office/drawing/2014/main" id="{2E96BF42-AE65-4C96-A3E3-9AB314F4871D}"/>
                  </a:ext>
                </a:extLst>
              </p:cNvPr>
              <p:cNvSpPr>
                <a:spLocks noChangeArrowheads="1"/>
              </p:cNvSpPr>
              <p:nvPr/>
            </p:nvSpPr>
            <p:spPr bwMode="auto">
              <a:xfrm>
                <a:off x="516" y="845"/>
                <a:ext cx="12" cy="78"/>
              </a:xfrm>
              <a:prstGeom prst="rect">
                <a:avLst/>
              </a:prstGeom>
              <a:solidFill>
                <a:schemeClr val="tx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Rectangle 12">
                <a:extLst>
                  <a:ext uri="{FF2B5EF4-FFF2-40B4-BE49-F238E27FC236}">
                    <a16:creationId xmlns:a16="http://schemas.microsoft.com/office/drawing/2014/main" id="{7E10F1B8-AA00-40CC-96D6-55F767D80A2D}"/>
                  </a:ext>
                </a:extLst>
              </p:cNvPr>
              <p:cNvSpPr>
                <a:spLocks noChangeArrowheads="1"/>
              </p:cNvSpPr>
              <p:nvPr/>
            </p:nvSpPr>
            <p:spPr bwMode="auto">
              <a:xfrm>
                <a:off x="516" y="634"/>
                <a:ext cx="12" cy="109"/>
              </a:xfrm>
              <a:prstGeom prst="rect">
                <a:avLst/>
              </a:prstGeom>
              <a:solidFill>
                <a:schemeClr val="tx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13">
                <a:extLst>
                  <a:ext uri="{FF2B5EF4-FFF2-40B4-BE49-F238E27FC236}">
                    <a16:creationId xmlns:a16="http://schemas.microsoft.com/office/drawing/2014/main" id="{B3E564BC-2D92-43C9-A17F-81038A7B7489}"/>
                  </a:ext>
                </a:extLst>
              </p:cNvPr>
              <p:cNvSpPr>
                <a:spLocks noChangeArrowheads="1"/>
              </p:cNvSpPr>
              <p:nvPr/>
            </p:nvSpPr>
            <p:spPr bwMode="auto">
              <a:xfrm>
                <a:off x="516" y="1023"/>
                <a:ext cx="12" cy="79"/>
              </a:xfrm>
              <a:prstGeom prst="rect">
                <a:avLst/>
              </a:prstGeom>
              <a:solidFill>
                <a:schemeClr val="tx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4" name="Rectangle 73">
              <a:extLst>
                <a:ext uri="{FF2B5EF4-FFF2-40B4-BE49-F238E27FC236}">
                  <a16:creationId xmlns:a16="http://schemas.microsoft.com/office/drawing/2014/main" id="{D88B989F-55C0-4A4E-9AD4-CAE6A88F1285}"/>
                </a:ext>
              </a:extLst>
            </p:cNvPr>
            <p:cNvSpPr/>
            <p:nvPr/>
          </p:nvSpPr>
          <p:spPr>
            <a:xfrm>
              <a:off x="1655519" y="2275572"/>
              <a:ext cx="1179318" cy="2147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74">
              <a:extLst>
                <a:ext uri="{FF2B5EF4-FFF2-40B4-BE49-F238E27FC236}">
                  <a16:creationId xmlns:a16="http://schemas.microsoft.com/office/drawing/2014/main" id="{95EB4C13-452E-45CD-BFF8-8EE8DD7D4D84}"/>
                </a:ext>
              </a:extLst>
            </p:cNvPr>
            <p:cNvSpPr/>
            <p:nvPr/>
          </p:nvSpPr>
          <p:spPr>
            <a:xfrm>
              <a:off x="2639352" y="2767807"/>
              <a:ext cx="1179318" cy="21470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6" name="Group 5">
              <a:extLst>
                <a:ext uri="{FF2B5EF4-FFF2-40B4-BE49-F238E27FC236}">
                  <a16:creationId xmlns:a16="http://schemas.microsoft.com/office/drawing/2014/main" id="{A6B56A7F-E85F-4BDD-88F5-0155681482D0}"/>
                </a:ext>
              </a:extLst>
            </p:cNvPr>
            <p:cNvGrpSpPr>
              <a:grpSpLocks noChangeAspect="1"/>
            </p:cNvGrpSpPr>
            <p:nvPr/>
          </p:nvGrpSpPr>
          <p:grpSpPr bwMode="auto">
            <a:xfrm>
              <a:off x="2546149" y="2394851"/>
              <a:ext cx="1366611" cy="2840781"/>
              <a:chOff x="579" y="324"/>
              <a:chExt cx="1080" cy="2245"/>
            </a:xfrm>
            <a:effectLst>
              <a:reflection blurRad="6350" stA="14000" endPos="11000" dist="50800" dir="5400000" sy="-100000" algn="bl" rotWithShape="0"/>
            </a:effectLst>
          </p:grpSpPr>
          <p:sp>
            <p:nvSpPr>
              <p:cNvPr id="87" name="Freeform 6">
                <a:extLst>
                  <a:ext uri="{FF2B5EF4-FFF2-40B4-BE49-F238E27FC236}">
                    <a16:creationId xmlns:a16="http://schemas.microsoft.com/office/drawing/2014/main" id="{37AC66C1-CD0D-4291-A389-24861A17ADFA}"/>
                  </a:ext>
                </a:extLst>
              </p:cNvPr>
              <p:cNvSpPr>
                <a:spLocks noEditPoints="1"/>
              </p:cNvSpPr>
              <p:nvPr/>
            </p:nvSpPr>
            <p:spPr bwMode="auto">
              <a:xfrm>
                <a:off x="589" y="335"/>
                <a:ext cx="1070" cy="2234"/>
              </a:xfrm>
              <a:custGeom>
                <a:avLst/>
                <a:gdLst>
                  <a:gd name="T0" fmla="*/ 2532 w 2992"/>
                  <a:gd name="T1" fmla="*/ 0 h 6248"/>
                  <a:gd name="T2" fmla="*/ 460 w 2992"/>
                  <a:gd name="T3" fmla="*/ 0 h 6248"/>
                  <a:gd name="T4" fmla="*/ 0 w 2992"/>
                  <a:gd name="T5" fmla="*/ 460 h 6248"/>
                  <a:gd name="T6" fmla="*/ 0 w 2992"/>
                  <a:gd name="T7" fmla="*/ 5788 h 6248"/>
                  <a:gd name="T8" fmla="*/ 460 w 2992"/>
                  <a:gd name="T9" fmla="*/ 6248 h 6248"/>
                  <a:gd name="T10" fmla="*/ 2532 w 2992"/>
                  <a:gd name="T11" fmla="*/ 6248 h 6248"/>
                  <a:gd name="T12" fmla="*/ 2992 w 2992"/>
                  <a:gd name="T13" fmla="*/ 5788 h 6248"/>
                  <a:gd name="T14" fmla="*/ 2992 w 2992"/>
                  <a:gd name="T15" fmla="*/ 460 h 6248"/>
                  <a:gd name="T16" fmla="*/ 2532 w 2992"/>
                  <a:gd name="T17" fmla="*/ 0 h 6248"/>
                  <a:gd name="T18" fmla="*/ 2776 w 2992"/>
                  <a:gd name="T19" fmla="*/ 5396 h 6248"/>
                  <a:gd name="T20" fmla="*/ 216 w 2992"/>
                  <a:gd name="T21" fmla="*/ 5396 h 6248"/>
                  <a:gd name="T22" fmla="*/ 216 w 2992"/>
                  <a:gd name="T23" fmla="*/ 852 h 6248"/>
                  <a:gd name="T24" fmla="*/ 2776 w 2992"/>
                  <a:gd name="T25" fmla="*/ 852 h 6248"/>
                  <a:gd name="T26" fmla="*/ 2776 w 2992"/>
                  <a:gd name="T27" fmla="*/ 5396 h 6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92" h="6248">
                    <a:moveTo>
                      <a:pt x="2532" y="0"/>
                    </a:moveTo>
                    <a:cubicBezTo>
                      <a:pt x="460" y="0"/>
                      <a:pt x="460" y="0"/>
                      <a:pt x="460" y="0"/>
                    </a:cubicBezTo>
                    <a:cubicBezTo>
                      <a:pt x="207" y="0"/>
                      <a:pt x="0" y="207"/>
                      <a:pt x="0" y="460"/>
                    </a:cubicBezTo>
                    <a:cubicBezTo>
                      <a:pt x="0" y="5788"/>
                      <a:pt x="0" y="5788"/>
                      <a:pt x="0" y="5788"/>
                    </a:cubicBezTo>
                    <a:cubicBezTo>
                      <a:pt x="0" y="6041"/>
                      <a:pt x="207" y="6248"/>
                      <a:pt x="460" y="6248"/>
                    </a:cubicBezTo>
                    <a:cubicBezTo>
                      <a:pt x="2532" y="6248"/>
                      <a:pt x="2532" y="6248"/>
                      <a:pt x="2532" y="6248"/>
                    </a:cubicBezTo>
                    <a:cubicBezTo>
                      <a:pt x="2785" y="6248"/>
                      <a:pt x="2992" y="6041"/>
                      <a:pt x="2992" y="5788"/>
                    </a:cubicBezTo>
                    <a:cubicBezTo>
                      <a:pt x="2992" y="460"/>
                      <a:pt x="2992" y="460"/>
                      <a:pt x="2992" y="460"/>
                    </a:cubicBezTo>
                    <a:cubicBezTo>
                      <a:pt x="2992" y="207"/>
                      <a:pt x="2785" y="0"/>
                      <a:pt x="2532" y="0"/>
                    </a:cubicBezTo>
                    <a:close/>
                    <a:moveTo>
                      <a:pt x="2776" y="5396"/>
                    </a:moveTo>
                    <a:cubicBezTo>
                      <a:pt x="216" y="5396"/>
                      <a:pt x="216" y="5396"/>
                      <a:pt x="216" y="5396"/>
                    </a:cubicBezTo>
                    <a:cubicBezTo>
                      <a:pt x="216" y="852"/>
                      <a:pt x="216" y="852"/>
                      <a:pt x="216" y="852"/>
                    </a:cubicBezTo>
                    <a:cubicBezTo>
                      <a:pt x="2776" y="852"/>
                      <a:pt x="2776" y="852"/>
                      <a:pt x="2776" y="852"/>
                    </a:cubicBezTo>
                    <a:lnTo>
                      <a:pt x="2776" y="5396"/>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7">
                <a:extLst>
                  <a:ext uri="{FF2B5EF4-FFF2-40B4-BE49-F238E27FC236}">
                    <a16:creationId xmlns:a16="http://schemas.microsoft.com/office/drawing/2014/main" id="{A746DDA0-FC07-40B1-B385-1565F140CBCB}"/>
                  </a:ext>
                </a:extLst>
              </p:cNvPr>
              <p:cNvSpPr>
                <a:spLocks noEditPoints="1"/>
              </p:cNvSpPr>
              <p:nvPr/>
            </p:nvSpPr>
            <p:spPr bwMode="auto">
              <a:xfrm>
                <a:off x="1043" y="2319"/>
                <a:ext cx="193" cy="193"/>
              </a:xfrm>
              <a:custGeom>
                <a:avLst/>
                <a:gdLst>
                  <a:gd name="T0" fmla="*/ 270 w 540"/>
                  <a:gd name="T1" fmla="*/ 540 h 540"/>
                  <a:gd name="T2" fmla="*/ 0 w 540"/>
                  <a:gd name="T3" fmla="*/ 270 h 540"/>
                  <a:gd name="T4" fmla="*/ 270 w 540"/>
                  <a:gd name="T5" fmla="*/ 0 h 540"/>
                  <a:gd name="T6" fmla="*/ 540 w 540"/>
                  <a:gd name="T7" fmla="*/ 270 h 540"/>
                  <a:gd name="T8" fmla="*/ 270 w 540"/>
                  <a:gd name="T9" fmla="*/ 540 h 540"/>
                  <a:gd name="T10" fmla="*/ 270 w 540"/>
                  <a:gd name="T11" fmla="*/ 36 h 540"/>
                  <a:gd name="T12" fmla="*/ 36 w 540"/>
                  <a:gd name="T13" fmla="*/ 270 h 540"/>
                  <a:gd name="T14" fmla="*/ 270 w 540"/>
                  <a:gd name="T15" fmla="*/ 504 h 540"/>
                  <a:gd name="T16" fmla="*/ 504 w 540"/>
                  <a:gd name="T17" fmla="*/ 270 h 540"/>
                  <a:gd name="T18" fmla="*/ 270 w 540"/>
                  <a:gd name="T19" fmla="*/ 36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540">
                    <a:moveTo>
                      <a:pt x="270" y="540"/>
                    </a:moveTo>
                    <a:cubicBezTo>
                      <a:pt x="121" y="540"/>
                      <a:pt x="0" y="419"/>
                      <a:pt x="0" y="270"/>
                    </a:cubicBezTo>
                    <a:cubicBezTo>
                      <a:pt x="0" y="121"/>
                      <a:pt x="121" y="0"/>
                      <a:pt x="270" y="0"/>
                    </a:cubicBezTo>
                    <a:cubicBezTo>
                      <a:pt x="419" y="0"/>
                      <a:pt x="540" y="121"/>
                      <a:pt x="540" y="270"/>
                    </a:cubicBezTo>
                    <a:cubicBezTo>
                      <a:pt x="540" y="419"/>
                      <a:pt x="419" y="540"/>
                      <a:pt x="270" y="540"/>
                    </a:cubicBezTo>
                    <a:close/>
                    <a:moveTo>
                      <a:pt x="270" y="36"/>
                    </a:moveTo>
                    <a:cubicBezTo>
                      <a:pt x="141" y="36"/>
                      <a:pt x="36" y="141"/>
                      <a:pt x="36" y="270"/>
                    </a:cubicBezTo>
                    <a:cubicBezTo>
                      <a:pt x="36" y="399"/>
                      <a:pt x="141" y="504"/>
                      <a:pt x="270" y="504"/>
                    </a:cubicBezTo>
                    <a:cubicBezTo>
                      <a:pt x="399" y="504"/>
                      <a:pt x="504" y="399"/>
                      <a:pt x="504" y="270"/>
                    </a:cubicBezTo>
                    <a:cubicBezTo>
                      <a:pt x="504" y="141"/>
                      <a:pt x="399" y="36"/>
                      <a:pt x="270" y="36"/>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Oval 8">
                <a:extLst>
                  <a:ext uri="{FF2B5EF4-FFF2-40B4-BE49-F238E27FC236}">
                    <a16:creationId xmlns:a16="http://schemas.microsoft.com/office/drawing/2014/main" id="{089A6155-3269-499D-86A6-4AC7056088B0}"/>
                  </a:ext>
                </a:extLst>
              </p:cNvPr>
              <p:cNvSpPr>
                <a:spLocks noChangeArrowheads="1"/>
              </p:cNvSpPr>
              <p:nvPr/>
            </p:nvSpPr>
            <p:spPr bwMode="auto">
              <a:xfrm>
                <a:off x="1120" y="429"/>
                <a:ext cx="40" cy="40"/>
              </a:xfrm>
              <a:prstGeom prst="ellipse">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9">
                <a:extLst>
                  <a:ext uri="{FF2B5EF4-FFF2-40B4-BE49-F238E27FC236}">
                    <a16:creationId xmlns:a16="http://schemas.microsoft.com/office/drawing/2014/main" id="{13121948-BA66-49B3-B8C9-D72459BDBB32}"/>
                  </a:ext>
                </a:extLst>
              </p:cNvPr>
              <p:cNvSpPr>
                <a:spLocks/>
              </p:cNvSpPr>
              <p:nvPr/>
            </p:nvSpPr>
            <p:spPr bwMode="auto">
              <a:xfrm>
                <a:off x="1038" y="522"/>
                <a:ext cx="203" cy="26"/>
              </a:xfrm>
              <a:custGeom>
                <a:avLst/>
                <a:gdLst>
                  <a:gd name="T0" fmla="*/ 532 w 568"/>
                  <a:gd name="T1" fmla="*/ 72 h 72"/>
                  <a:gd name="T2" fmla="*/ 36 w 568"/>
                  <a:gd name="T3" fmla="*/ 72 h 72"/>
                  <a:gd name="T4" fmla="*/ 0 w 568"/>
                  <a:gd name="T5" fmla="*/ 36 h 72"/>
                  <a:gd name="T6" fmla="*/ 36 w 568"/>
                  <a:gd name="T7" fmla="*/ 0 h 72"/>
                  <a:gd name="T8" fmla="*/ 532 w 568"/>
                  <a:gd name="T9" fmla="*/ 0 h 72"/>
                  <a:gd name="T10" fmla="*/ 568 w 568"/>
                  <a:gd name="T11" fmla="*/ 36 h 72"/>
                  <a:gd name="T12" fmla="*/ 532 w 568"/>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568" h="72">
                    <a:moveTo>
                      <a:pt x="532" y="72"/>
                    </a:moveTo>
                    <a:cubicBezTo>
                      <a:pt x="36" y="72"/>
                      <a:pt x="36" y="72"/>
                      <a:pt x="36" y="72"/>
                    </a:cubicBezTo>
                    <a:cubicBezTo>
                      <a:pt x="16" y="72"/>
                      <a:pt x="0" y="56"/>
                      <a:pt x="0" y="36"/>
                    </a:cubicBezTo>
                    <a:cubicBezTo>
                      <a:pt x="0" y="16"/>
                      <a:pt x="16" y="0"/>
                      <a:pt x="36" y="0"/>
                    </a:cubicBezTo>
                    <a:cubicBezTo>
                      <a:pt x="532" y="0"/>
                      <a:pt x="532" y="0"/>
                      <a:pt x="532" y="0"/>
                    </a:cubicBezTo>
                    <a:cubicBezTo>
                      <a:pt x="552" y="0"/>
                      <a:pt x="568" y="16"/>
                      <a:pt x="568" y="36"/>
                    </a:cubicBezTo>
                    <a:cubicBezTo>
                      <a:pt x="568" y="56"/>
                      <a:pt x="552" y="72"/>
                      <a:pt x="532" y="72"/>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Rectangle 10">
                <a:extLst>
                  <a:ext uri="{FF2B5EF4-FFF2-40B4-BE49-F238E27FC236}">
                    <a16:creationId xmlns:a16="http://schemas.microsoft.com/office/drawing/2014/main" id="{D9B9BF4D-B336-41F6-BC92-B304910BEBB6}"/>
                  </a:ext>
                </a:extLst>
              </p:cNvPr>
              <p:cNvSpPr>
                <a:spLocks noChangeArrowheads="1"/>
              </p:cNvSpPr>
              <p:nvPr/>
            </p:nvSpPr>
            <p:spPr bwMode="auto">
              <a:xfrm>
                <a:off x="1309" y="324"/>
                <a:ext cx="175" cy="1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Rectangle 11">
                <a:extLst>
                  <a:ext uri="{FF2B5EF4-FFF2-40B4-BE49-F238E27FC236}">
                    <a16:creationId xmlns:a16="http://schemas.microsoft.com/office/drawing/2014/main" id="{B2F3C662-A301-4D62-B093-1AF13B80E338}"/>
                  </a:ext>
                </a:extLst>
              </p:cNvPr>
              <p:cNvSpPr>
                <a:spLocks noChangeArrowheads="1"/>
              </p:cNvSpPr>
              <p:nvPr/>
            </p:nvSpPr>
            <p:spPr bwMode="auto">
              <a:xfrm>
                <a:off x="579" y="845"/>
                <a:ext cx="12" cy="7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12">
                <a:extLst>
                  <a:ext uri="{FF2B5EF4-FFF2-40B4-BE49-F238E27FC236}">
                    <a16:creationId xmlns:a16="http://schemas.microsoft.com/office/drawing/2014/main" id="{9B2C3060-DC00-45F7-AE80-00B5796EB3E8}"/>
                  </a:ext>
                </a:extLst>
              </p:cNvPr>
              <p:cNvSpPr>
                <a:spLocks noChangeArrowheads="1"/>
              </p:cNvSpPr>
              <p:nvPr/>
            </p:nvSpPr>
            <p:spPr bwMode="auto">
              <a:xfrm>
                <a:off x="579" y="634"/>
                <a:ext cx="12" cy="109"/>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Rectangle 13">
                <a:extLst>
                  <a:ext uri="{FF2B5EF4-FFF2-40B4-BE49-F238E27FC236}">
                    <a16:creationId xmlns:a16="http://schemas.microsoft.com/office/drawing/2014/main" id="{47326386-5495-4907-998C-A81804C5AA1E}"/>
                  </a:ext>
                </a:extLst>
              </p:cNvPr>
              <p:cNvSpPr>
                <a:spLocks noChangeArrowheads="1"/>
              </p:cNvSpPr>
              <p:nvPr/>
            </p:nvSpPr>
            <p:spPr bwMode="auto">
              <a:xfrm>
                <a:off x="579" y="1023"/>
                <a:ext cx="12" cy="79"/>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95" name="Text Box 10">
            <a:extLst>
              <a:ext uri="{FF2B5EF4-FFF2-40B4-BE49-F238E27FC236}">
                <a16:creationId xmlns:a16="http://schemas.microsoft.com/office/drawing/2014/main" id="{357D2F89-C11B-40D7-9968-6253B42838ED}"/>
              </a:ext>
            </a:extLst>
          </p:cNvPr>
          <p:cNvSpPr txBox="1">
            <a:spLocks noChangeArrowheads="1"/>
          </p:cNvSpPr>
          <p:nvPr/>
        </p:nvSpPr>
        <p:spPr bwMode="auto">
          <a:xfrm>
            <a:off x="8432800" y="2777853"/>
            <a:ext cx="2844800" cy="348878"/>
          </a:xfrm>
          <a:prstGeom prst="rect">
            <a:avLst/>
          </a:prstGeom>
          <a:noFill/>
          <a:ln w="9525">
            <a:noFill/>
            <a:miter lim="800000"/>
            <a:headEnd/>
            <a:tailEnd/>
          </a:ln>
        </p:spPr>
        <p:txBody>
          <a:bodyPr wrap="square" lIns="60960" tIns="30480" rIns="60960" bIns="30480">
            <a:spAutoFit/>
          </a:bodyPr>
          <a:lstStyle/>
          <a:p>
            <a:pPr defTabSz="1450940"/>
            <a:r>
              <a:rPr lang="en-US" altLang="zh-CN" sz="1867" b="1" dirty="0">
                <a:solidFill>
                  <a:srgbClr val="4BACC6"/>
                </a:solidFill>
                <a:latin typeface="Open Sans" pitchFamily="34" charset="0"/>
                <a:ea typeface="Open Sans" pitchFamily="34" charset="0"/>
                <a:cs typeface="Open Sans" pitchFamily="34" charset="0"/>
              </a:rPr>
              <a:t>2017</a:t>
            </a:r>
            <a:r>
              <a:rPr lang="zh-CN" altLang="en-US" sz="1867" b="1" dirty="0">
                <a:solidFill>
                  <a:srgbClr val="4BACC6"/>
                </a:solidFill>
                <a:latin typeface="Open Sans" pitchFamily="34" charset="0"/>
                <a:ea typeface="Open Sans" pitchFamily="34" charset="0"/>
                <a:cs typeface="Open Sans" pitchFamily="34" charset="0"/>
              </a:rPr>
              <a:t>年底手机网民规模</a:t>
            </a:r>
            <a:endParaRPr lang="en-US" sz="1867" b="1" dirty="0">
              <a:solidFill>
                <a:srgbClr val="4BACC6"/>
              </a:solidFill>
              <a:latin typeface="Open Sans" pitchFamily="34" charset="0"/>
              <a:ea typeface="Open Sans" pitchFamily="34" charset="0"/>
              <a:cs typeface="Open Sans" pitchFamily="34" charset="0"/>
            </a:endParaRPr>
          </a:p>
        </p:txBody>
      </p:sp>
      <p:sp>
        <p:nvSpPr>
          <p:cNvPr id="96" name="Text Box 10">
            <a:extLst>
              <a:ext uri="{FF2B5EF4-FFF2-40B4-BE49-F238E27FC236}">
                <a16:creationId xmlns:a16="http://schemas.microsoft.com/office/drawing/2014/main" id="{61926512-0050-4022-8C4C-CDA479BDDFBE}"/>
              </a:ext>
            </a:extLst>
          </p:cNvPr>
          <p:cNvSpPr txBox="1">
            <a:spLocks noChangeArrowheads="1"/>
          </p:cNvSpPr>
          <p:nvPr/>
        </p:nvSpPr>
        <p:spPr bwMode="auto">
          <a:xfrm>
            <a:off x="8432800" y="1665725"/>
            <a:ext cx="2438400" cy="984885"/>
          </a:xfrm>
          <a:prstGeom prst="rect">
            <a:avLst/>
          </a:prstGeom>
          <a:noFill/>
          <a:ln w="9525">
            <a:noFill/>
            <a:miter lim="800000"/>
            <a:headEnd/>
            <a:tailEnd/>
          </a:ln>
        </p:spPr>
        <p:txBody>
          <a:bodyPr wrap="square" lIns="60960" tIns="30480" rIns="60960" bIns="30480">
            <a:spAutoFit/>
          </a:bodyPr>
          <a:lstStyle/>
          <a:p>
            <a:pPr defTabSz="1450940"/>
            <a:r>
              <a:rPr lang="en-US" sz="6000" b="1" dirty="0">
                <a:solidFill>
                  <a:srgbClr val="4BACC6"/>
                </a:solidFill>
                <a:latin typeface="Open Sans" pitchFamily="34" charset="0"/>
                <a:ea typeface="Open Sans" pitchFamily="34" charset="0"/>
                <a:cs typeface="Open Sans" pitchFamily="34" charset="0"/>
              </a:rPr>
              <a:t>7.53</a:t>
            </a:r>
            <a:r>
              <a:rPr lang="zh-CN" altLang="en-US" sz="6000" b="1" dirty="0">
                <a:solidFill>
                  <a:srgbClr val="4BACC6"/>
                </a:solidFill>
                <a:latin typeface="Open Sans" pitchFamily="34" charset="0"/>
                <a:ea typeface="Open Sans" pitchFamily="34" charset="0"/>
                <a:cs typeface="Open Sans" pitchFamily="34" charset="0"/>
              </a:rPr>
              <a:t>亿</a:t>
            </a:r>
            <a:endParaRPr lang="en-US" sz="4400" dirty="0">
              <a:solidFill>
                <a:srgbClr val="4BACC6"/>
              </a:solidFill>
              <a:latin typeface="Open Sans" pitchFamily="34" charset="0"/>
              <a:ea typeface="Open Sans" pitchFamily="34" charset="0"/>
              <a:cs typeface="Open Sans" pitchFamily="34" charset="0"/>
            </a:endParaRPr>
          </a:p>
        </p:txBody>
      </p:sp>
      <p:sp>
        <p:nvSpPr>
          <p:cNvPr id="97" name="Text Box 10">
            <a:extLst>
              <a:ext uri="{FF2B5EF4-FFF2-40B4-BE49-F238E27FC236}">
                <a16:creationId xmlns:a16="http://schemas.microsoft.com/office/drawing/2014/main" id="{2B29826D-E600-429B-9502-37209567FDE1}"/>
              </a:ext>
            </a:extLst>
          </p:cNvPr>
          <p:cNvSpPr txBox="1">
            <a:spLocks noChangeArrowheads="1"/>
          </p:cNvSpPr>
          <p:nvPr/>
        </p:nvSpPr>
        <p:spPr bwMode="auto">
          <a:xfrm>
            <a:off x="8432800" y="4788381"/>
            <a:ext cx="2844800" cy="1251753"/>
          </a:xfrm>
          <a:prstGeom prst="rect">
            <a:avLst/>
          </a:prstGeom>
          <a:noFill/>
          <a:ln w="9525">
            <a:noFill/>
            <a:miter lim="800000"/>
            <a:headEnd/>
            <a:tailEnd/>
          </a:ln>
        </p:spPr>
        <p:txBody>
          <a:bodyPr wrap="square" lIns="60960" tIns="30480" rIns="60960" bIns="30480">
            <a:spAutoFit/>
          </a:bodyPr>
          <a:lstStyle/>
          <a:p>
            <a:pPr defTabSz="1450940"/>
            <a:r>
              <a:rPr lang="en-US" altLang="zh-CN" sz="1867" b="1" dirty="0">
                <a:solidFill>
                  <a:srgbClr val="4BACC6"/>
                </a:solidFill>
                <a:latin typeface="Open Sans" pitchFamily="34" charset="0"/>
                <a:ea typeface="Open Sans" pitchFamily="34" charset="0"/>
                <a:cs typeface="Open Sans" pitchFamily="34" charset="0"/>
              </a:rPr>
              <a:t>2017</a:t>
            </a:r>
            <a:r>
              <a:rPr lang="zh-CN" altLang="en-US" sz="1867" b="1" dirty="0">
                <a:solidFill>
                  <a:srgbClr val="4BACC6"/>
                </a:solidFill>
                <a:latin typeface="Open Sans" pitchFamily="34" charset="0"/>
                <a:ea typeface="Open Sans" pitchFamily="34" charset="0"/>
                <a:cs typeface="Open Sans" pitchFamily="34" charset="0"/>
              </a:rPr>
              <a:t>年底手机上网人群的占比</a:t>
            </a:r>
            <a:endParaRPr lang="en-US" altLang="zh-CN" sz="1867" b="1" dirty="0">
              <a:solidFill>
                <a:srgbClr val="4BACC6"/>
              </a:solidFill>
              <a:latin typeface="Open Sans" pitchFamily="34" charset="0"/>
              <a:ea typeface="Open Sans" pitchFamily="34" charset="0"/>
              <a:cs typeface="Open Sans" pitchFamily="34" charset="0"/>
            </a:endParaRPr>
          </a:p>
          <a:p>
            <a:pPr defTabSz="1450940"/>
            <a:endParaRPr lang="en-US" sz="1200" b="1" dirty="0">
              <a:solidFill>
                <a:schemeClr val="bg1"/>
              </a:solidFill>
              <a:latin typeface="Open Sans" pitchFamily="34" charset="0"/>
              <a:ea typeface="Open Sans" pitchFamily="34" charset="0"/>
              <a:cs typeface="Open Sans" pitchFamily="34" charset="0"/>
            </a:endParaRPr>
          </a:p>
          <a:p>
            <a:pPr defTabSz="1450940"/>
            <a:r>
              <a:rPr lang="en-US" altLang="zh-CN" sz="1400" dirty="0">
                <a:solidFill>
                  <a:schemeClr val="bg1"/>
                </a:solidFill>
                <a:latin typeface="Open Sans" pitchFamily="34" charset="0"/>
                <a:ea typeface="Open Sans" pitchFamily="34" charset="0"/>
                <a:cs typeface="Open Sans" pitchFamily="34" charset="0"/>
              </a:rPr>
              <a:t>2016 </a:t>
            </a:r>
            <a:r>
              <a:rPr lang="zh-CN" altLang="en-US" sz="1400" dirty="0">
                <a:solidFill>
                  <a:schemeClr val="bg1"/>
                </a:solidFill>
                <a:latin typeface="Open Sans" pitchFamily="34" charset="0"/>
                <a:ea typeface="Open Sans" pitchFamily="34" charset="0"/>
                <a:cs typeface="Open Sans" pitchFamily="34" charset="0"/>
              </a:rPr>
              <a:t>年的手机上网人群占比为 </a:t>
            </a:r>
            <a:r>
              <a:rPr lang="en-US" altLang="zh-CN" sz="1400" dirty="0">
                <a:solidFill>
                  <a:schemeClr val="bg1"/>
                </a:solidFill>
                <a:latin typeface="Open Sans" pitchFamily="34" charset="0"/>
                <a:ea typeface="Open Sans" pitchFamily="34" charset="0"/>
                <a:cs typeface="Open Sans" pitchFamily="34" charset="0"/>
              </a:rPr>
              <a:t>95.1%</a:t>
            </a:r>
            <a:r>
              <a:rPr lang="zh-CN" altLang="en-US" sz="1400" dirty="0">
                <a:solidFill>
                  <a:schemeClr val="bg1"/>
                </a:solidFill>
                <a:latin typeface="Open Sans" pitchFamily="34" charset="0"/>
                <a:ea typeface="Open Sans" pitchFamily="34" charset="0"/>
                <a:cs typeface="Open Sans" pitchFamily="34" charset="0"/>
              </a:rPr>
              <a:t>。</a:t>
            </a:r>
            <a:endParaRPr lang="en-US" sz="1400" dirty="0">
              <a:solidFill>
                <a:schemeClr val="bg1"/>
              </a:solidFill>
              <a:latin typeface="Open Sans" pitchFamily="34" charset="0"/>
              <a:ea typeface="Open Sans" pitchFamily="34" charset="0"/>
              <a:cs typeface="Open Sans" pitchFamily="34" charset="0"/>
            </a:endParaRPr>
          </a:p>
        </p:txBody>
      </p:sp>
      <p:sp>
        <p:nvSpPr>
          <p:cNvPr id="98" name="Text Box 10">
            <a:extLst>
              <a:ext uri="{FF2B5EF4-FFF2-40B4-BE49-F238E27FC236}">
                <a16:creationId xmlns:a16="http://schemas.microsoft.com/office/drawing/2014/main" id="{5C93D007-DF57-4398-8DA7-A4AE208B40AB}"/>
              </a:ext>
            </a:extLst>
          </p:cNvPr>
          <p:cNvSpPr txBox="1">
            <a:spLocks noChangeArrowheads="1"/>
          </p:cNvSpPr>
          <p:nvPr/>
        </p:nvSpPr>
        <p:spPr bwMode="auto">
          <a:xfrm>
            <a:off x="8432800" y="3681040"/>
            <a:ext cx="2763520" cy="984885"/>
          </a:xfrm>
          <a:prstGeom prst="rect">
            <a:avLst/>
          </a:prstGeom>
          <a:noFill/>
          <a:ln w="9525">
            <a:noFill/>
            <a:miter lim="800000"/>
            <a:headEnd/>
            <a:tailEnd/>
          </a:ln>
        </p:spPr>
        <p:txBody>
          <a:bodyPr wrap="square" lIns="60960" tIns="30480" rIns="60960" bIns="30480">
            <a:spAutoFit/>
          </a:bodyPr>
          <a:lstStyle/>
          <a:p>
            <a:pPr defTabSz="1450940"/>
            <a:r>
              <a:rPr lang="en-US" sz="6000" b="1" dirty="0">
                <a:solidFill>
                  <a:srgbClr val="4BACC6"/>
                </a:solidFill>
                <a:latin typeface="Open Sans" pitchFamily="34" charset="0"/>
                <a:ea typeface="Open Sans" pitchFamily="34" charset="0"/>
                <a:cs typeface="Open Sans" pitchFamily="34" charset="0"/>
              </a:rPr>
              <a:t>97.55%</a:t>
            </a:r>
            <a:endParaRPr lang="en-US" sz="4400" dirty="0">
              <a:solidFill>
                <a:srgbClr val="4BACC6"/>
              </a:solidFill>
              <a:latin typeface="Open Sans" pitchFamily="34" charset="0"/>
              <a:ea typeface="Open Sans" pitchFamily="34" charset="0"/>
              <a:cs typeface="Open Sans" pitchFamily="34" charset="0"/>
            </a:endParaRPr>
          </a:p>
        </p:txBody>
      </p:sp>
      <p:sp>
        <p:nvSpPr>
          <p:cNvPr id="101" name="Text Box 10">
            <a:extLst>
              <a:ext uri="{FF2B5EF4-FFF2-40B4-BE49-F238E27FC236}">
                <a16:creationId xmlns:a16="http://schemas.microsoft.com/office/drawing/2014/main" id="{F41636BE-D81C-4F68-BF04-05078A1B061A}"/>
              </a:ext>
            </a:extLst>
          </p:cNvPr>
          <p:cNvSpPr txBox="1">
            <a:spLocks noChangeArrowheads="1"/>
          </p:cNvSpPr>
          <p:nvPr/>
        </p:nvSpPr>
        <p:spPr bwMode="auto">
          <a:xfrm>
            <a:off x="1272335" y="1665725"/>
            <a:ext cx="2242896" cy="2257093"/>
          </a:xfrm>
          <a:prstGeom prst="rect">
            <a:avLst/>
          </a:prstGeom>
          <a:noFill/>
          <a:ln w="9525">
            <a:noFill/>
            <a:miter lim="800000"/>
            <a:headEnd/>
            <a:tailEnd/>
          </a:ln>
        </p:spPr>
        <p:txBody>
          <a:bodyPr wrap="square" lIns="60960" tIns="30480" rIns="60960" bIns="30480">
            <a:spAutoFit/>
          </a:bodyPr>
          <a:lstStyle/>
          <a:p>
            <a:pPr defTabSz="1450940"/>
            <a:r>
              <a:rPr lang="zh-CN" altLang="en-US" sz="1867" b="1" dirty="0">
                <a:solidFill>
                  <a:srgbClr val="45C1A4"/>
                </a:solidFill>
                <a:latin typeface="Open Sans" pitchFamily="34" charset="0"/>
                <a:ea typeface="Open Sans" pitchFamily="34" charset="0"/>
                <a:cs typeface="Open Sans" pitchFamily="34" charset="0"/>
              </a:rPr>
              <a:t>随时随地互联网</a:t>
            </a:r>
            <a:endParaRPr lang="en-US" sz="1867" b="1" dirty="0">
              <a:solidFill>
                <a:schemeClr val="bg1"/>
              </a:solidFill>
              <a:latin typeface="Open Sans" pitchFamily="34" charset="0"/>
              <a:ea typeface="Open Sans" pitchFamily="34" charset="0"/>
              <a:cs typeface="Open Sans" pitchFamily="34" charset="0"/>
            </a:endParaRPr>
          </a:p>
          <a:p>
            <a:pPr defTabSz="1450940"/>
            <a:endParaRPr lang="en-US" sz="1200" b="1" dirty="0">
              <a:solidFill>
                <a:schemeClr val="bg1"/>
              </a:solidFill>
              <a:latin typeface="Open Sans" pitchFamily="34" charset="0"/>
              <a:ea typeface="Open Sans" pitchFamily="34" charset="0"/>
              <a:cs typeface="Open Sans" pitchFamily="34" charset="0"/>
            </a:endParaRPr>
          </a:p>
          <a:p>
            <a:pPr defTabSz="1450940"/>
            <a:r>
              <a:rPr lang="zh-CN" altLang="en-US" sz="1400" dirty="0">
                <a:solidFill>
                  <a:schemeClr val="bg1"/>
                </a:solidFill>
                <a:latin typeface="Open Sans" pitchFamily="34" charset="0"/>
                <a:ea typeface="Open Sans" pitchFamily="34" charset="0"/>
                <a:cs typeface="Open Sans" pitchFamily="34" charset="0"/>
              </a:rPr>
              <a:t>移动互联网第一次把互联网放到人们的手中，实现</a:t>
            </a:r>
            <a:r>
              <a:rPr lang="en-US" altLang="zh-CN" sz="1400" dirty="0">
                <a:solidFill>
                  <a:schemeClr val="bg1"/>
                </a:solidFill>
                <a:latin typeface="Open Sans" pitchFamily="34" charset="0"/>
                <a:ea typeface="Open Sans" pitchFamily="34" charset="0"/>
                <a:cs typeface="Open Sans" pitchFamily="34" charset="0"/>
              </a:rPr>
              <a:t>24</a:t>
            </a:r>
            <a:r>
              <a:rPr lang="zh-CN" altLang="en-US" sz="1400" dirty="0">
                <a:solidFill>
                  <a:schemeClr val="bg1"/>
                </a:solidFill>
                <a:latin typeface="Open Sans" pitchFamily="34" charset="0"/>
                <a:ea typeface="Open Sans" pitchFamily="34" charset="0"/>
                <a:cs typeface="Open Sans" pitchFamily="34" charset="0"/>
              </a:rPr>
              <a:t>小时随身在线的生活。信息社会许给人类最大的承诺</a:t>
            </a:r>
            <a:r>
              <a:rPr lang="en-US" altLang="zh-CN" sz="1400" dirty="0">
                <a:solidFill>
                  <a:schemeClr val="bg1"/>
                </a:solidFill>
                <a:latin typeface="Open Sans" pitchFamily="34" charset="0"/>
                <a:ea typeface="Open Sans" pitchFamily="34" charset="0"/>
                <a:cs typeface="Open Sans" pitchFamily="34" charset="0"/>
              </a:rPr>
              <a:t>——</a:t>
            </a:r>
            <a:r>
              <a:rPr lang="zh-CN" altLang="en-US" sz="1400" dirty="0">
                <a:solidFill>
                  <a:schemeClr val="bg1"/>
                </a:solidFill>
                <a:latin typeface="Open Sans" pitchFamily="34" charset="0"/>
                <a:ea typeface="Open Sans" pitchFamily="34" charset="0"/>
                <a:cs typeface="Open Sans" pitchFamily="34" charset="0"/>
              </a:rPr>
              <a:t>随时随地随身查找资讯、处理工作、保持沟通、进行娱乐，从梦想变成活生生的现实。</a:t>
            </a:r>
          </a:p>
        </p:txBody>
      </p:sp>
      <p:sp>
        <p:nvSpPr>
          <p:cNvPr id="102" name="Rounded Rectangle 54">
            <a:extLst>
              <a:ext uri="{FF2B5EF4-FFF2-40B4-BE49-F238E27FC236}">
                <a16:creationId xmlns:a16="http://schemas.microsoft.com/office/drawing/2014/main" id="{ABD4059E-D047-4B4A-BB93-A979F677711C}"/>
              </a:ext>
            </a:extLst>
          </p:cNvPr>
          <p:cNvSpPr/>
          <p:nvPr/>
        </p:nvSpPr>
        <p:spPr>
          <a:xfrm>
            <a:off x="1167703" y="4213478"/>
            <a:ext cx="2255596" cy="1891522"/>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3" name="Text Box 10">
            <a:extLst>
              <a:ext uri="{FF2B5EF4-FFF2-40B4-BE49-F238E27FC236}">
                <a16:creationId xmlns:a16="http://schemas.microsoft.com/office/drawing/2014/main" id="{EB80D3A9-1C15-4A5F-824B-36D1EA11B662}"/>
              </a:ext>
            </a:extLst>
          </p:cNvPr>
          <p:cNvSpPr txBox="1">
            <a:spLocks noChangeArrowheads="1"/>
          </p:cNvSpPr>
          <p:nvPr/>
        </p:nvSpPr>
        <p:spPr bwMode="auto">
          <a:xfrm>
            <a:off x="1307819" y="4106920"/>
            <a:ext cx="1995669" cy="1846659"/>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1600" b="1" dirty="0">
                <a:solidFill>
                  <a:srgbClr val="45C1A4"/>
                </a:solidFill>
                <a:latin typeface="Open Sans" pitchFamily="34" charset="0"/>
                <a:ea typeface="Open Sans" pitchFamily="34" charset="0"/>
                <a:cs typeface="Open Sans" pitchFamily="34" charset="0"/>
              </a:rPr>
              <a:t>移动应用</a:t>
            </a:r>
            <a:endParaRPr lang="en-US" sz="1600" b="1" dirty="0">
              <a:solidFill>
                <a:schemeClr val="bg1"/>
              </a:solidFill>
              <a:latin typeface="Open Sans" pitchFamily="34" charset="0"/>
              <a:ea typeface="Open Sans" pitchFamily="34" charset="0"/>
              <a:cs typeface="Open Sans" pitchFamily="34" charset="0"/>
            </a:endParaRPr>
          </a:p>
          <a:p>
            <a:pPr defTabSz="1450940"/>
            <a:r>
              <a:rPr lang="zh-CN" altLang="en-US" sz="1400" dirty="0">
                <a:solidFill>
                  <a:schemeClr val="bg1"/>
                </a:solidFill>
                <a:latin typeface="Open Sans" pitchFamily="34" charset="0"/>
                <a:ea typeface="Open Sans" pitchFamily="34" charset="0"/>
                <a:cs typeface="Open Sans" pitchFamily="34" charset="0"/>
              </a:rPr>
              <a:t>中国形成了全球最大的移动互联网应用市场，截至</a:t>
            </a:r>
            <a:r>
              <a:rPr lang="en-US" altLang="zh-CN" sz="1400" dirty="0">
                <a:solidFill>
                  <a:schemeClr val="bg1"/>
                </a:solidFill>
                <a:latin typeface="Open Sans" pitchFamily="34" charset="0"/>
                <a:ea typeface="Open Sans" pitchFamily="34" charset="0"/>
                <a:cs typeface="Open Sans" pitchFamily="34" charset="0"/>
              </a:rPr>
              <a:t>2017</a:t>
            </a:r>
            <a:r>
              <a:rPr lang="zh-CN" altLang="en-US" sz="1400" dirty="0">
                <a:solidFill>
                  <a:schemeClr val="bg1"/>
                </a:solidFill>
                <a:latin typeface="Open Sans" pitchFamily="34" charset="0"/>
                <a:ea typeface="Open Sans" pitchFamily="34" charset="0"/>
                <a:cs typeface="Open Sans" pitchFamily="34" charset="0"/>
              </a:rPr>
              <a:t>年</a:t>
            </a:r>
            <a:r>
              <a:rPr lang="en-US" altLang="zh-CN" sz="1400" dirty="0">
                <a:solidFill>
                  <a:schemeClr val="bg1"/>
                </a:solidFill>
                <a:latin typeface="Open Sans" pitchFamily="34" charset="0"/>
                <a:ea typeface="Open Sans" pitchFamily="34" charset="0"/>
                <a:cs typeface="Open Sans" pitchFamily="34" charset="0"/>
              </a:rPr>
              <a:t>12</a:t>
            </a:r>
            <a:r>
              <a:rPr lang="zh-CN" altLang="en-US" sz="1400" dirty="0">
                <a:solidFill>
                  <a:schemeClr val="bg1"/>
                </a:solidFill>
                <a:latin typeface="Open Sans" pitchFamily="34" charset="0"/>
                <a:ea typeface="Open Sans" pitchFamily="34" charset="0"/>
                <a:cs typeface="Open Sans" pitchFamily="34" charset="0"/>
              </a:rPr>
              <a:t>月底，共监测到</a:t>
            </a:r>
            <a:r>
              <a:rPr lang="en-US" altLang="zh-CN" sz="1400" dirty="0">
                <a:solidFill>
                  <a:schemeClr val="bg1"/>
                </a:solidFill>
                <a:latin typeface="Open Sans" pitchFamily="34" charset="0"/>
                <a:ea typeface="Open Sans" pitchFamily="34" charset="0"/>
                <a:cs typeface="Open Sans" pitchFamily="34" charset="0"/>
              </a:rPr>
              <a:t>403</a:t>
            </a:r>
            <a:r>
              <a:rPr lang="zh-CN" altLang="en-US" sz="1400" dirty="0">
                <a:solidFill>
                  <a:schemeClr val="bg1"/>
                </a:solidFill>
                <a:latin typeface="Open Sans" pitchFamily="34" charset="0"/>
                <a:ea typeface="Open Sans" pitchFamily="34" charset="0"/>
                <a:cs typeface="Open Sans" pitchFamily="34" charset="0"/>
              </a:rPr>
              <a:t>万款移动应用，移动应用市场规模达到</a:t>
            </a:r>
            <a:r>
              <a:rPr lang="en-US" altLang="zh-CN" sz="1400" dirty="0">
                <a:solidFill>
                  <a:schemeClr val="bg1"/>
                </a:solidFill>
                <a:latin typeface="Open Sans" pitchFamily="34" charset="0"/>
                <a:ea typeface="Open Sans" pitchFamily="34" charset="0"/>
                <a:cs typeface="Open Sans" pitchFamily="34" charset="0"/>
              </a:rPr>
              <a:t>7865</a:t>
            </a:r>
            <a:r>
              <a:rPr lang="zh-CN" altLang="en-US" sz="1400" dirty="0">
                <a:solidFill>
                  <a:schemeClr val="bg1"/>
                </a:solidFill>
                <a:latin typeface="Open Sans" pitchFamily="34" charset="0"/>
                <a:ea typeface="Open Sans" pitchFamily="34" charset="0"/>
                <a:cs typeface="Open Sans" pitchFamily="34" charset="0"/>
              </a:rPr>
              <a:t>亿元。</a:t>
            </a:r>
          </a:p>
        </p:txBody>
      </p:sp>
    </p:spTree>
    <p:extLst>
      <p:ext uri="{BB962C8B-B14F-4D97-AF65-F5344CB8AC3E}">
        <p14:creationId xmlns:p14="http://schemas.microsoft.com/office/powerpoint/2010/main" val="235152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3A9CCAC-3269-40DF-916E-5F7F71713523}"/>
              </a:ext>
            </a:extLst>
          </p:cNvPr>
          <p:cNvSpPr>
            <a:spLocks noGrp="1"/>
          </p:cNvSpPr>
          <p:nvPr/>
        </p:nvSpPr>
        <p:spPr>
          <a:xfrm>
            <a:off x="291135" y="1668031"/>
            <a:ext cx="11247439" cy="4929188"/>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None/>
            </a:pPr>
            <a:endParaRPr lang="zh-CN" altLang="en-US" sz="2400" b="1" dirty="0">
              <a:solidFill>
                <a:schemeClr val="tx2"/>
              </a:solidFill>
              <a:latin typeface="微软雅黑" panose="020B0503020204020204" charset="-122"/>
              <a:ea typeface="微软雅黑" panose="020B0503020204020204" charset="-122"/>
            </a:endParaRPr>
          </a:p>
          <a:p>
            <a:pPr marL="0" indent="0">
              <a:spcBef>
                <a:spcPts val="2400"/>
              </a:spcBef>
              <a:buNone/>
            </a:pPr>
            <a:r>
              <a:rPr lang="zh-CN" altLang="en-US" sz="2800" dirty="0">
                <a:solidFill>
                  <a:schemeClr val="bg1">
                    <a:lumMod val="75000"/>
                  </a:schemeClr>
                </a:solidFill>
                <a:latin typeface="微软雅黑" panose="020B0503020204020204" charset="-122"/>
                <a:ea typeface="微软雅黑" panose="020B0503020204020204" charset="-122"/>
              </a:rPr>
              <a:t>      </a:t>
            </a:r>
            <a:r>
              <a:rPr lang="zh-CN" altLang="en-US" sz="2400" b="1" dirty="0">
                <a:solidFill>
                  <a:schemeClr val="bg1">
                    <a:lumMod val="75000"/>
                  </a:schemeClr>
                </a:solidFill>
                <a:latin typeface="微软雅黑" panose="020B0503020204020204" charset="-122"/>
                <a:ea typeface="微软雅黑" panose="020B0503020204020204" charset="-122"/>
              </a:rPr>
              <a:t>出单</a:t>
            </a:r>
            <a:r>
              <a:rPr lang="en-US" altLang="zh-CN" sz="2400" b="1" dirty="0">
                <a:solidFill>
                  <a:schemeClr val="bg1">
                    <a:lumMod val="75000"/>
                  </a:schemeClr>
                </a:solidFill>
                <a:latin typeface="微软雅黑" panose="020B0503020204020204" charset="-122"/>
                <a:ea typeface="微软雅黑" panose="020B0503020204020204" charset="-122"/>
              </a:rPr>
              <a:t>--</a:t>
            </a:r>
            <a:r>
              <a:rPr lang="zh-CN" altLang="en-US" sz="2400" b="1" dirty="0">
                <a:solidFill>
                  <a:schemeClr val="bg1">
                    <a:lumMod val="75000"/>
                  </a:schemeClr>
                </a:solidFill>
                <a:latin typeface="微软雅黑" panose="020B0503020204020204" charset="-122"/>
                <a:ea typeface="微软雅黑" panose="020B0503020204020204" charset="-122"/>
              </a:rPr>
              <a:t>推送</a:t>
            </a:r>
            <a:r>
              <a:rPr lang="en-US" altLang="zh-CN" sz="2400" b="1" dirty="0">
                <a:solidFill>
                  <a:schemeClr val="bg1">
                    <a:lumMod val="75000"/>
                  </a:schemeClr>
                </a:solidFill>
                <a:latin typeface="微软雅黑" panose="020B0503020204020204" charset="-122"/>
                <a:ea typeface="微软雅黑" panose="020B0503020204020204" charset="-122"/>
              </a:rPr>
              <a:t>                     </a:t>
            </a:r>
            <a:r>
              <a:rPr lang="zh-CN" altLang="en-US" sz="2400" b="1" dirty="0">
                <a:solidFill>
                  <a:schemeClr val="bg1">
                    <a:lumMod val="75000"/>
                  </a:schemeClr>
                </a:solidFill>
                <a:latin typeface="微软雅黑" panose="020B0503020204020204" charset="-122"/>
                <a:ea typeface="微软雅黑" panose="020B0503020204020204" charset="-122"/>
              </a:rPr>
              <a:t> </a:t>
            </a:r>
            <a:r>
              <a:rPr lang="en-US" altLang="zh-CN" sz="2400" b="1" dirty="0">
                <a:solidFill>
                  <a:schemeClr val="bg1">
                    <a:lumMod val="75000"/>
                  </a:schemeClr>
                </a:solidFill>
                <a:latin typeface="微软雅黑" panose="020B0503020204020204" charset="-122"/>
                <a:ea typeface="微软雅黑" panose="020B0503020204020204" charset="-122"/>
              </a:rPr>
              <a:t> </a:t>
            </a:r>
            <a:r>
              <a:rPr lang="zh-CN" altLang="en-US" sz="2400" b="1" dirty="0">
                <a:solidFill>
                  <a:schemeClr val="bg1">
                    <a:lumMod val="75000"/>
                  </a:schemeClr>
                </a:solidFill>
                <a:latin typeface="微软雅黑" panose="020B0503020204020204" charset="-122"/>
                <a:ea typeface="微软雅黑" panose="020B0503020204020204" charset="-122"/>
              </a:rPr>
              <a:t>扫码                          支付                      开票</a:t>
            </a:r>
          </a:p>
        </p:txBody>
      </p:sp>
      <p:pic>
        <p:nvPicPr>
          <p:cNvPr id="4" name="图片 3">
            <a:extLst>
              <a:ext uri="{FF2B5EF4-FFF2-40B4-BE49-F238E27FC236}">
                <a16:creationId xmlns:a16="http://schemas.microsoft.com/office/drawing/2014/main" id="{5F74176D-65D7-45B5-9DCB-539223C69851}"/>
              </a:ext>
            </a:extLst>
          </p:cNvPr>
          <p:cNvPicPr>
            <a:picLocks noChangeAspect="1"/>
          </p:cNvPicPr>
          <p:nvPr/>
        </p:nvPicPr>
        <p:blipFill>
          <a:blip r:embed="rId2" cstate="print"/>
          <a:stretch>
            <a:fillRect/>
          </a:stretch>
        </p:blipFill>
        <p:spPr>
          <a:xfrm>
            <a:off x="374263" y="3568990"/>
            <a:ext cx="3095603" cy="1732748"/>
          </a:xfrm>
          <a:prstGeom prst="rect">
            <a:avLst/>
          </a:prstGeom>
        </p:spPr>
      </p:pic>
      <p:pic>
        <p:nvPicPr>
          <p:cNvPr id="5" name="图片 4">
            <a:extLst>
              <a:ext uri="{FF2B5EF4-FFF2-40B4-BE49-F238E27FC236}">
                <a16:creationId xmlns:a16="http://schemas.microsoft.com/office/drawing/2014/main" id="{0BDD1A19-0FCB-4143-8DD9-CE0434473F5E}"/>
              </a:ext>
            </a:extLst>
          </p:cNvPr>
          <p:cNvPicPr>
            <a:picLocks noChangeAspect="1"/>
          </p:cNvPicPr>
          <p:nvPr/>
        </p:nvPicPr>
        <p:blipFill>
          <a:blip r:embed="rId3" cstate="print"/>
          <a:stretch>
            <a:fillRect/>
          </a:stretch>
        </p:blipFill>
        <p:spPr>
          <a:xfrm>
            <a:off x="3782871" y="3359111"/>
            <a:ext cx="2466883" cy="2459151"/>
          </a:xfrm>
          <a:prstGeom prst="rect">
            <a:avLst/>
          </a:prstGeom>
        </p:spPr>
      </p:pic>
      <p:pic>
        <p:nvPicPr>
          <p:cNvPr id="6" name="图片 5">
            <a:extLst>
              <a:ext uri="{FF2B5EF4-FFF2-40B4-BE49-F238E27FC236}">
                <a16:creationId xmlns:a16="http://schemas.microsoft.com/office/drawing/2014/main" id="{3E915A39-086C-46F6-A0BC-0E967F8B63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387" y="3140969"/>
            <a:ext cx="1799731" cy="2734487"/>
          </a:xfrm>
          <a:prstGeom prst="rect">
            <a:avLst/>
          </a:prstGeom>
          <a:ln>
            <a:solidFill>
              <a:srgbClr val="002060"/>
            </a:solidFill>
          </a:ln>
        </p:spPr>
      </p:pic>
      <p:pic>
        <p:nvPicPr>
          <p:cNvPr id="7" name="图片 6">
            <a:extLst>
              <a:ext uri="{FF2B5EF4-FFF2-40B4-BE49-F238E27FC236}">
                <a16:creationId xmlns:a16="http://schemas.microsoft.com/office/drawing/2014/main" id="{4C4AEFD3-C9D7-46F2-80DB-307E9363BA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79592" y="3135804"/>
            <a:ext cx="1684115" cy="2682459"/>
          </a:xfrm>
          <a:prstGeom prst="rect">
            <a:avLst/>
          </a:prstGeom>
          <a:ln>
            <a:solidFill>
              <a:srgbClr val="002060"/>
            </a:solidFill>
          </a:ln>
        </p:spPr>
      </p:pic>
      <p:sp>
        <p:nvSpPr>
          <p:cNvPr id="8" name="矩形 7">
            <a:extLst>
              <a:ext uri="{FF2B5EF4-FFF2-40B4-BE49-F238E27FC236}">
                <a16:creationId xmlns:a16="http://schemas.microsoft.com/office/drawing/2014/main" id="{C69478D7-2576-41FC-BC0A-9A0AECFA8DD1}"/>
              </a:ext>
            </a:extLst>
          </p:cNvPr>
          <p:cNvSpPr/>
          <p:nvPr/>
        </p:nvSpPr>
        <p:spPr>
          <a:xfrm>
            <a:off x="3310890" y="1106408"/>
            <a:ext cx="5570220" cy="1323407"/>
          </a:xfrm>
          <a:prstGeom prst="rect">
            <a:avLst/>
          </a:prstGeom>
          <a:noFill/>
          <a:extLst>
            <a:ext uri="{909E8E84-426E-40DD-AFC4-6F175D3DCCD1}">
              <a14:hiddenFill xmlns:a14="http://schemas.microsoft.com/office/drawing/2010/main">
                <a:solidFill>
                  <a:schemeClr val="accent2"/>
                </a:solidFill>
              </a14:hiddenFill>
            </a:ext>
          </a:extLst>
        </p:spPr>
        <p:txBody>
          <a:bodyPr wrap="square" lIns="91407" tIns="45704" rIns="91407" bIns="45704">
            <a:spAutoFit/>
          </a:bodyPr>
          <a:lstStyle/>
          <a:p>
            <a:pPr algn="ctr">
              <a:spcBef>
                <a:spcPct val="0"/>
              </a:spcBef>
              <a:buFont typeface="Arial" panose="020B0604020202020204" pitchFamily="34" charset="0"/>
              <a:buNone/>
            </a:pPr>
            <a:r>
              <a:rPr lang="en-US" altLang="zh-CN" sz="4800" b="1" i="1" dirty="0">
                <a:solidFill>
                  <a:srgbClr val="4BACC6"/>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cs typeface="Arial" panose="020B0604020202020204" pitchFamily="34" charset="0"/>
              </a:rPr>
              <a:t>4</a:t>
            </a:r>
            <a:r>
              <a:rPr lang="en-US" altLang="zh-CN" sz="8000" b="1" dirty="0">
                <a:solidFill>
                  <a:srgbClr val="4BACC6"/>
                </a:solidFill>
                <a:latin typeface="微软雅黑" panose="020B0503020204020204" charset="-122"/>
                <a:ea typeface="微软雅黑" panose="020B0503020204020204" charset="-122"/>
                <a:cs typeface="Arial" panose="020B0604020202020204" pitchFamily="34" charset="0"/>
              </a:rPr>
              <a:t> </a:t>
            </a:r>
            <a:r>
              <a:rPr lang="en-US" altLang="zh-CN" sz="2400" b="1" dirty="0">
                <a:solidFill>
                  <a:srgbClr val="4BACC6"/>
                </a:solidFill>
                <a:latin typeface="微软雅黑" panose="020B0503020204020204" charset="-122"/>
                <a:ea typeface="微软雅黑" panose="020B0503020204020204" charset="-122"/>
                <a:cs typeface="Arial" panose="020B0604020202020204" pitchFamily="34" charset="0"/>
              </a:rPr>
              <a:t>步完成—扫码开票轻松付</a:t>
            </a:r>
          </a:p>
        </p:txBody>
      </p:sp>
      <p:sp>
        <p:nvSpPr>
          <p:cNvPr id="9" name="Text Box 7">
            <a:extLst>
              <a:ext uri="{FF2B5EF4-FFF2-40B4-BE49-F238E27FC236}">
                <a16:creationId xmlns:a16="http://schemas.microsoft.com/office/drawing/2014/main" id="{63DFF497-8DBF-4E89-81C8-9A03DCFCD3BB}"/>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移动支付</a:t>
            </a:r>
            <a:endParaRPr lang="en-CA" sz="4267" b="1" spc="-200" dirty="0">
              <a:solidFill>
                <a:schemeClr val="bg1"/>
              </a:solidFill>
              <a:latin typeface="Open Sans" pitchFamily="34" charset="0"/>
              <a:ea typeface="Open Sans" pitchFamily="34" charset="0"/>
              <a:cs typeface="Open Sans" pitchFamily="34" charset="0"/>
            </a:endParaRPr>
          </a:p>
        </p:txBody>
      </p:sp>
    </p:spTree>
    <p:extLst>
      <p:ext uri="{BB962C8B-B14F-4D97-AF65-F5344CB8AC3E}">
        <p14:creationId xmlns:p14="http://schemas.microsoft.com/office/powerpoint/2010/main" val="1213873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3E40177-AE4F-4A35-9371-C3468C36F136}"/>
              </a:ext>
            </a:extLst>
          </p:cNvPr>
          <p:cNvGrpSpPr/>
          <p:nvPr/>
        </p:nvGrpSpPr>
        <p:grpSpPr>
          <a:xfrm>
            <a:off x="2503290" y="1659229"/>
            <a:ext cx="7185421" cy="3465063"/>
            <a:chOff x="1623441" y="1659229"/>
            <a:chExt cx="7185421" cy="3465063"/>
          </a:xfrm>
        </p:grpSpPr>
        <p:sp>
          <p:nvSpPr>
            <p:cNvPr id="4" name="椭圆 3">
              <a:extLst>
                <a:ext uri="{FF2B5EF4-FFF2-40B4-BE49-F238E27FC236}">
                  <a16:creationId xmlns:a16="http://schemas.microsoft.com/office/drawing/2014/main" id="{12DFFC2B-1E56-4D1E-B6DD-0075A38E5824}"/>
                </a:ext>
              </a:extLst>
            </p:cNvPr>
            <p:cNvSpPr/>
            <p:nvPr/>
          </p:nvSpPr>
          <p:spPr>
            <a:xfrm>
              <a:off x="3646777" y="1680454"/>
              <a:ext cx="1400871" cy="1400869"/>
            </a:xfrm>
            <a:prstGeom prst="ellipse">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椭圆 4">
              <a:extLst>
                <a:ext uri="{FF2B5EF4-FFF2-40B4-BE49-F238E27FC236}">
                  <a16:creationId xmlns:a16="http://schemas.microsoft.com/office/drawing/2014/main" id="{7DFCCB37-2A5B-41F3-9892-10525847DBA7}"/>
                </a:ext>
              </a:extLst>
            </p:cNvPr>
            <p:cNvSpPr/>
            <p:nvPr/>
          </p:nvSpPr>
          <p:spPr>
            <a:xfrm>
              <a:off x="1815145" y="2341671"/>
              <a:ext cx="2298124" cy="2298124"/>
            </a:xfrm>
            <a:prstGeom prst="ellipse">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a:extLst>
                <a:ext uri="{FF2B5EF4-FFF2-40B4-BE49-F238E27FC236}">
                  <a16:creationId xmlns:a16="http://schemas.microsoft.com/office/drawing/2014/main" id="{D50A95FB-0C8F-424D-A6A2-7B0FD3688C8E}"/>
                </a:ext>
              </a:extLst>
            </p:cNvPr>
            <p:cNvSpPr/>
            <p:nvPr/>
          </p:nvSpPr>
          <p:spPr>
            <a:xfrm>
              <a:off x="2758219" y="2282671"/>
              <a:ext cx="1896663" cy="1896663"/>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椭圆 6">
              <a:extLst>
                <a:ext uri="{FF2B5EF4-FFF2-40B4-BE49-F238E27FC236}">
                  <a16:creationId xmlns:a16="http://schemas.microsoft.com/office/drawing/2014/main" id="{C1DC1191-40E8-40B0-AC2F-B38BDB9F6787}"/>
                </a:ext>
              </a:extLst>
            </p:cNvPr>
            <p:cNvSpPr/>
            <p:nvPr/>
          </p:nvSpPr>
          <p:spPr>
            <a:xfrm>
              <a:off x="3891370" y="4547777"/>
              <a:ext cx="576517" cy="57651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a:extLst>
                <a:ext uri="{FF2B5EF4-FFF2-40B4-BE49-F238E27FC236}">
                  <a16:creationId xmlns:a16="http://schemas.microsoft.com/office/drawing/2014/main" id="{61014997-D2E5-4C2E-BC1B-846AEE9F7404}"/>
                </a:ext>
              </a:extLst>
            </p:cNvPr>
            <p:cNvSpPr/>
            <p:nvPr/>
          </p:nvSpPr>
          <p:spPr>
            <a:xfrm>
              <a:off x="4611796" y="1659229"/>
              <a:ext cx="416865" cy="41686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a:extLst>
                <a:ext uri="{FF2B5EF4-FFF2-40B4-BE49-F238E27FC236}">
                  <a16:creationId xmlns:a16="http://schemas.microsoft.com/office/drawing/2014/main" id="{5E42895B-9437-4643-8564-18BBF7ED75D5}"/>
                </a:ext>
              </a:extLst>
            </p:cNvPr>
            <p:cNvSpPr/>
            <p:nvPr/>
          </p:nvSpPr>
          <p:spPr>
            <a:xfrm>
              <a:off x="1826344" y="2704179"/>
              <a:ext cx="372977" cy="372976"/>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a:extLst>
                <a:ext uri="{FF2B5EF4-FFF2-40B4-BE49-F238E27FC236}">
                  <a16:creationId xmlns:a16="http://schemas.microsoft.com/office/drawing/2014/main" id="{B68EF1BD-26A0-4595-8782-12B222C78B47}"/>
                </a:ext>
              </a:extLst>
            </p:cNvPr>
            <p:cNvSpPr/>
            <p:nvPr/>
          </p:nvSpPr>
          <p:spPr>
            <a:xfrm>
              <a:off x="2699885" y="1744308"/>
              <a:ext cx="267201" cy="267200"/>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a:extLst>
                <a:ext uri="{FF2B5EF4-FFF2-40B4-BE49-F238E27FC236}">
                  <a16:creationId xmlns:a16="http://schemas.microsoft.com/office/drawing/2014/main" id="{6C0BE5E2-E6A0-45A9-88F8-B184F602A540}"/>
                </a:ext>
              </a:extLst>
            </p:cNvPr>
            <p:cNvSpPr/>
            <p:nvPr/>
          </p:nvSpPr>
          <p:spPr>
            <a:xfrm>
              <a:off x="1623441" y="3683732"/>
              <a:ext cx="925275" cy="92527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TextBox 66">
              <a:extLst>
                <a:ext uri="{FF2B5EF4-FFF2-40B4-BE49-F238E27FC236}">
                  <a16:creationId xmlns:a16="http://schemas.microsoft.com/office/drawing/2014/main" id="{C87953DC-EF73-4A79-B3F7-3204D8F4B514}"/>
                </a:ext>
              </a:extLst>
            </p:cNvPr>
            <p:cNvSpPr txBox="1"/>
            <p:nvPr/>
          </p:nvSpPr>
          <p:spPr>
            <a:xfrm>
              <a:off x="2919464" y="2704179"/>
              <a:ext cx="1574171" cy="1077218"/>
            </a:xfrm>
            <a:prstGeom prst="rect">
              <a:avLst/>
            </a:prstGeom>
            <a:noFill/>
          </p:spPr>
          <p:txBody>
            <a:bodyPr wrap="square" rtlCol="0">
              <a:spAutoFit/>
            </a:bodyPr>
            <a:lstStyle/>
            <a:p>
              <a:pPr algn="ctr"/>
              <a:r>
                <a:rPr lang="en-US" altLang="zh-CN" sz="6400" dirty="0">
                  <a:solidFill>
                    <a:schemeClr val="bg1"/>
                  </a:solidFill>
                  <a:latin typeface="Impact" pitchFamily="34" charset="0"/>
                </a:rPr>
                <a:t>03</a:t>
              </a:r>
              <a:endParaRPr lang="zh-CN" altLang="en-US" sz="6400" dirty="0">
                <a:solidFill>
                  <a:schemeClr val="bg1"/>
                </a:solidFill>
                <a:latin typeface="Impact" pitchFamily="34" charset="0"/>
              </a:endParaRPr>
            </a:p>
          </p:txBody>
        </p:sp>
        <p:grpSp>
          <p:nvGrpSpPr>
            <p:cNvPr id="13" name="组合 12">
              <a:extLst>
                <a:ext uri="{FF2B5EF4-FFF2-40B4-BE49-F238E27FC236}">
                  <a16:creationId xmlns:a16="http://schemas.microsoft.com/office/drawing/2014/main" id="{6809641B-DC44-4CA0-827D-33E5B42186B3}"/>
                </a:ext>
              </a:extLst>
            </p:cNvPr>
            <p:cNvGrpSpPr/>
            <p:nvPr/>
          </p:nvGrpSpPr>
          <p:grpSpPr>
            <a:xfrm>
              <a:off x="4070294" y="4707644"/>
              <a:ext cx="235557" cy="275709"/>
              <a:chOff x="-271462" y="-2203450"/>
              <a:chExt cx="698500" cy="817563"/>
            </a:xfrm>
          </p:grpSpPr>
          <p:sp>
            <p:nvSpPr>
              <p:cNvPr id="20" name="Oval 6">
                <a:extLst>
                  <a:ext uri="{FF2B5EF4-FFF2-40B4-BE49-F238E27FC236}">
                    <a16:creationId xmlns:a16="http://schemas.microsoft.com/office/drawing/2014/main" id="{11525FD5-00EA-4A7A-A306-5B33E5B18EAF}"/>
                  </a:ext>
                </a:extLst>
              </p:cNvPr>
              <p:cNvSpPr>
                <a:spLocks noChangeArrowheads="1"/>
              </p:cNvSpPr>
              <p:nvPr/>
            </p:nvSpPr>
            <p:spPr bwMode="auto">
              <a:xfrm>
                <a:off x="-106362" y="-2203450"/>
                <a:ext cx="127000" cy="158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 name="Freeform 7">
                <a:extLst>
                  <a:ext uri="{FF2B5EF4-FFF2-40B4-BE49-F238E27FC236}">
                    <a16:creationId xmlns:a16="http://schemas.microsoft.com/office/drawing/2014/main" id="{0C001CD7-D089-485D-B243-658704FA1BBA}"/>
                  </a:ext>
                </a:extLst>
              </p:cNvPr>
              <p:cNvSpPr>
                <a:spLocks noEditPoints="1"/>
              </p:cNvSpPr>
              <p:nvPr/>
            </p:nvSpPr>
            <p:spPr bwMode="auto">
              <a:xfrm>
                <a:off x="-271462" y="-2030412"/>
                <a:ext cx="454025" cy="641350"/>
              </a:xfrm>
              <a:custGeom>
                <a:avLst/>
                <a:gdLst>
                  <a:gd name="T0" fmla="*/ 120 w 121"/>
                  <a:gd name="T1" fmla="*/ 26 h 171"/>
                  <a:gd name="T2" fmla="*/ 120 w 121"/>
                  <a:gd name="T3" fmla="*/ 26 h 171"/>
                  <a:gd name="T4" fmla="*/ 114 w 121"/>
                  <a:gd name="T5" fmla="*/ 21 h 171"/>
                  <a:gd name="T6" fmla="*/ 90 w 121"/>
                  <a:gd name="T7" fmla="*/ 3 h 171"/>
                  <a:gd name="T8" fmla="*/ 84 w 121"/>
                  <a:gd name="T9" fmla="*/ 1 h 171"/>
                  <a:gd name="T10" fmla="*/ 75 w 121"/>
                  <a:gd name="T11" fmla="*/ 1 h 171"/>
                  <a:gd name="T12" fmla="*/ 74 w 121"/>
                  <a:gd name="T13" fmla="*/ 11 h 171"/>
                  <a:gd name="T14" fmla="*/ 67 w 121"/>
                  <a:gd name="T15" fmla="*/ 42 h 171"/>
                  <a:gd name="T16" fmla="*/ 67 w 121"/>
                  <a:gd name="T17" fmla="*/ 7 h 171"/>
                  <a:gd name="T18" fmla="*/ 58 w 121"/>
                  <a:gd name="T19" fmla="*/ 0 h 171"/>
                  <a:gd name="T20" fmla="*/ 57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2 w 121"/>
                  <a:gd name="T33" fmla="*/ 35 h 171"/>
                  <a:gd name="T34" fmla="*/ 1 w 121"/>
                  <a:gd name="T35" fmla="*/ 48 h 171"/>
                  <a:gd name="T36" fmla="*/ 1 w 121"/>
                  <a:gd name="T37" fmla="*/ 48 h 171"/>
                  <a:gd name="T38" fmla="*/ 2 w 121"/>
                  <a:gd name="T39" fmla="*/ 50 h 171"/>
                  <a:gd name="T40" fmla="*/ 6 w 121"/>
                  <a:gd name="T41" fmla="*/ 57 h 171"/>
                  <a:gd name="T42" fmla="*/ 20 w 121"/>
                  <a:gd name="T43" fmla="*/ 84 h 171"/>
                  <a:gd name="T44" fmla="*/ 32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3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0" y="26"/>
                    </a:cubicBezTo>
                    <a:cubicBezTo>
                      <a:pt x="120" y="26"/>
                      <a:pt x="120" y="26"/>
                      <a:pt x="120"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0"/>
                      <a:pt x="75" y="0"/>
                    </a:cubicBezTo>
                    <a:cubicBezTo>
                      <a:pt x="75" y="1"/>
                      <a:pt x="75" y="1"/>
                      <a:pt x="75"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7" y="9"/>
                      <a:pt x="57" y="9"/>
                      <a:pt x="57" y="9"/>
                    </a:cubicBezTo>
                    <a:cubicBezTo>
                      <a:pt x="56" y="42"/>
                      <a:pt x="56" y="42"/>
                      <a:pt x="56" y="42"/>
                    </a:cubicBezTo>
                    <a:cubicBezTo>
                      <a:pt x="45" y="18"/>
                      <a:pt x="45" y="18"/>
                      <a:pt x="45" y="18"/>
                    </a:cubicBezTo>
                    <a:cubicBezTo>
                      <a:pt x="49" y="11"/>
                      <a:pt x="49" y="11"/>
                      <a:pt x="49" y="11"/>
                    </a:cubicBezTo>
                    <a:cubicBezTo>
                      <a:pt x="40" y="7"/>
                      <a:pt x="40" y="7"/>
                      <a:pt x="40" y="7"/>
                    </a:cubicBezTo>
                    <a:cubicBezTo>
                      <a:pt x="47" y="0"/>
                      <a:pt x="47" y="0"/>
                      <a:pt x="47" y="0"/>
                    </a:cubicBezTo>
                    <a:cubicBezTo>
                      <a:pt x="47" y="0"/>
                      <a:pt x="47" y="0"/>
                      <a:pt x="47" y="0"/>
                    </a:cubicBezTo>
                    <a:cubicBezTo>
                      <a:pt x="44" y="0"/>
                      <a:pt x="42" y="1"/>
                      <a:pt x="39" y="1"/>
                    </a:cubicBezTo>
                    <a:cubicBezTo>
                      <a:pt x="39" y="1"/>
                      <a:pt x="38" y="1"/>
                      <a:pt x="38" y="1"/>
                    </a:cubicBezTo>
                    <a:cubicBezTo>
                      <a:pt x="36" y="1"/>
                      <a:pt x="33" y="3"/>
                      <a:pt x="31" y="5"/>
                    </a:cubicBezTo>
                    <a:cubicBezTo>
                      <a:pt x="3" y="35"/>
                      <a:pt x="3" y="35"/>
                      <a:pt x="3" y="35"/>
                    </a:cubicBezTo>
                    <a:cubicBezTo>
                      <a:pt x="2" y="35"/>
                      <a:pt x="2" y="35"/>
                      <a:pt x="2" y="35"/>
                    </a:cubicBezTo>
                    <a:cubicBezTo>
                      <a:pt x="2" y="35"/>
                      <a:pt x="2" y="35"/>
                      <a:pt x="2" y="35"/>
                    </a:cubicBezTo>
                    <a:cubicBezTo>
                      <a:pt x="0" y="60"/>
                      <a:pt x="2" y="42"/>
                      <a:pt x="1" y="48"/>
                    </a:cubicBezTo>
                    <a:cubicBezTo>
                      <a:pt x="1" y="48"/>
                      <a:pt x="1" y="48"/>
                      <a:pt x="1" y="48"/>
                    </a:cubicBezTo>
                    <a:cubicBezTo>
                      <a:pt x="1" y="48"/>
                      <a:pt x="1" y="48"/>
                      <a:pt x="1" y="48"/>
                    </a:cubicBezTo>
                    <a:cubicBezTo>
                      <a:pt x="1" y="48"/>
                      <a:pt x="1" y="48"/>
                      <a:pt x="1" y="48"/>
                    </a:cubicBezTo>
                    <a:cubicBezTo>
                      <a:pt x="2" y="49"/>
                      <a:pt x="2" y="49"/>
                      <a:pt x="2" y="49"/>
                    </a:cubicBezTo>
                    <a:cubicBezTo>
                      <a:pt x="2" y="50"/>
                      <a:pt x="2" y="50"/>
                      <a:pt x="2" y="50"/>
                    </a:cubicBezTo>
                    <a:cubicBezTo>
                      <a:pt x="3" y="52"/>
                      <a:pt x="3" y="52"/>
                      <a:pt x="3" y="52"/>
                    </a:cubicBezTo>
                    <a:cubicBezTo>
                      <a:pt x="6" y="57"/>
                      <a:pt x="6" y="57"/>
                      <a:pt x="6" y="57"/>
                    </a:cubicBezTo>
                    <a:cubicBezTo>
                      <a:pt x="10" y="66"/>
                      <a:pt x="10" y="66"/>
                      <a:pt x="10" y="66"/>
                    </a:cubicBezTo>
                    <a:cubicBezTo>
                      <a:pt x="20" y="84"/>
                      <a:pt x="20" y="84"/>
                      <a:pt x="20" y="84"/>
                    </a:cubicBezTo>
                    <a:cubicBezTo>
                      <a:pt x="24" y="82"/>
                      <a:pt x="28" y="80"/>
                      <a:pt x="33" y="78"/>
                    </a:cubicBezTo>
                    <a:cubicBezTo>
                      <a:pt x="32" y="82"/>
                      <a:pt x="32" y="86"/>
                      <a:pt x="32" y="90"/>
                    </a:cubicBezTo>
                    <a:cubicBezTo>
                      <a:pt x="32" y="90"/>
                      <a:pt x="32" y="90"/>
                      <a:pt x="32" y="90"/>
                    </a:cubicBezTo>
                    <a:cubicBezTo>
                      <a:pt x="33" y="90"/>
                      <a:pt x="34" y="90"/>
                      <a:pt x="35" y="90"/>
                    </a:cubicBezTo>
                    <a:cubicBezTo>
                      <a:pt x="37" y="171"/>
                      <a:pt x="37" y="171"/>
                      <a:pt x="37" y="171"/>
                    </a:cubicBezTo>
                    <a:cubicBezTo>
                      <a:pt x="60" y="171"/>
                      <a:pt x="60" y="171"/>
                      <a:pt x="60" y="171"/>
                    </a:cubicBezTo>
                    <a:cubicBezTo>
                      <a:pt x="60" y="161"/>
                      <a:pt x="60" y="147"/>
                      <a:pt x="60" y="134"/>
                    </a:cubicBezTo>
                    <a:cubicBezTo>
                      <a:pt x="57" y="127"/>
                      <a:pt x="56" y="118"/>
                      <a:pt x="56" y="110"/>
                    </a:cubicBezTo>
                    <a:cubicBezTo>
                      <a:pt x="56" y="73"/>
                      <a:pt x="84" y="44"/>
                      <a:pt x="120" y="42"/>
                    </a:cubicBezTo>
                    <a:close/>
                    <a:moveTo>
                      <a:pt x="89" y="33"/>
                    </a:moveTo>
                    <a:cubicBezTo>
                      <a:pt x="89" y="31"/>
                      <a:pt x="89" y="29"/>
                      <a:pt x="89" y="27"/>
                    </a:cubicBezTo>
                    <a:cubicBezTo>
                      <a:pt x="93" y="31"/>
                      <a:pt x="93" y="31"/>
                      <a:pt x="93" y="31"/>
                    </a:cubicBezTo>
                    <a:cubicBezTo>
                      <a:pt x="95" y="33"/>
                      <a:pt x="95" y="33"/>
                      <a:pt x="95" y="33"/>
                    </a:cubicBezTo>
                    <a:cubicBezTo>
                      <a:pt x="75" y="45"/>
                      <a:pt x="75" y="45"/>
                      <a:pt x="75" y="45"/>
                    </a:cubicBezTo>
                    <a:cubicBezTo>
                      <a:pt x="73" y="42"/>
                      <a:pt x="73" y="42"/>
                      <a:pt x="73" y="42"/>
                    </a:cubicBezTo>
                    <a:lnTo>
                      <a:pt x="89" y="33"/>
                    </a:lnTo>
                    <a:close/>
                    <a:moveTo>
                      <a:pt x="33" y="60"/>
                    </a:moveTo>
                    <a:cubicBezTo>
                      <a:pt x="30" y="55"/>
                      <a:pt x="30" y="55"/>
                      <a:pt x="30" y="55"/>
                    </a:cubicBezTo>
                    <a:cubicBezTo>
                      <a:pt x="25" y="46"/>
                      <a:pt x="25" y="46"/>
                      <a:pt x="25" y="46"/>
                    </a:cubicBezTo>
                    <a:cubicBezTo>
                      <a:pt x="23" y="44"/>
                      <a:pt x="23" y="44"/>
                      <a:pt x="23" y="44"/>
                    </a:cubicBezTo>
                    <a:cubicBezTo>
                      <a:pt x="34" y="31"/>
                      <a:pt x="34" y="31"/>
                      <a:pt x="34" y="31"/>
                    </a:cubicBezTo>
                    <a:cubicBezTo>
                      <a:pt x="33" y="41"/>
                      <a:pt x="33" y="50"/>
                      <a:pt x="33"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2" name="Freeform 8">
                <a:extLst>
                  <a:ext uri="{FF2B5EF4-FFF2-40B4-BE49-F238E27FC236}">
                    <a16:creationId xmlns:a16="http://schemas.microsoft.com/office/drawing/2014/main" id="{181A3C7E-F78F-4820-845E-5E612F39E119}"/>
                  </a:ext>
                </a:extLst>
              </p:cNvPr>
              <p:cNvSpPr/>
              <p:nvPr/>
            </p:nvSpPr>
            <p:spPr bwMode="auto">
              <a:xfrm>
                <a:off x="-31750" y="-1498600"/>
                <a:ext cx="90488" cy="109538"/>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3" name="Freeform 9">
                <a:extLst>
                  <a:ext uri="{FF2B5EF4-FFF2-40B4-BE49-F238E27FC236}">
                    <a16:creationId xmlns:a16="http://schemas.microsoft.com/office/drawing/2014/main" id="{4A27A4AF-26E1-4722-A65E-0246EB8718A4}"/>
                  </a:ext>
                </a:extLst>
              </p:cNvPr>
              <p:cNvSpPr>
                <a:spLocks noEditPoints="1"/>
              </p:cNvSpPr>
              <p:nvPr/>
            </p:nvSpPr>
            <p:spPr bwMode="auto">
              <a:xfrm>
                <a:off x="-38100" y="-1851025"/>
                <a:ext cx="465138" cy="465138"/>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68 w 124"/>
                  <a:gd name="T11" fmla="*/ 112 h 124"/>
                  <a:gd name="T12" fmla="*/ 68 w 124"/>
                  <a:gd name="T13" fmla="*/ 100 h 124"/>
                  <a:gd name="T14" fmla="*/ 62 w 124"/>
                  <a:gd name="T15" fmla="*/ 101 h 124"/>
                  <a:gd name="T16" fmla="*/ 56 w 124"/>
                  <a:gd name="T17" fmla="*/ 100 h 124"/>
                  <a:gd name="T18" fmla="*/ 56 w 124"/>
                  <a:gd name="T19" fmla="*/ 112 h 124"/>
                  <a:gd name="T20" fmla="*/ 12 w 124"/>
                  <a:gd name="T21" fmla="*/ 67 h 124"/>
                  <a:gd name="T22" fmla="*/ 24 w 124"/>
                  <a:gd name="T23" fmla="*/ 67 h 124"/>
                  <a:gd name="T24" fmla="*/ 23 w 124"/>
                  <a:gd name="T25" fmla="*/ 62 h 124"/>
                  <a:gd name="T26" fmla="*/ 24 w 124"/>
                  <a:gd name="T27" fmla="*/ 56 h 124"/>
                  <a:gd name="T28" fmla="*/ 12 w 124"/>
                  <a:gd name="T29" fmla="*/ 56 h 124"/>
                  <a:gd name="T30" fmla="*/ 56 w 124"/>
                  <a:gd name="T31" fmla="*/ 11 h 124"/>
                  <a:gd name="T32" fmla="*/ 56 w 124"/>
                  <a:gd name="T33" fmla="*/ 23 h 124"/>
                  <a:gd name="T34" fmla="*/ 62 w 124"/>
                  <a:gd name="T35" fmla="*/ 23 h 124"/>
                  <a:gd name="T36" fmla="*/ 68 w 124"/>
                  <a:gd name="T37" fmla="*/ 23 h 124"/>
                  <a:gd name="T38" fmla="*/ 68 w 124"/>
                  <a:gd name="T39" fmla="*/ 11 h 124"/>
                  <a:gd name="T40" fmla="*/ 112 w 124"/>
                  <a:gd name="T41" fmla="*/ 56 h 124"/>
                  <a:gd name="T42" fmla="*/ 101 w 124"/>
                  <a:gd name="T43" fmla="*/ 56 h 124"/>
                  <a:gd name="T44" fmla="*/ 101 w 124"/>
                  <a:gd name="T45" fmla="*/ 62 h 124"/>
                  <a:gd name="T46" fmla="*/ 101 w 124"/>
                  <a:gd name="T47" fmla="*/ 67 h 124"/>
                  <a:gd name="T48" fmla="*/ 112 w 124"/>
                  <a:gd name="T49" fmla="*/ 67 h 124"/>
                  <a:gd name="T50" fmla="*/ 68 w 124"/>
                  <a:gd name="T51"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68" y="112"/>
                    </a:moveTo>
                    <a:cubicBezTo>
                      <a:pt x="68" y="100"/>
                      <a:pt x="68" y="100"/>
                      <a:pt x="68" y="100"/>
                    </a:cubicBezTo>
                    <a:cubicBezTo>
                      <a:pt x="66" y="100"/>
                      <a:pt x="64" y="101"/>
                      <a:pt x="62" y="101"/>
                    </a:cubicBezTo>
                    <a:cubicBezTo>
                      <a:pt x="60" y="101"/>
                      <a:pt x="58" y="100"/>
                      <a:pt x="56" y="100"/>
                    </a:cubicBezTo>
                    <a:cubicBezTo>
                      <a:pt x="56" y="112"/>
                      <a:pt x="56" y="112"/>
                      <a:pt x="56" y="112"/>
                    </a:cubicBezTo>
                    <a:cubicBezTo>
                      <a:pt x="33" y="109"/>
                      <a:pt x="15" y="91"/>
                      <a:pt x="12" y="67"/>
                    </a:cubicBezTo>
                    <a:cubicBezTo>
                      <a:pt x="24" y="67"/>
                      <a:pt x="24" y="67"/>
                      <a:pt x="24" y="67"/>
                    </a:cubicBezTo>
                    <a:cubicBezTo>
                      <a:pt x="23" y="66"/>
                      <a:pt x="23" y="64"/>
                      <a:pt x="23" y="62"/>
                    </a:cubicBezTo>
                    <a:cubicBezTo>
                      <a:pt x="23" y="60"/>
                      <a:pt x="23" y="58"/>
                      <a:pt x="24" y="56"/>
                    </a:cubicBezTo>
                    <a:cubicBezTo>
                      <a:pt x="12" y="56"/>
                      <a:pt x="12" y="56"/>
                      <a:pt x="12" y="56"/>
                    </a:cubicBezTo>
                    <a:cubicBezTo>
                      <a:pt x="15" y="33"/>
                      <a:pt x="33" y="14"/>
                      <a:pt x="56" y="11"/>
                    </a:cubicBezTo>
                    <a:cubicBezTo>
                      <a:pt x="56" y="23"/>
                      <a:pt x="56" y="23"/>
                      <a:pt x="56" y="23"/>
                    </a:cubicBezTo>
                    <a:cubicBezTo>
                      <a:pt x="58" y="23"/>
                      <a:pt x="60" y="23"/>
                      <a:pt x="62" y="23"/>
                    </a:cubicBezTo>
                    <a:cubicBezTo>
                      <a:pt x="64" y="23"/>
                      <a:pt x="66" y="23"/>
                      <a:pt x="68" y="23"/>
                    </a:cubicBezTo>
                    <a:cubicBezTo>
                      <a:pt x="68" y="11"/>
                      <a:pt x="68" y="11"/>
                      <a:pt x="68" y="11"/>
                    </a:cubicBezTo>
                    <a:cubicBezTo>
                      <a:pt x="91" y="14"/>
                      <a:pt x="109" y="33"/>
                      <a:pt x="112" y="56"/>
                    </a:cubicBezTo>
                    <a:cubicBezTo>
                      <a:pt x="101" y="56"/>
                      <a:pt x="101" y="56"/>
                      <a:pt x="101" y="56"/>
                    </a:cubicBezTo>
                    <a:cubicBezTo>
                      <a:pt x="101" y="58"/>
                      <a:pt x="101" y="60"/>
                      <a:pt x="101" y="62"/>
                    </a:cubicBezTo>
                    <a:cubicBezTo>
                      <a:pt x="101" y="64"/>
                      <a:pt x="101" y="66"/>
                      <a:pt x="101" y="67"/>
                    </a:cubicBezTo>
                    <a:cubicBezTo>
                      <a:pt x="112" y="67"/>
                      <a:pt x="112" y="67"/>
                      <a:pt x="112" y="67"/>
                    </a:cubicBezTo>
                    <a:cubicBezTo>
                      <a:pt x="109" y="91"/>
                      <a:pt x="91" y="109"/>
                      <a:pt x="68" y="1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4" name="Freeform 10">
                <a:extLst>
                  <a:ext uri="{FF2B5EF4-FFF2-40B4-BE49-F238E27FC236}">
                    <a16:creationId xmlns:a16="http://schemas.microsoft.com/office/drawing/2014/main" id="{3B3DF726-34FA-4042-9BF7-7E7627A790F5}"/>
                  </a:ext>
                </a:extLst>
              </p:cNvPr>
              <p:cNvSpPr/>
              <p:nvPr/>
            </p:nvSpPr>
            <p:spPr bwMode="auto">
              <a:xfrm>
                <a:off x="100013" y="-1779587"/>
                <a:ext cx="33338" cy="38100"/>
              </a:xfrm>
              <a:custGeom>
                <a:avLst/>
                <a:gdLst>
                  <a:gd name="T0" fmla="*/ 3 w 9"/>
                  <a:gd name="T1" fmla="*/ 10 h 10"/>
                  <a:gd name="T2" fmla="*/ 9 w 9"/>
                  <a:gd name="T3" fmla="*/ 7 h 10"/>
                  <a:gd name="T4" fmla="*/ 6 w 9"/>
                  <a:gd name="T5" fmla="*/ 2 h 10"/>
                  <a:gd name="T6" fmla="*/ 3 w 9"/>
                  <a:gd name="T7" fmla="*/ 0 h 10"/>
                  <a:gd name="T8" fmla="*/ 2 w 9"/>
                  <a:gd name="T9" fmla="*/ 1 h 10"/>
                  <a:gd name="T10" fmla="*/ 0 w 9"/>
                  <a:gd name="T11" fmla="*/ 3 h 10"/>
                  <a:gd name="T12" fmla="*/ 1 w 9"/>
                  <a:gd name="T13" fmla="*/ 5 h 10"/>
                  <a:gd name="T14" fmla="*/ 3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10"/>
                    </a:moveTo>
                    <a:cubicBezTo>
                      <a:pt x="5" y="9"/>
                      <a:pt x="7" y="8"/>
                      <a:pt x="9" y="7"/>
                    </a:cubicBezTo>
                    <a:cubicBezTo>
                      <a:pt x="6" y="2"/>
                      <a:pt x="6" y="2"/>
                      <a:pt x="6" y="2"/>
                    </a:cubicBezTo>
                    <a:cubicBezTo>
                      <a:pt x="5" y="1"/>
                      <a:pt x="4" y="0"/>
                      <a:pt x="3" y="0"/>
                    </a:cubicBezTo>
                    <a:cubicBezTo>
                      <a:pt x="3" y="0"/>
                      <a:pt x="2" y="1"/>
                      <a:pt x="2" y="1"/>
                    </a:cubicBezTo>
                    <a:cubicBezTo>
                      <a:pt x="1" y="1"/>
                      <a:pt x="0" y="2"/>
                      <a:pt x="0" y="3"/>
                    </a:cubicBezTo>
                    <a:cubicBezTo>
                      <a:pt x="0" y="3"/>
                      <a:pt x="0" y="4"/>
                      <a:pt x="1" y="5"/>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5" name="Freeform 11">
                <a:extLst>
                  <a:ext uri="{FF2B5EF4-FFF2-40B4-BE49-F238E27FC236}">
                    <a16:creationId xmlns:a16="http://schemas.microsoft.com/office/drawing/2014/main" id="{5C4165F0-BC80-4123-B01E-FA6A5E535751}"/>
                  </a:ext>
                </a:extLst>
              </p:cNvPr>
              <p:cNvSpPr/>
              <p:nvPr/>
            </p:nvSpPr>
            <p:spPr bwMode="auto">
              <a:xfrm>
                <a:off x="254000" y="-1779587"/>
                <a:ext cx="33338" cy="38100"/>
              </a:xfrm>
              <a:custGeom>
                <a:avLst/>
                <a:gdLst>
                  <a:gd name="T0" fmla="*/ 7 w 9"/>
                  <a:gd name="T1" fmla="*/ 1 h 10"/>
                  <a:gd name="T2" fmla="*/ 6 w 9"/>
                  <a:gd name="T3" fmla="*/ 0 h 10"/>
                  <a:gd name="T4" fmla="*/ 3 w 9"/>
                  <a:gd name="T5" fmla="*/ 2 h 10"/>
                  <a:gd name="T6" fmla="*/ 0 w 9"/>
                  <a:gd name="T7" fmla="*/ 7 h 10"/>
                  <a:gd name="T8" fmla="*/ 6 w 9"/>
                  <a:gd name="T9" fmla="*/ 10 h 10"/>
                  <a:gd name="T10" fmla="*/ 9 w 9"/>
                  <a:gd name="T11" fmla="*/ 5 h 10"/>
                  <a:gd name="T12" fmla="*/ 7 w 9"/>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7" y="1"/>
                    </a:moveTo>
                    <a:cubicBezTo>
                      <a:pt x="7" y="1"/>
                      <a:pt x="7" y="0"/>
                      <a:pt x="6" y="0"/>
                    </a:cubicBezTo>
                    <a:cubicBezTo>
                      <a:pt x="5" y="0"/>
                      <a:pt x="4" y="1"/>
                      <a:pt x="3" y="2"/>
                    </a:cubicBezTo>
                    <a:cubicBezTo>
                      <a:pt x="0" y="7"/>
                      <a:pt x="0" y="7"/>
                      <a:pt x="0" y="7"/>
                    </a:cubicBezTo>
                    <a:cubicBezTo>
                      <a:pt x="2" y="8"/>
                      <a:pt x="4" y="9"/>
                      <a:pt x="6" y="10"/>
                    </a:cubicBezTo>
                    <a:cubicBezTo>
                      <a:pt x="9" y="5"/>
                      <a:pt x="9" y="5"/>
                      <a:pt x="9" y="5"/>
                    </a:cubicBezTo>
                    <a:cubicBezTo>
                      <a:pt x="9" y="3"/>
                      <a:pt x="9" y="2"/>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6" name="Freeform 12">
                <a:extLst>
                  <a:ext uri="{FF2B5EF4-FFF2-40B4-BE49-F238E27FC236}">
                    <a16:creationId xmlns:a16="http://schemas.microsoft.com/office/drawing/2014/main" id="{B0FDCDA5-118C-4378-89FA-A7A0D16B8B29}"/>
                  </a:ext>
                </a:extLst>
              </p:cNvPr>
              <p:cNvSpPr/>
              <p:nvPr/>
            </p:nvSpPr>
            <p:spPr bwMode="auto">
              <a:xfrm>
                <a:off x="314325" y="-1716087"/>
                <a:ext cx="33338" cy="30163"/>
              </a:xfrm>
              <a:custGeom>
                <a:avLst/>
                <a:gdLst>
                  <a:gd name="T0" fmla="*/ 8 w 9"/>
                  <a:gd name="T1" fmla="*/ 6 h 8"/>
                  <a:gd name="T2" fmla="*/ 9 w 9"/>
                  <a:gd name="T3" fmla="*/ 4 h 8"/>
                  <a:gd name="T4" fmla="*/ 9 w 9"/>
                  <a:gd name="T5" fmla="*/ 1 h 8"/>
                  <a:gd name="T6" fmla="*/ 6 w 9"/>
                  <a:gd name="T7" fmla="*/ 0 h 8"/>
                  <a:gd name="T8" fmla="*/ 5 w 9"/>
                  <a:gd name="T9" fmla="*/ 0 h 8"/>
                  <a:gd name="T10" fmla="*/ 0 w 9"/>
                  <a:gd name="T11" fmla="*/ 3 h 8"/>
                  <a:gd name="T12" fmla="*/ 3 w 9"/>
                  <a:gd name="T13" fmla="*/ 8 h 8"/>
                  <a:gd name="T14" fmla="*/ 8 w 9"/>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8" y="6"/>
                    </a:moveTo>
                    <a:cubicBezTo>
                      <a:pt x="8" y="5"/>
                      <a:pt x="9" y="5"/>
                      <a:pt x="9" y="4"/>
                    </a:cubicBezTo>
                    <a:cubicBezTo>
                      <a:pt x="9" y="3"/>
                      <a:pt x="9" y="2"/>
                      <a:pt x="9" y="1"/>
                    </a:cubicBezTo>
                    <a:cubicBezTo>
                      <a:pt x="8" y="1"/>
                      <a:pt x="7" y="0"/>
                      <a:pt x="6" y="0"/>
                    </a:cubicBezTo>
                    <a:cubicBezTo>
                      <a:pt x="6" y="0"/>
                      <a:pt x="5" y="0"/>
                      <a:pt x="5" y="0"/>
                    </a:cubicBezTo>
                    <a:cubicBezTo>
                      <a:pt x="0" y="3"/>
                      <a:pt x="0" y="3"/>
                      <a:pt x="0" y="3"/>
                    </a:cubicBezTo>
                    <a:cubicBezTo>
                      <a:pt x="1" y="5"/>
                      <a:pt x="2" y="7"/>
                      <a:pt x="3" y="8"/>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7" name="Freeform 13">
                <a:extLst>
                  <a:ext uri="{FF2B5EF4-FFF2-40B4-BE49-F238E27FC236}">
                    <a16:creationId xmlns:a16="http://schemas.microsoft.com/office/drawing/2014/main" id="{BB2307B3-657C-4D54-B77F-132AB77337DF}"/>
                  </a:ext>
                </a:extLst>
              </p:cNvPr>
              <p:cNvSpPr/>
              <p:nvPr/>
            </p:nvSpPr>
            <p:spPr bwMode="auto">
              <a:xfrm>
                <a:off x="39688" y="-1716087"/>
                <a:ext cx="33338" cy="30163"/>
              </a:xfrm>
              <a:custGeom>
                <a:avLst/>
                <a:gdLst>
                  <a:gd name="T0" fmla="*/ 3 w 9"/>
                  <a:gd name="T1" fmla="*/ 0 h 8"/>
                  <a:gd name="T2" fmla="*/ 0 w 9"/>
                  <a:gd name="T3" fmla="*/ 1 h 8"/>
                  <a:gd name="T4" fmla="*/ 0 w 9"/>
                  <a:gd name="T5" fmla="*/ 4 h 8"/>
                  <a:gd name="T6" fmla="*/ 1 w 9"/>
                  <a:gd name="T7" fmla="*/ 6 h 8"/>
                  <a:gd name="T8" fmla="*/ 6 w 9"/>
                  <a:gd name="T9" fmla="*/ 8 h 8"/>
                  <a:gd name="T10" fmla="*/ 9 w 9"/>
                  <a:gd name="T11" fmla="*/ 3 h 8"/>
                  <a:gd name="T12" fmla="*/ 4 w 9"/>
                  <a:gd name="T13" fmla="*/ 0 h 8"/>
                  <a:gd name="T14" fmla="*/ 3 w 9"/>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3" y="0"/>
                    </a:moveTo>
                    <a:cubicBezTo>
                      <a:pt x="2" y="0"/>
                      <a:pt x="1" y="1"/>
                      <a:pt x="0" y="1"/>
                    </a:cubicBezTo>
                    <a:cubicBezTo>
                      <a:pt x="0" y="2"/>
                      <a:pt x="0" y="3"/>
                      <a:pt x="0" y="4"/>
                    </a:cubicBezTo>
                    <a:cubicBezTo>
                      <a:pt x="0" y="5"/>
                      <a:pt x="1" y="5"/>
                      <a:pt x="1" y="6"/>
                    </a:cubicBezTo>
                    <a:cubicBezTo>
                      <a:pt x="6" y="8"/>
                      <a:pt x="6" y="8"/>
                      <a:pt x="6" y="8"/>
                    </a:cubicBezTo>
                    <a:cubicBezTo>
                      <a:pt x="7" y="7"/>
                      <a:pt x="8" y="5"/>
                      <a:pt x="9" y="3"/>
                    </a:cubicBezTo>
                    <a:cubicBezTo>
                      <a:pt x="4" y="0"/>
                      <a:pt x="4" y="0"/>
                      <a:pt x="4" y="0"/>
                    </a:cubicBezTo>
                    <a:cubicBezTo>
                      <a:pt x="4" y="0"/>
                      <a:pt x="3"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8" name="Freeform 14">
                <a:extLst>
                  <a:ext uri="{FF2B5EF4-FFF2-40B4-BE49-F238E27FC236}">
                    <a16:creationId xmlns:a16="http://schemas.microsoft.com/office/drawing/2014/main" id="{30FC45D8-B5CC-46EC-B454-BE60E3DF4D14}"/>
                  </a:ext>
                </a:extLst>
              </p:cNvPr>
              <p:cNvSpPr/>
              <p:nvPr/>
            </p:nvSpPr>
            <p:spPr bwMode="auto">
              <a:xfrm>
                <a:off x="314325" y="-1554162"/>
                <a:ext cx="33338" cy="30163"/>
              </a:xfrm>
              <a:custGeom>
                <a:avLst/>
                <a:gdLst>
                  <a:gd name="T0" fmla="*/ 0 w 9"/>
                  <a:gd name="T1" fmla="*/ 5 h 8"/>
                  <a:gd name="T2" fmla="*/ 5 w 9"/>
                  <a:gd name="T3" fmla="*/ 8 h 8"/>
                  <a:gd name="T4" fmla="*/ 6 w 9"/>
                  <a:gd name="T5" fmla="*/ 8 h 8"/>
                  <a:gd name="T6" fmla="*/ 9 w 9"/>
                  <a:gd name="T7" fmla="*/ 7 h 8"/>
                  <a:gd name="T8" fmla="*/ 9 w 9"/>
                  <a:gd name="T9" fmla="*/ 5 h 8"/>
                  <a:gd name="T10" fmla="*/ 8 w 9"/>
                  <a:gd name="T11" fmla="*/ 3 h 8"/>
                  <a:gd name="T12" fmla="*/ 3 w 9"/>
                  <a:gd name="T13" fmla="*/ 0 h 8"/>
                  <a:gd name="T14" fmla="*/ 0 w 9"/>
                  <a:gd name="T15" fmla="*/ 5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5"/>
                    </a:moveTo>
                    <a:cubicBezTo>
                      <a:pt x="5" y="8"/>
                      <a:pt x="5" y="8"/>
                      <a:pt x="5" y="8"/>
                    </a:cubicBezTo>
                    <a:cubicBezTo>
                      <a:pt x="5" y="8"/>
                      <a:pt x="6" y="8"/>
                      <a:pt x="6" y="8"/>
                    </a:cubicBezTo>
                    <a:cubicBezTo>
                      <a:pt x="7" y="8"/>
                      <a:pt x="8" y="8"/>
                      <a:pt x="9" y="7"/>
                    </a:cubicBezTo>
                    <a:cubicBezTo>
                      <a:pt x="9" y="6"/>
                      <a:pt x="9" y="5"/>
                      <a:pt x="9" y="5"/>
                    </a:cubicBezTo>
                    <a:cubicBezTo>
                      <a:pt x="9" y="4"/>
                      <a:pt x="8" y="3"/>
                      <a:pt x="8" y="3"/>
                    </a:cubicBezTo>
                    <a:cubicBezTo>
                      <a:pt x="3" y="0"/>
                      <a:pt x="3" y="0"/>
                      <a:pt x="3" y="0"/>
                    </a:cubicBezTo>
                    <a:cubicBezTo>
                      <a:pt x="2" y="2"/>
                      <a:pt x="1" y="3"/>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9" name="Freeform 15">
                <a:extLst>
                  <a:ext uri="{FF2B5EF4-FFF2-40B4-BE49-F238E27FC236}">
                    <a16:creationId xmlns:a16="http://schemas.microsoft.com/office/drawing/2014/main" id="{8E98B871-E3A6-4ABA-98F3-FAD5012F63A0}"/>
                  </a:ext>
                </a:extLst>
              </p:cNvPr>
              <p:cNvSpPr/>
              <p:nvPr/>
            </p:nvSpPr>
            <p:spPr bwMode="auto">
              <a:xfrm>
                <a:off x="39688" y="-1554162"/>
                <a:ext cx="33338" cy="30163"/>
              </a:xfrm>
              <a:custGeom>
                <a:avLst/>
                <a:gdLst>
                  <a:gd name="T0" fmla="*/ 1 w 9"/>
                  <a:gd name="T1" fmla="*/ 3 h 8"/>
                  <a:gd name="T2" fmla="*/ 0 w 9"/>
                  <a:gd name="T3" fmla="*/ 5 h 8"/>
                  <a:gd name="T4" fmla="*/ 0 w 9"/>
                  <a:gd name="T5" fmla="*/ 7 h 8"/>
                  <a:gd name="T6" fmla="*/ 3 w 9"/>
                  <a:gd name="T7" fmla="*/ 8 h 8"/>
                  <a:gd name="T8" fmla="*/ 4 w 9"/>
                  <a:gd name="T9" fmla="*/ 8 h 8"/>
                  <a:gd name="T10" fmla="*/ 9 w 9"/>
                  <a:gd name="T11" fmla="*/ 5 h 8"/>
                  <a:gd name="T12" fmla="*/ 6 w 9"/>
                  <a:gd name="T13" fmla="*/ 0 h 8"/>
                  <a:gd name="T14" fmla="*/ 1 w 9"/>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1" y="3"/>
                    </a:moveTo>
                    <a:cubicBezTo>
                      <a:pt x="1" y="3"/>
                      <a:pt x="0" y="4"/>
                      <a:pt x="0" y="5"/>
                    </a:cubicBezTo>
                    <a:cubicBezTo>
                      <a:pt x="0" y="5"/>
                      <a:pt x="0" y="6"/>
                      <a:pt x="0" y="7"/>
                    </a:cubicBezTo>
                    <a:cubicBezTo>
                      <a:pt x="1" y="8"/>
                      <a:pt x="2" y="8"/>
                      <a:pt x="3" y="8"/>
                    </a:cubicBezTo>
                    <a:cubicBezTo>
                      <a:pt x="3" y="8"/>
                      <a:pt x="4" y="8"/>
                      <a:pt x="4" y="8"/>
                    </a:cubicBezTo>
                    <a:cubicBezTo>
                      <a:pt x="9" y="5"/>
                      <a:pt x="9" y="5"/>
                      <a:pt x="9" y="5"/>
                    </a:cubicBezTo>
                    <a:cubicBezTo>
                      <a:pt x="8" y="3"/>
                      <a:pt x="7" y="2"/>
                      <a:pt x="6"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 name="Freeform 16">
                <a:extLst>
                  <a:ext uri="{FF2B5EF4-FFF2-40B4-BE49-F238E27FC236}">
                    <a16:creationId xmlns:a16="http://schemas.microsoft.com/office/drawing/2014/main" id="{2C876304-52DA-4D49-AE15-D70E5BAE66C8}"/>
                  </a:ext>
                </a:extLst>
              </p:cNvPr>
              <p:cNvSpPr/>
              <p:nvPr/>
            </p:nvSpPr>
            <p:spPr bwMode="auto">
              <a:xfrm>
                <a:off x="254000" y="-1498600"/>
                <a:ext cx="33338" cy="38100"/>
              </a:xfrm>
              <a:custGeom>
                <a:avLst/>
                <a:gdLst>
                  <a:gd name="T0" fmla="*/ 6 w 9"/>
                  <a:gd name="T1" fmla="*/ 0 h 10"/>
                  <a:gd name="T2" fmla="*/ 0 w 9"/>
                  <a:gd name="T3" fmla="*/ 3 h 10"/>
                  <a:gd name="T4" fmla="*/ 3 w 9"/>
                  <a:gd name="T5" fmla="*/ 8 h 10"/>
                  <a:gd name="T6" fmla="*/ 6 w 9"/>
                  <a:gd name="T7" fmla="*/ 10 h 10"/>
                  <a:gd name="T8" fmla="*/ 7 w 9"/>
                  <a:gd name="T9" fmla="*/ 9 h 10"/>
                  <a:gd name="T10" fmla="*/ 9 w 9"/>
                  <a:gd name="T11" fmla="*/ 5 h 10"/>
                  <a:gd name="T12" fmla="*/ 6 w 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0"/>
                    </a:moveTo>
                    <a:cubicBezTo>
                      <a:pt x="4" y="1"/>
                      <a:pt x="2" y="2"/>
                      <a:pt x="0" y="3"/>
                    </a:cubicBezTo>
                    <a:cubicBezTo>
                      <a:pt x="3" y="8"/>
                      <a:pt x="3" y="8"/>
                      <a:pt x="3" y="8"/>
                    </a:cubicBezTo>
                    <a:cubicBezTo>
                      <a:pt x="4" y="9"/>
                      <a:pt x="5" y="10"/>
                      <a:pt x="6" y="10"/>
                    </a:cubicBezTo>
                    <a:cubicBezTo>
                      <a:pt x="7" y="10"/>
                      <a:pt x="7" y="10"/>
                      <a:pt x="7" y="9"/>
                    </a:cubicBezTo>
                    <a:cubicBezTo>
                      <a:pt x="9" y="9"/>
                      <a:pt x="9" y="7"/>
                      <a:pt x="9" y="5"/>
                    </a:cubicBez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 name="Freeform 17">
                <a:extLst>
                  <a:ext uri="{FF2B5EF4-FFF2-40B4-BE49-F238E27FC236}">
                    <a16:creationId xmlns:a16="http://schemas.microsoft.com/office/drawing/2014/main" id="{E27D46AE-3DE1-4EBC-97CA-F8E2F07C24E6}"/>
                  </a:ext>
                </a:extLst>
              </p:cNvPr>
              <p:cNvSpPr/>
              <p:nvPr/>
            </p:nvSpPr>
            <p:spPr bwMode="auto">
              <a:xfrm>
                <a:off x="100013" y="-1498600"/>
                <a:ext cx="33338" cy="38100"/>
              </a:xfrm>
              <a:custGeom>
                <a:avLst/>
                <a:gdLst>
                  <a:gd name="T0" fmla="*/ 1 w 9"/>
                  <a:gd name="T1" fmla="*/ 5 h 10"/>
                  <a:gd name="T2" fmla="*/ 0 w 9"/>
                  <a:gd name="T3" fmla="*/ 8 h 10"/>
                  <a:gd name="T4" fmla="*/ 2 w 9"/>
                  <a:gd name="T5" fmla="*/ 9 h 10"/>
                  <a:gd name="T6" fmla="*/ 3 w 9"/>
                  <a:gd name="T7" fmla="*/ 10 h 10"/>
                  <a:gd name="T8" fmla="*/ 6 w 9"/>
                  <a:gd name="T9" fmla="*/ 8 h 10"/>
                  <a:gd name="T10" fmla="*/ 9 w 9"/>
                  <a:gd name="T11" fmla="*/ 3 h 10"/>
                  <a:gd name="T12" fmla="*/ 3 w 9"/>
                  <a:gd name="T13" fmla="*/ 0 h 10"/>
                  <a:gd name="T14" fmla="*/ 1 w 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1" y="5"/>
                    </a:moveTo>
                    <a:cubicBezTo>
                      <a:pt x="0" y="6"/>
                      <a:pt x="0" y="7"/>
                      <a:pt x="0" y="8"/>
                    </a:cubicBezTo>
                    <a:cubicBezTo>
                      <a:pt x="0" y="8"/>
                      <a:pt x="1" y="9"/>
                      <a:pt x="2" y="9"/>
                    </a:cubicBezTo>
                    <a:cubicBezTo>
                      <a:pt x="2" y="10"/>
                      <a:pt x="3" y="10"/>
                      <a:pt x="3" y="10"/>
                    </a:cubicBezTo>
                    <a:cubicBezTo>
                      <a:pt x="4" y="10"/>
                      <a:pt x="5" y="9"/>
                      <a:pt x="6" y="8"/>
                    </a:cubicBezTo>
                    <a:cubicBezTo>
                      <a:pt x="9" y="3"/>
                      <a:pt x="9" y="3"/>
                      <a:pt x="9" y="3"/>
                    </a:cubicBezTo>
                    <a:cubicBezTo>
                      <a:pt x="7" y="2"/>
                      <a:pt x="5" y="1"/>
                      <a:pt x="3" y="0"/>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 name="Oval 18">
                <a:extLst>
                  <a:ext uri="{FF2B5EF4-FFF2-40B4-BE49-F238E27FC236}">
                    <a16:creationId xmlns:a16="http://schemas.microsoft.com/office/drawing/2014/main" id="{BEDA64F4-6F08-4F79-97FF-2EC612AD4BDE}"/>
                  </a:ext>
                </a:extLst>
              </p:cNvPr>
              <p:cNvSpPr>
                <a:spLocks noChangeArrowheads="1"/>
              </p:cNvSpPr>
              <p:nvPr/>
            </p:nvSpPr>
            <p:spPr bwMode="auto">
              <a:xfrm>
                <a:off x="174625" y="-1636712"/>
                <a:ext cx="33338"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3" name="Freeform 19">
                <a:extLst>
                  <a:ext uri="{FF2B5EF4-FFF2-40B4-BE49-F238E27FC236}">
                    <a16:creationId xmlns:a16="http://schemas.microsoft.com/office/drawing/2014/main" id="{C86E6650-2F60-49A7-858C-50518706138C}"/>
                  </a:ext>
                </a:extLst>
              </p:cNvPr>
              <p:cNvSpPr/>
              <p:nvPr/>
            </p:nvSpPr>
            <p:spPr bwMode="auto">
              <a:xfrm>
                <a:off x="125413" y="-1733550"/>
                <a:ext cx="82550" cy="96838"/>
              </a:xfrm>
              <a:custGeom>
                <a:avLst/>
                <a:gdLst>
                  <a:gd name="T0" fmla="*/ 22 w 22"/>
                  <a:gd name="T1" fmla="*/ 25 h 26"/>
                  <a:gd name="T2" fmla="*/ 21 w 22"/>
                  <a:gd name="T3" fmla="*/ 7 h 26"/>
                  <a:gd name="T4" fmla="*/ 18 w 22"/>
                  <a:gd name="T5" fmla="*/ 3 h 26"/>
                  <a:gd name="T6" fmla="*/ 14 w 22"/>
                  <a:gd name="T7" fmla="*/ 7 h 26"/>
                  <a:gd name="T8" fmla="*/ 14 w 22"/>
                  <a:gd name="T9" fmla="*/ 17 h 26"/>
                  <a:gd name="T10" fmla="*/ 5 w 22"/>
                  <a:gd name="T11" fmla="*/ 1 h 26"/>
                  <a:gd name="T12" fmla="*/ 2 w 22"/>
                  <a:gd name="T13" fmla="*/ 1 h 26"/>
                  <a:gd name="T14" fmla="*/ 1 w 22"/>
                  <a:gd name="T15" fmla="*/ 4 h 26"/>
                  <a:gd name="T16" fmla="*/ 13 w 22"/>
                  <a:gd name="T17" fmla="*/ 26 h 26"/>
                  <a:gd name="T18" fmla="*/ 18 w 22"/>
                  <a:gd name="T19" fmla="*/ 24 h 26"/>
                  <a:gd name="T20" fmla="*/ 22 w 22"/>
                  <a:gd name="T2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6">
                    <a:moveTo>
                      <a:pt x="22" y="25"/>
                    </a:moveTo>
                    <a:cubicBezTo>
                      <a:pt x="21" y="7"/>
                      <a:pt x="21" y="7"/>
                      <a:pt x="21" y="7"/>
                    </a:cubicBezTo>
                    <a:cubicBezTo>
                      <a:pt x="21" y="5"/>
                      <a:pt x="20" y="3"/>
                      <a:pt x="18" y="3"/>
                    </a:cubicBezTo>
                    <a:cubicBezTo>
                      <a:pt x="15" y="3"/>
                      <a:pt x="14" y="5"/>
                      <a:pt x="14" y="7"/>
                    </a:cubicBezTo>
                    <a:cubicBezTo>
                      <a:pt x="14" y="17"/>
                      <a:pt x="14" y="17"/>
                      <a:pt x="14" y="17"/>
                    </a:cubicBezTo>
                    <a:cubicBezTo>
                      <a:pt x="5" y="1"/>
                      <a:pt x="5" y="1"/>
                      <a:pt x="5" y="1"/>
                    </a:cubicBezTo>
                    <a:cubicBezTo>
                      <a:pt x="4" y="0"/>
                      <a:pt x="3" y="0"/>
                      <a:pt x="2" y="1"/>
                    </a:cubicBezTo>
                    <a:cubicBezTo>
                      <a:pt x="1" y="1"/>
                      <a:pt x="0" y="3"/>
                      <a:pt x="1" y="4"/>
                    </a:cubicBezTo>
                    <a:cubicBezTo>
                      <a:pt x="13" y="26"/>
                      <a:pt x="13" y="26"/>
                      <a:pt x="13" y="26"/>
                    </a:cubicBezTo>
                    <a:cubicBezTo>
                      <a:pt x="14" y="24"/>
                      <a:pt x="16" y="24"/>
                      <a:pt x="18" y="24"/>
                    </a:cubicBezTo>
                    <a:cubicBezTo>
                      <a:pt x="19" y="24"/>
                      <a:pt x="21" y="24"/>
                      <a:pt x="22"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14" name="组合 13">
              <a:extLst>
                <a:ext uri="{FF2B5EF4-FFF2-40B4-BE49-F238E27FC236}">
                  <a16:creationId xmlns:a16="http://schemas.microsoft.com/office/drawing/2014/main" id="{1B904A55-F377-4F90-BB4D-7258E195A02F}"/>
                </a:ext>
              </a:extLst>
            </p:cNvPr>
            <p:cNvGrpSpPr/>
            <p:nvPr/>
          </p:nvGrpSpPr>
          <p:grpSpPr>
            <a:xfrm>
              <a:off x="1853507" y="3978410"/>
              <a:ext cx="514719" cy="356117"/>
              <a:chOff x="-5087938" y="1543050"/>
              <a:chExt cx="839788" cy="581025"/>
            </a:xfrm>
          </p:grpSpPr>
          <p:sp>
            <p:nvSpPr>
              <p:cNvPr id="16" name="Freeform 24">
                <a:extLst>
                  <a:ext uri="{FF2B5EF4-FFF2-40B4-BE49-F238E27FC236}">
                    <a16:creationId xmlns:a16="http://schemas.microsoft.com/office/drawing/2014/main" id="{341CBDC3-E8A1-4492-8A8F-5627CBF9FF54}"/>
                  </a:ext>
                </a:extLst>
              </p:cNvPr>
              <p:cNvSpPr/>
              <p:nvPr/>
            </p:nvSpPr>
            <p:spPr bwMode="auto">
              <a:xfrm>
                <a:off x="-4859338" y="1831975"/>
                <a:ext cx="509588" cy="292100"/>
              </a:xfrm>
              <a:custGeom>
                <a:avLst/>
                <a:gdLst>
                  <a:gd name="T0" fmla="*/ 101 w 136"/>
                  <a:gd name="T1" fmla="*/ 0 h 78"/>
                  <a:gd name="T2" fmla="*/ 0 w 136"/>
                  <a:gd name="T3" fmla="*/ 75 h 78"/>
                  <a:gd name="T4" fmla="*/ 10 w 136"/>
                  <a:gd name="T5" fmla="*/ 76 h 78"/>
                  <a:gd name="T6" fmla="*/ 136 w 136"/>
                  <a:gd name="T7" fmla="*/ 0 h 78"/>
                  <a:gd name="T8" fmla="*/ 101 w 136"/>
                  <a:gd name="T9" fmla="*/ 0 h 78"/>
                  <a:gd name="T10" fmla="*/ 101 w 136"/>
                  <a:gd name="T11" fmla="*/ 0 h 78"/>
                </a:gdLst>
                <a:ahLst/>
                <a:cxnLst>
                  <a:cxn ang="0">
                    <a:pos x="T0" y="T1"/>
                  </a:cxn>
                  <a:cxn ang="0">
                    <a:pos x="T2" y="T3"/>
                  </a:cxn>
                  <a:cxn ang="0">
                    <a:pos x="T4" y="T5"/>
                  </a:cxn>
                  <a:cxn ang="0">
                    <a:pos x="T6" y="T7"/>
                  </a:cxn>
                  <a:cxn ang="0">
                    <a:pos x="T8" y="T9"/>
                  </a:cxn>
                  <a:cxn ang="0">
                    <a:pos x="T10" y="T11"/>
                  </a:cxn>
                </a:cxnLst>
                <a:rect l="0" t="0" r="r" b="b"/>
                <a:pathLst>
                  <a:path w="136" h="78">
                    <a:moveTo>
                      <a:pt x="101" y="0"/>
                    </a:moveTo>
                    <a:cubicBezTo>
                      <a:pt x="81" y="38"/>
                      <a:pt x="49" y="64"/>
                      <a:pt x="0" y="75"/>
                    </a:cubicBezTo>
                    <a:cubicBezTo>
                      <a:pt x="3" y="76"/>
                      <a:pt x="7" y="76"/>
                      <a:pt x="10" y="76"/>
                    </a:cubicBezTo>
                    <a:cubicBezTo>
                      <a:pt x="65" y="78"/>
                      <a:pt x="114" y="47"/>
                      <a:pt x="136" y="0"/>
                    </a:cubicBezTo>
                    <a:cubicBezTo>
                      <a:pt x="101" y="0"/>
                      <a:pt x="101" y="0"/>
                      <a:pt x="101" y="0"/>
                    </a:cubicBezTo>
                    <a:cubicBezTo>
                      <a:pt x="101" y="0"/>
                      <a:pt x="101" y="0"/>
                      <a:pt x="10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 name="Freeform 25">
                <a:extLst>
                  <a:ext uri="{FF2B5EF4-FFF2-40B4-BE49-F238E27FC236}">
                    <a16:creationId xmlns:a16="http://schemas.microsoft.com/office/drawing/2014/main" id="{8B94CE80-4CF4-4217-9DA2-2DE487E3A04B}"/>
                  </a:ext>
                </a:extLst>
              </p:cNvPr>
              <p:cNvSpPr/>
              <p:nvPr/>
            </p:nvSpPr>
            <p:spPr bwMode="auto">
              <a:xfrm>
                <a:off x="-4937125" y="1543050"/>
                <a:ext cx="85725" cy="104775"/>
              </a:xfrm>
              <a:custGeom>
                <a:avLst/>
                <a:gdLst>
                  <a:gd name="T0" fmla="*/ 10 w 23"/>
                  <a:gd name="T1" fmla="*/ 28 h 28"/>
                  <a:gd name="T2" fmla="*/ 23 w 23"/>
                  <a:gd name="T3" fmla="*/ 15 h 28"/>
                  <a:gd name="T4" fmla="*/ 13 w 23"/>
                  <a:gd name="T5" fmla="*/ 1 h 28"/>
                  <a:gd name="T6" fmla="*/ 1 w 23"/>
                  <a:gd name="T7" fmla="*/ 13 h 28"/>
                  <a:gd name="T8" fmla="*/ 10 w 23"/>
                  <a:gd name="T9" fmla="*/ 28 h 28"/>
                </a:gdLst>
                <a:ahLst/>
                <a:cxnLst>
                  <a:cxn ang="0">
                    <a:pos x="T0" y="T1"/>
                  </a:cxn>
                  <a:cxn ang="0">
                    <a:pos x="T2" y="T3"/>
                  </a:cxn>
                  <a:cxn ang="0">
                    <a:pos x="T4" y="T5"/>
                  </a:cxn>
                  <a:cxn ang="0">
                    <a:pos x="T6" y="T7"/>
                  </a:cxn>
                  <a:cxn ang="0">
                    <a:pos x="T8" y="T9"/>
                  </a:cxn>
                </a:cxnLst>
                <a:rect l="0" t="0" r="r" b="b"/>
                <a:pathLst>
                  <a:path w="23" h="28">
                    <a:moveTo>
                      <a:pt x="10" y="28"/>
                    </a:moveTo>
                    <a:cubicBezTo>
                      <a:pt x="16" y="28"/>
                      <a:pt x="22" y="23"/>
                      <a:pt x="23" y="15"/>
                    </a:cubicBezTo>
                    <a:cubicBezTo>
                      <a:pt x="23" y="8"/>
                      <a:pt x="19" y="1"/>
                      <a:pt x="13" y="1"/>
                    </a:cubicBezTo>
                    <a:cubicBezTo>
                      <a:pt x="7" y="0"/>
                      <a:pt x="2" y="6"/>
                      <a:pt x="1" y="13"/>
                    </a:cubicBezTo>
                    <a:cubicBezTo>
                      <a:pt x="0" y="20"/>
                      <a:pt x="4" y="27"/>
                      <a:pt x="10"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 name="Freeform 26">
                <a:extLst>
                  <a:ext uri="{FF2B5EF4-FFF2-40B4-BE49-F238E27FC236}">
                    <a16:creationId xmlns:a16="http://schemas.microsoft.com/office/drawing/2014/main" id="{CA89F627-4AD9-4B82-8267-90139CBD0337}"/>
                  </a:ext>
                </a:extLst>
              </p:cNvPr>
              <p:cNvSpPr/>
              <p:nvPr/>
            </p:nvSpPr>
            <p:spPr bwMode="auto">
              <a:xfrm>
                <a:off x="-4495800" y="1562100"/>
                <a:ext cx="247650" cy="201613"/>
              </a:xfrm>
              <a:custGeom>
                <a:avLst/>
                <a:gdLst>
                  <a:gd name="T0" fmla="*/ 12 w 66"/>
                  <a:gd name="T1" fmla="*/ 54 h 54"/>
                  <a:gd name="T2" fmla="*/ 46 w 66"/>
                  <a:gd name="T3" fmla="*/ 54 h 54"/>
                  <a:gd name="T4" fmla="*/ 49 w 66"/>
                  <a:gd name="T5" fmla="*/ 42 h 54"/>
                  <a:gd name="T6" fmla="*/ 66 w 66"/>
                  <a:gd name="T7" fmla="*/ 42 h 54"/>
                  <a:gd name="T8" fmla="*/ 33 w 66"/>
                  <a:gd name="T9" fmla="*/ 0 h 54"/>
                  <a:gd name="T10" fmla="*/ 0 w 66"/>
                  <a:gd name="T11" fmla="*/ 42 h 54"/>
                  <a:gd name="T12" fmla="*/ 17 w 66"/>
                  <a:gd name="T13" fmla="*/ 42 h 54"/>
                  <a:gd name="T14" fmla="*/ 12 w 66"/>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54">
                    <a:moveTo>
                      <a:pt x="12" y="54"/>
                    </a:moveTo>
                    <a:cubicBezTo>
                      <a:pt x="46" y="54"/>
                      <a:pt x="46" y="54"/>
                      <a:pt x="46" y="54"/>
                    </a:cubicBezTo>
                    <a:cubicBezTo>
                      <a:pt x="48" y="50"/>
                      <a:pt x="49" y="46"/>
                      <a:pt x="49" y="42"/>
                    </a:cubicBezTo>
                    <a:cubicBezTo>
                      <a:pt x="66" y="42"/>
                      <a:pt x="66" y="42"/>
                      <a:pt x="66" y="42"/>
                    </a:cubicBezTo>
                    <a:cubicBezTo>
                      <a:pt x="33" y="0"/>
                      <a:pt x="33" y="0"/>
                      <a:pt x="33" y="0"/>
                    </a:cubicBezTo>
                    <a:cubicBezTo>
                      <a:pt x="0" y="42"/>
                      <a:pt x="0" y="42"/>
                      <a:pt x="0" y="42"/>
                    </a:cubicBezTo>
                    <a:cubicBezTo>
                      <a:pt x="17" y="42"/>
                      <a:pt x="17" y="42"/>
                      <a:pt x="17" y="42"/>
                    </a:cubicBezTo>
                    <a:cubicBezTo>
                      <a:pt x="15" y="46"/>
                      <a:pt x="14" y="50"/>
                      <a:pt x="12" y="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9" name="Freeform 27">
                <a:extLst>
                  <a:ext uri="{FF2B5EF4-FFF2-40B4-BE49-F238E27FC236}">
                    <a16:creationId xmlns:a16="http://schemas.microsoft.com/office/drawing/2014/main" id="{9541CB15-7591-4C82-9A56-0B4FBA52E410}"/>
                  </a:ext>
                </a:extLst>
              </p:cNvPr>
              <p:cNvSpPr>
                <a:spLocks noEditPoints="1"/>
              </p:cNvSpPr>
              <p:nvPr/>
            </p:nvSpPr>
            <p:spPr bwMode="auto">
              <a:xfrm>
                <a:off x="-5087938" y="1651000"/>
                <a:ext cx="792163" cy="439738"/>
              </a:xfrm>
              <a:custGeom>
                <a:avLst/>
                <a:gdLst>
                  <a:gd name="T0" fmla="*/ 164 w 211"/>
                  <a:gd name="T1" fmla="*/ 32 h 117"/>
                  <a:gd name="T2" fmla="*/ 160 w 211"/>
                  <a:gd name="T3" fmla="*/ 37 h 117"/>
                  <a:gd name="T4" fmla="*/ 90 w 211"/>
                  <a:gd name="T5" fmla="*/ 33 h 117"/>
                  <a:gd name="T6" fmla="*/ 57 w 211"/>
                  <a:gd name="T7" fmla="*/ 6 h 117"/>
                  <a:gd name="T8" fmla="*/ 56 w 211"/>
                  <a:gd name="T9" fmla="*/ 13 h 117"/>
                  <a:gd name="T10" fmla="*/ 51 w 211"/>
                  <a:gd name="T11" fmla="*/ 6 h 117"/>
                  <a:gd name="T12" fmla="*/ 51 w 211"/>
                  <a:gd name="T13" fmla="*/ 0 h 117"/>
                  <a:gd name="T14" fmla="*/ 47 w 211"/>
                  <a:gd name="T15" fmla="*/ 5 h 117"/>
                  <a:gd name="T16" fmla="*/ 47 w 211"/>
                  <a:gd name="T17" fmla="*/ 28 h 117"/>
                  <a:gd name="T18" fmla="*/ 45 w 211"/>
                  <a:gd name="T19" fmla="*/ 8 h 117"/>
                  <a:gd name="T20" fmla="*/ 44 w 211"/>
                  <a:gd name="T21" fmla="*/ 1 h 117"/>
                  <a:gd name="T22" fmla="*/ 34 w 211"/>
                  <a:gd name="T23" fmla="*/ 1 h 117"/>
                  <a:gd name="T24" fmla="*/ 17 w 211"/>
                  <a:gd name="T25" fmla="*/ 14 h 117"/>
                  <a:gd name="T26" fmla="*/ 9 w 211"/>
                  <a:gd name="T27" fmla="*/ 21 h 117"/>
                  <a:gd name="T28" fmla="*/ 8 w 211"/>
                  <a:gd name="T29" fmla="*/ 22 h 117"/>
                  <a:gd name="T30" fmla="*/ 8 w 211"/>
                  <a:gd name="T31" fmla="*/ 22 h 117"/>
                  <a:gd name="T32" fmla="*/ 11 w 211"/>
                  <a:gd name="T33" fmla="*/ 34 h 117"/>
                  <a:gd name="T34" fmla="*/ 11 w 211"/>
                  <a:gd name="T35" fmla="*/ 34 h 117"/>
                  <a:gd name="T36" fmla="*/ 19 w 211"/>
                  <a:gd name="T37" fmla="*/ 37 h 117"/>
                  <a:gd name="T38" fmla="*/ 8 w 211"/>
                  <a:gd name="T39" fmla="*/ 72 h 117"/>
                  <a:gd name="T40" fmla="*/ 10 w 211"/>
                  <a:gd name="T41" fmla="*/ 101 h 117"/>
                  <a:gd name="T42" fmla="*/ 2 w 211"/>
                  <a:gd name="T43" fmla="*/ 110 h 117"/>
                  <a:gd name="T44" fmla="*/ 8 w 211"/>
                  <a:gd name="T45" fmla="*/ 115 h 117"/>
                  <a:gd name="T46" fmla="*/ 16 w 211"/>
                  <a:gd name="T47" fmla="*/ 109 h 117"/>
                  <a:gd name="T48" fmla="*/ 39 w 211"/>
                  <a:gd name="T49" fmla="*/ 111 h 117"/>
                  <a:gd name="T50" fmla="*/ 20 w 211"/>
                  <a:gd name="T51" fmla="*/ 100 h 117"/>
                  <a:gd name="T52" fmla="*/ 16 w 211"/>
                  <a:gd name="T53" fmla="*/ 67 h 117"/>
                  <a:gd name="T54" fmla="*/ 25 w 211"/>
                  <a:gd name="T55" fmla="*/ 45 h 117"/>
                  <a:gd name="T56" fmla="*/ 24 w 211"/>
                  <a:gd name="T57" fmla="*/ 59 h 117"/>
                  <a:gd name="T58" fmla="*/ 53 w 211"/>
                  <a:gd name="T59" fmla="*/ 117 h 117"/>
                  <a:gd name="T60" fmla="*/ 51 w 211"/>
                  <a:gd name="T61" fmla="*/ 65 h 117"/>
                  <a:gd name="T62" fmla="*/ 82 w 211"/>
                  <a:gd name="T63" fmla="*/ 107 h 117"/>
                  <a:gd name="T64" fmla="*/ 73 w 211"/>
                  <a:gd name="T65" fmla="*/ 61 h 117"/>
                  <a:gd name="T66" fmla="*/ 58 w 211"/>
                  <a:gd name="T67" fmla="*/ 45 h 117"/>
                  <a:gd name="T68" fmla="*/ 83 w 211"/>
                  <a:gd name="T69" fmla="*/ 47 h 117"/>
                  <a:gd name="T70" fmla="*/ 204 w 211"/>
                  <a:gd name="T71" fmla="*/ 45 h 117"/>
                  <a:gd name="T72" fmla="*/ 208 w 211"/>
                  <a:gd name="T73" fmla="*/ 40 h 117"/>
                  <a:gd name="T74" fmla="*/ 207 w 211"/>
                  <a:gd name="T75" fmla="*/ 32 h 117"/>
                  <a:gd name="T76" fmla="*/ 57 w 211"/>
                  <a:gd name="T77" fmla="*/ 29 h 117"/>
                  <a:gd name="T78" fmla="*/ 64 w 211"/>
                  <a:gd name="T79" fmla="*/ 3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117">
                    <a:moveTo>
                      <a:pt x="207" y="32"/>
                    </a:moveTo>
                    <a:cubicBezTo>
                      <a:pt x="164" y="32"/>
                      <a:pt x="164" y="32"/>
                      <a:pt x="164" y="32"/>
                    </a:cubicBezTo>
                    <a:cubicBezTo>
                      <a:pt x="162" y="32"/>
                      <a:pt x="160" y="34"/>
                      <a:pt x="160" y="36"/>
                    </a:cubicBezTo>
                    <a:cubicBezTo>
                      <a:pt x="160" y="36"/>
                      <a:pt x="160" y="36"/>
                      <a:pt x="160" y="37"/>
                    </a:cubicBezTo>
                    <a:cubicBezTo>
                      <a:pt x="88" y="37"/>
                      <a:pt x="88" y="37"/>
                      <a:pt x="88" y="37"/>
                    </a:cubicBezTo>
                    <a:cubicBezTo>
                      <a:pt x="89" y="35"/>
                      <a:pt x="89" y="34"/>
                      <a:pt x="90" y="33"/>
                    </a:cubicBezTo>
                    <a:cubicBezTo>
                      <a:pt x="84" y="31"/>
                      <a:pt x="71" y="25"/>
                      <a:pt x="71" y="25"/>
                    </a:cubicBezTo>
                    <a:cubicBezTo>
                      <a:pt x="57" y="6"/>
                      <a:pt x="57" y="6"/>
                      <a:pt x="57" y="6"/>
                    </a:cubicBezTo>
                    <a:cubicBezTo>
                      <a:pt x="54" y="8"/>
                      <a:pt x="54" y="8"/>
                      <a:pt x="54" y="8"/>
                    </a:cubicBezTo>
                    <a:cubicBezTo>
                      <a:pt x="56" y="13"/>
                      <a:pt x="56" y="13"/>
                      <a:pt x="56" y="13"/>
                    </a:cubicBezTo>
                    <a:cubicBezTo>
                      <a:pt x="51" y="28"/>
                      <a:pt x="51" y="28"/>
                      <a:pt x="51" y="28"/>
                    </a:cubicBezTo>
                    <a:cubicBezTo>
                      <a:pt x="51" y="6"/>
                      <a:pt x="51" y="6"/>
                      <a:pt x="51" y="6"/>
                    </a:cubicBezTo>
                    <a:cubicBezTo>
                      <a:pt x="52" y="5"/>
                      <a:pt x="52" y="5"/>
                      <a:pt x="52" y="5"/>
                    </a:cubicBezTo>
                    <a:cubicBezTo>
                      <a:pt x="51" y="0"/>
                      <a:pt x="51" y="0"/>
                      <a:pt x="51" y="0"/>
                    </a:cubicBezTo>
                    <a:cubicBezTo>
                      <a:pt x="48" y="0"/>
                      <a:pt x="48" y="0"/>
                      <a:pt x="48" y="0"/>
                    </a:cubicBezTo>
                    <a:cubicBezTo>
                      <a:pt x="47" y="5"/>
                      <a:pt x="47" y="5"/>
                      <a:pt x="47" y="5"/>
                    </a:cubicBezTo>
                    <a:cubicBezTo>
                      <a:pt x="48" y="6"/>
                      <a:pt x="48" y="6"/>
                      <a:pt x="48" y="6"/>
                    </a:cubicBezTo>
                    <a:cubicBezTo>
                      <a:pt x="47" y="28"/>
                      <a:pt x="47" y="28"/>
                      <a:pt x="47" y="28"/>
                    </a:cubicBezTo>
                    <a:cubicBezTo>
                      <a:pt x="43" y="12"/>
                      <a:pt x="43" y="12"/>
                      <a:pt x="43" y="12"/>
                    </a:cubicBezTo>
                    <a:cubicBezTo>
                      <a:pt x="45" y="8"/>
                      <a:pt x="45" y="8"/>
                      <a:pt x="45" y="8"/>
                    </a:cubicBezTo>
                    <a:cubicBezTo>
                      <a:pt x="42" y="5"/>
                      <a:pt x="42" y="5"/>
                      <a:pt x="42" y="5"/>
                    </a:cubicBezTo>
                    <a:cubicBezTo>
                      <a:pt x="44" y="1"/>
                      <a:pt x="44" y="1"/>
                      <a:pt x="44" y="1"/>
                    </a:cubicBezTo>
                    <a:cubicBezTo>
                      <a:pt x="44" y="1"/>
                      <a:pt x="44" y="1"/>
                      <a:pt x="44" y="1"/>
                    </a:cubicBezTo>
                    <a:cubicBezTo>
                      <a:pt x="41" y="1"/>
                      <a:pt x="39" y="1"/>
                      <a:pt x="34" y="1"/>
                    </a:cubicBezTo>
                    <a:cubicBezTo>
                      <a:pt x="33" y="1"/>
                      <a:pt x="29" y="3"/>
                      <a:pt x="27" y="5"/>
                    </a:cubicBezTo>
                    <a:cubicBezTo>
                      <a:pt x="17" y="14"/>
                      <a:pt x="17" y="14"/>
                      <a:pt x="17" y="14"/>
                    </a:cubicBezTo>
                    <a:cubicBezTo>
                      <a:pt x="12" y="19"/>
                      <a:pt x="12" y="19"/>
                      <a:pt x="12" y="19"/>
                    </a:cubicBezTo>
                    <a:cubicBezTo>
                      <a:pt x="9" y="21"/>
                      <a:pt x="9" y="21"/>
                      <a:pt x="9" y="21"/>
                    </a:cubicBezTo>
                    <a:cubicBezTo>
                      <a:pt x="8" y="22"/>
                      <a:pt x="8" y="22"/>
                      <a:pt x="8" y="22"/>
                    </a:cubicBezTo>
                    <a:cubicBezTo>
                      <a:pt x="8" y="22"/>
                      <a:pt x="8" y="22"/>
                      <a:pt x="8" y="22"/>
                    </a:cubicBezTo>
                    <a:cubicBezTo>
                      <a:pt x="8" y="22"/>
                      <a:pt x="8" y="22"/>
                      <a:pt x="8" y="22"/>
                    </a:cubicBezTo>
                    <a:cubicBezTo>
                      <a:pt x="8" y="22"/>
                      <a:pt x="8" y="22"/>
                      <a:pt x="8" y="22"/>
                    </a:cubicBezTo>
                    <a:cubicBezTo>
                      <a:pt x="9" y="27"/>
                      <a:pt x="6" y="10"/>
                      <a:pt x="11" y="34"/>
                    </a:cubicBezTo>
                    <a:cubicBezTo>
                      <a:pt x="11" y="34"/>
                      <a:pt x="11" y="34"/>
                      <a:pt x="11" y="34"/>
                    </a:cubicBezTo>
                    <a:cubicBezTo>
                      <a:pt x="11" y="34"/>
                      <a:pt x="11" y="34"/>
                      <a:pt x="11" y="34"/>
                    </a:cubicBezTo>
                    <a:cubicBezTo>
                      <a:pt x="11" y="34"/>
                      <a:pt x="11" y="34"/>
                      <a:pt x="11" y="34"/>
                    </a:cubicBezTo>
                    <a:cubicBezTo>
                      <a:pt x="13" y="35"/>
                      <a:pt x="13" y="35"/>
                      <a:pt x="13" y="35"/>
                    </a:cubicBezTo>
                    <a:cubicBezTo>
                      <a:pt x="19" y="37"/>
                      <a:pt x="19" y="37"/>
                      <a:pt x="19" y="37"/>
                    </a:cubicBezTo>
                    <a:cubicBezTo>
                      <a:pt x="14" y="39"/>
                      <a:pt x="8" y="42"/>
                      <a:pt x="5" y="49"/>
                    </a:cubicBezTo>
                    <a:cubicBezTo>
                      <a:pt x="0" y="59"/>
                      <a:pt x="5" y="66"/>
                      <a:pt x="8" y="72"/>
                    </a:cubicBezTo>
                    <a:cubicBezTo>
                      <a:pt x="10" y="75"/>
                      <a:pt x="12" y="79"/>
                      <a:pt x="13" y="82"/>
                    </a:cubicBezTo>
                    <a:cubicBezTo>
                      <a:pt x="14" y="88"/>
                      <a:pt x="12" y="96"/>
                      <a:pt x="10" y="101"/>
                    </a:cubicBezTo>
                    <a:cubicBezTo>
                      <a:pt x="8" y="102"/>
                      <a:pt x="7" y="103"/>
                      <a:pt x="5" y="104"/>
                    </a:cubicBezTo>
                    <a:cubicBezTo>
                      <a:pt x="2" y="106"/>
                      <a:pt x="1" y="109"/>
                      <a:pt x="2" y="110"/>
                    </a:cubicBezTo>
                    <a:cubicBezTo>
                      <a:pt x="2" y="111"/>
                      <a:pt x="2" y="114"/>
                      <a:pt x="6" y="115"/>
                    </a:cubicBezTo>
                    <a:cubicBezTo>
                      <a:pt x="6" y="115"/>
                      <a:pt x="7" y="115"/>
                      <a:pt x="8" y="115"/>
                    </a:cubicBezTo>
                    <a:cubicBezTo>
                      <a:pt x="10" y="115"/>
                      <a:pt x="11" y="115"/>
                      <a:pt x="13" y="113"/>
                    </a:cubicBezTo>
                    <a:cubicBezTo>
                      <a:pt x="14" y="112"/>
                      <a:pt x="15" y="111"/>
                      <a:pt x="16" y="109"/>
                    </a:cubicBezTo>
                    <a:cubicBezTo>
                      <a:pt x="21" y="108"/>
                      <a:pt x="27" y="109"/>
                      <a:pt x="33" y="112"/>
                    </a:cubicBezTo>
                    <a:cubicBezTo>
                      <a:pt x="35" y="113"/>
                      <a:pt x="38" y="113"/>
                      <a:pt x="39" y="111"/>
                    </a:cubicBezTo>
                    <a:cubicBezTo>
                      <a:pt x="40" y="109"/>
                      <a:pt x="39" y="106"/>
                      <a:pt x="37" y="105"/>
                    </a:cubicBezTo>
                    <a:cubicBezTo>
                      <a:pt x="32" y="101"/>
                      <a:pt x="25" y="100"/>
                      <a:pt x="20" y="100"/>
                    </a:cubicBezTo>
                    <a:cubicBezTo>
                      <a:pt x="22" y="93"/>
                      <a:pt x="22" y="86"/>
                      <a:pt x="21" y="81"/>
                    </a:cubicBezTo>
                    <a:cubicBezTo>
                      <a:pt x="21" y="76"/>
                      <a:pt x="18" y="71"/>
                      <a:pt x="16" y="67"/>
                    </a:cubicBezTo>
                    <a:cubicBezTo>
                      <a:pt x="12" y="61"/>
                      <a:pt x="10" y="58"/>
                      <a:pt x="12" y="53"/>
                    </a:cubicBezTo>
                    <a:cubicBezTo>
                      <a:pt x="15" y="47"/>
                      <a:pt x="21" y="45"/>
                      <a:pt x="25" y="45"/>
                    </a:cubicBezTo>
                    <a:cubicBezTo>
                      <a:pt x="25" y="50"/>
                      <a:pt x="24" y="54"/>
                      <a:pt x="24" y="59"/>
                    </a:cubicBezTo>
                    <a:cubicBezTo>
                      <a:pt x="24" y="59"/>
                      <a:pt x="24" y="59"/>
                      <a:pt x="24" y="59"/>
                    </a:cubicBezTo>
                    <a:cubicBezTo>
                      <a:pt x="27" y="59"/>
                      <a:pt x="29" y="59"/>
                      <a:pt x="32" y="60"/>
                    </a:cubicBezTo>
                    <a:cubicBezTo>
                      <a:pt x="39" y="79"/>
                      <a:pt x="46" y="98"/>
                      <a:pt x="53" y="117"/>
                    </a:cubicBezTo>
                    <a:cubicBezTo>
                      <a:pt x="67" y="113"/>
                      <a:pt x="67" y="113"/>
                      <a:pt x="67" y="113"/>
                    </a:cubicBezTo>
                    <a:cubicBezTo>
                      <a:pt x="64" y="100"/>
                      <a:pt x="56" y="78"/>
                      <a:pt x="51" y="65"/>
                    </a:cubicBezTo>
                    <a:cubicBezTo>
                      <a:pt x="57" y="70"/>
                      <a:pt x="64" y="74"/>
                      <a:pt x="65" y="78"/>
                    </a:cubicBezTo>
                    <a:cubicBezTo>
                      <a:pt x="82" y="107"/>
                      <a:pt x="82" y="107"/>
                      <a:pt x="82" y="107"/>
                    </a:cubicBezTo>
                    <a:cubicBezTo>
                      <a:pt x="95" y="100"/>
                      <a:pt x="95" y="100"/>
                      <a:pt x="95" y="100"/>
                    </a:cubicBezTo>
                    <a:cubicBezTo>
                      <a:pt x="88" y="89"/>
                      <a:pt x="84" y="77"/>
                      <a:pt x="73" y="61"/>
                    </a:cubicBezTo>
                    <a:cubicBezTo>
                      <a:pt x="67" y="56"/>
                      <a:pt x="62" y="52"/>
                      <a:pt x="58" y="49"/>
                    </a:cubicBezTo>
                    <a:cubicBezTo>
                      <a:pt x="58" y="48"/>
                      <a:pt x="58" y="46"/>
                      <a:pt x="58" y="45"/>
                    </a:cubicBezTo>
                    <a:cubicBezTo>
                      <a:pt x="80" y="45"/>
                      <a:pt x="80" y="45"/>
                      <a:pt x="80" y="45"/>
                    </a:cubicBezTo>
                    <a:cubicBezTo>
                      <a:pt x="81" y="46"/>
                      <a:pt x="82" y="46"/>
                      <a:pt x="83" y="47"/>
                    </a:cubicBezTo>
                    <a:cubicBezTo>
                      <a:pt x="83" y="46"/>
                      <a:pt x="84" y="46"/>
                      <a:pt x="84" y="45"/>
                    </a:cubicBezTo>
                    <a:cubicBezTo>
                      <a:pt x="204" y="45"/>
                      <a:pt x="204" y="45"/>
                      <a:pt x="204" y="45"/>
                    </a:cubicBezTo>
                    <a:cubicBezTo>
                      <a:pt x="206" y="45"/>
                      <a:pt x="208" y="43"/>
                      <a:pt x="208" y="41"/>
                    </a:cubicBezTo>
                    <a:cubicBezTo>
                      <a:pt x="208" y="41"/>
                      <a:pt x="208" y="40"/>
                      <a:pt x="208" y="40"/>
                    </a:cubicBezTo>
                    <a:cubicBezTo>
                      <a:pt x="210" y="40"/>
                      <a:pt x="211" y="38"/>
                      <a:pt x="211" y="36"/>
                    </a:cubicBezTo>
                    <a:cubicBezTo>
                      <a:pt x="211" y="34"/>
                      <a:pt x="209" y="32"/>
                      <a:pt x="207" y="32"/>
                    </a:cubicBezTo>
                    <a:close/>
                    <a:moveTo>
                      <a:pt x="57" y="37"/>
                    </a:moveTo>
                    <a:cubicBezTo>
                      <a:pt x="57" y="34"/>
                      <a:pt x="57" y="31"/>
                      <a:pt x="57" y="29"/>
                    </a:cubicBezTo>
                    <a:cubicBezTo>
                      <a:pt x="59" y="33"/>
                      <a:pt x="59" y="33"/>
                      <a:pt x="59" y="33"/>
                    </a:cubicBezTo>
                    <a:cubicBezTo>
                      <a:pt x="61" y="34"/>
                      <a:pt x="62" y="36"/>
                      <a:pt x="64" y="37"/>
                    </a:cubicBezTo>
                    <a:lnTo>
                      <a:pt x="57" y="3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15" name="Rectangle 39">
              <a:extLst>
                <a:ext uri="{FF2B5EF4-FFF2-40B4-BE49-F238E27FC236}">
                  <a16:creationId xmlns:a16="http://schemas.microsoft.com/office/drawing/2014/main" id="{675F2495-23A2-4296-A434-8EA66B7463CB}"/>
                </a:ext>
              </a:extLst>
            </p:cNvPr>
            <p:cNvSpPr>
              <a:spLocks noChangeArrowheads="1"/>
            </p:cNvSpPr>
            <p:nvPr/>
          </p:nvSpPr>
          <p:spPr bwMode="auto">
            <a:xfrm>
              <a:off x="5220948" y="2905780"/>
              <a:ext cx="3587914"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buFont typeface="Arial" pitchFamily="34" charset="0"/>
                <a:buNone/>
              </a:pPr>
              <a:r>
                <a:rPr lang="zh-CN" altLang="en-US" sz="4400" b="1" dirty="0">
                  <a:solidFill>
                    <a:srgbClr val="06C5B3"/>
                  </a:solidFill>
                  <a:latin typeface="微软雅黑" pitchFamily="34" charset="-122"/>
                  <a:ea typeface="微软雅黑" pitchFamily="34" charset="-122"/>
                </a:rPr>
                <a:t>科技时代</a:t>
              </a:r>
              <a:endParaRPr lang="en-US" altLang="zh-CN" sz="4400" b="1" dirty="0">
                <a:solidFill>
                  <a:srgbClr val="06C5B3"/>
                </a:solidFill>
                <a:latin typeface="微软雅黑" pitchFamily="34" charset="-122"/>
                <a:ea typeface="微软雅黑" pitchFamily="34" charset="-122"/>
              </a:endParaRPr>
            </a:p>
            <a:p>
              <a:pPr algn="ctr">
                <a:buFont typeface="Arial" pitchFamily="34" charset="0"/>
                <a:buNone/>
              </a:pPr>
              <a:r>
                <a:rPr lang="en-US" altLang="zh-CN" sz="2400" dirty="0">
                  <a:solidFill>
                    <a:schemeClr val="bg1"/>
                  </a:solidFill>
                  <a:latin typeface="Arial" pitchFamily="34" charset="0"/>
                  <a:cs typeface="Arial" pitchFamily="34" charset="0"/>
                </a:rPr>
                <a:t>2016</a:t>
              </a:r>
              <a:r>
                <a:rPr lang="zh-CN" altLang="en-US" sz="2400" dirty="0">
                  <a:solidFill>
                    <a:schemeClr val="bg1"/>
                  </a:solidFill>
                  <a:latin typeface="Arial" pitchFamily="34" charset="0"/>
                  <a:cs typeface="Arial" pitchFamily="34" charset="0"/>
                </a:rPr>
                <a:t>年</a:t>
              </a:r>
              <a:r>
                <a:rPr lang="en-US" altLang="zh-CN" sz="2400" dirty="0">
                  <a:solidFill>
                    <a:schemeClr val="bg1"/>
                  </a:solidFill>
                  <a:latin typeface="Arial" pitchFamily="34" charset="0"/>
                  <a:cs typeface="Arial" pitchFamily="34" charset="0"/>
                </a:rPr>
                <a:t>~     </a:t>
              </a:r>
              <a:endParaRPr lang="zh-CN" altLang="en-US" sz="2400"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287111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81490" y="1689272"/>
            <a:ext cx="10118743" cy="4610040"/>
          </a:xfrm>
          <a:prstGeom prst="rect">
            <a:avLst/>
          </a:prstGeom>
          <a:noFill/>
        </p:spPr>
        <p:txBody>
          <a:bodyPr wrap="square" rIns="144000" bIns="36000" numCol="1" spcCol="360000" rtlCol="0">
            <a:spAutoFit/>
          </a:bodyPr>
          <a:lstStyle/>
          <a:p>
            <a:pPr algn="just">
              <a:lnSpc>
                <a:spcPct val="150000"/>
              </a:lnSpc>
            </a:pPr>
            <a:r>
              <a:rPr lang="zh-CN" altLang="en-US" dirty="0">
                <a:solidFill>
                  <a:schemeClr val="bg2">
                    <a:lumMod val="50000"/>
                  </a:schemeClr>
                </a:solidFill>
              </a:rPr>
              <a:t>从业务发展角度来看，发展保险科技首先要依托互联网开展业务，然后将大数据、云计算、区块链、人工智能等技术，综合运用在公司运营和保险业务中。通过对保险业务流程的全面渗入，提升业务效率，改变产品形态，改进服务和交互方式，并进一步催生新的商业模式，构建新的保险生态。在这个过程中，经营理念发生变化，产品和服务更多地以客户为中心，重塑商业模式和业务形态。</a:t>
            </a:r>
            <a:r>
              <a:rPr lang="en-US" altLang="zh-CN" dirty="0">
                <a:solidFill>
                  <a:schemeClr val="bg2">
                    <a:lumMod val="50000"/>
                  </a:schemeClr>
                </a:solidFill>
              </a:rPr>
              <a:t>IT</a:t>
            </a:r>
            <a:r>
              <a:rPr lang="zh-CN" altLang="en-US" dirty="0">
                <a:solidFill>
                  <a:schemeClr val="bg2">
                    <a:lumMod val="50000"/>
                  </a:schemeClr>
                </a:solidFill>
              </a:rPr>
              <a:t>部门从后台走出来，它甚至可以主导某项变革。数据也变得尤为重要，保险科技的注入使行业数据收集、分析应用及数据保护能力得到提升。</a:t>
            </a:r>
          </a:p>
          <a:p>
            <a:pPr algn="just">
              <a:lnSpc>
                <a:spcPct val="150000"/>
              </a:lnSpc>
            </a:pPr>
            <a:endParaRPr lang="en-US" altLang="zh-CN" dirty="0">
              <a:solidFill>
                <a:schemeClr val="bg2">
                  <a:lumMod val="50000"/>
                </a:schemeClr>
              </a:solidFill>
            </a:endParaRPr>
          </a:p>
          <a:p>
            <a:pPr algn="just">
              <a:lnSpc>
                <a:spcPct val="150000"/>
              </a:lnSpc>
            </a:pPr>
            <a:r>
              <a:rPr lang="zh-CN" altLang="en-US" dirty="0">
                <a:solidFill>
                  <a:schemeClr val="bg2">
                    <a:lumMod val="50000"/>
                  </a:schemeClr>
                </a:solidFill>
              </a:rPr>
              <a:t>从创业和投资机会窗口看，保险科技的发展也遵循“金融科技”发展的一般规律。首先，市场聚焦于渠道变革。其次，新技术带来产品和服务创新以及资产流动性解决方式变革。最后，新技术将作用于基础设施层面的变革，为交易提供支持的环节将因新技术的接入得到有效提升。</a:t>
            </a:r>
          </a:p>
          <a:p>
            <a:pPr algn="just">
              <a:lnSpc>
                <a:spcPct val="150000"/>
              </a:lnSpc>
            </a:pPr>
            <a:endParaRPr lang="en-US" dirty="0">
              <a:solidFill>
                <a:schemeClr val="bg2">
                  <a:lumMod val="75000"/>
                </a:schemeClr>
              </a:solidFill>
              <a:latin typeface="Signika Negative" pitchFamily="2" charset="0"/>
            </a:endParaRPr>
          </a:p>
        </p:txBody>
      </p:sp>
      <p:sp>
        <p:nvSpPr>
          <p:cNvPr id="9" name="Text Box 7">
            <a:extLst>
              <a:ext uri="{FF2B5EF4-FFF2-40B4-BE49-F238E27FC236}">
                <a16:creationId xmlns:a16="http://schemas.microsoft.com/office/drawing/2014/main" id="{CA960157-75DE-4082-8910-B0F70A2CC8F3}"/>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科技 赋能 保险</a:t>
            </a:r>
            <a:endParaRPr lang="en-CA" sz="4267" b="1" spc="-200" dirty="0">
              <a:solidFill>
                <a:schemeClr val="bg1"/>
              </a:solidFill>
              <a:latin typeface="Open Sans" pitchFamily="34" charset="0"/>
              <a:ea typeface="Open Sans" pitchFamily="34" charset="0"/>
              <a:cs typeface="Open Sans" pitchFamily="34" charset="0"/>
            </a:endParaRPr>
          </a:p>
        </p:txBody>
      </p:sp>
    </p:spTree>
    <p:extLst>
      <p:ext uri="{BB962C8B-B14F-4D97-AF65-F5344CB8AC3E}">
        <p14:creationId xmlns:p14="http://schemas.microsoft.com/office/powerpoint/2010/main" val="708010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17D7246-5BE8-41FC-B829-A034384042AA}"/>
              </a:ext>
            </a:extLst>
          </p:cNvPr>
          <p:cNvSpPr/>
          <p:nvPr/>
        </p:nvSpPr>
        <p:spPr>
          <a:xfrm>
            <a:off x="850364" y="1063709"/>
            <a:ext cx="1536171" cy="1536171"/>
          </a:xfrm>
          <a:prstGeom prst="rect">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 2">
            <a:extLst>
              <a:ext uri="{FF2B5EF4-FFF2-40B4-BE49-F238E27FC236}">
                <a16:creationId xmlns:a16="http://schemas.microsoft.com/office/drawing/2014/main" id="{EB305C33-59CF-4961-88E4-08D7CFE1A737}"/>
              </a:ext>
            </a:extLst>
          </p:cNvPr>
          <p:cNvSpPr/>
          <p:nvPr/>
        </p:nvSpPr>
        <p:spPr>
          <a:xfrm>
            <a:off x="988952" y="1202297"/>
            <a:ext cx="1258995" cy="1258995"/>
          </a:xfrm>
          <a:prstGeom prst="rect">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TextBox 44">
            <a:extLst>
              <a:ext uri="{FF2B5EF4-FFF2-40B4-BE49-F238E27FC236}">
                <a16:creationId xmlns:a16="http://schemas.microsoft.com/office/drawing/2014/main" id="{4544ADF1-1622-469D-BF4F-031D0BF49B3D}"/>
              </a:ext>
            </a:extLst>
          </p:cNvPr>
          <p:cNvSpPr txBox="1"/>
          <p:nvPr/>
        </p:nvSpPr>
        <p:spPr>
          <a:xfrm>
            <a:off x="833957" y="1285183"/>
            <a:ext cx="1574171" cy="1077218"/>
          </a:xfrm>
          <a:prstGeom prst="rect">
            <a:avLst/>
          </a:prstGeom>
          <a:noFill/>
        </p:spPr>
        <p:txBody>
          <a:bodyPr wrap="square" rtlCol="0">
            <a:spAutoFit/>
          </a:bodyPr>
          <a:lstStyle/>
          <a:p>
            <a:pPr algn="ctr"/>
            <a:r>
              <a:rPr lang="en-US" altLang="zh-CN" sz="6400" dirty="0">
                <a:solidFill>
                  <a:schemeClr val="bg1"/>
                </a:solidFill>
                <a:latin typeface="Impact" pitchFamily="34" charset="0"/>
              </a:rPr>
              <a:t>A</a:t>
            </a:r>
            <a:endParaRPr lang="zh-CN" altLang="en-US" sz="6400" dirty="0">
              <a:solidFill>
                <a:schemeClr val="bg1"/>
              </a:solidFill>
              <a:latin typeface="Impact" pitchFamily="34" charset="0"/>
            </a:endParaRPr>
          </a:p>
        </p:txBody>
      </p:sp>
      <p:sp>
        <p:nvSpPr>
          <p:cNvPr id="5" name="Rectangle 44">
            <a:extLst>
              <a:ext uri="{FF2B5EF4-FFF2-40B4-BE49-F238E27FC236}">
                <a16:creationId xmlns:a16="http://schemas.microsoft.com/office/drawing/2014/main" id="{9796066B-088C-4B22-A168-03775AF10497}"/>
              </a:ext>
            </a:extLst>
          </p:cNvPr>
          <p:cNvSpPr>
            <a:spLocks noChangeArrowheads="1"/>
          </p:cNvSpPr>
          <p:nvPr/>
        </p:nvSpPr>
        <p:spPr bwMode="auto">
          <a:xfrm>
            <a:off x="2563825" y="1490329"/>
            <a:ext cx="1646912" cy="71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lnSpc>
                <a:spcPct val="120000"/>
              </a:lnSpc>
            </a:pPr>
            <a:r>
              <a:rPr lang="en-US" altLang="zh-CN" sz="2000" b="1" dirty="0">
                <a:solidFill>
                  <a:srgbClr val="06C5B3"/>
                </a:solidFill>
                <a:latin typeface="微软雅黑" pitchFamily="34" charset="-122"/>
                <a:ea typeface="微软雅黑" pitchFamily="34" charset="-122"/>
              </a:rPr>
              <a:t>AI</a:t>
            </a:r>
          </a:p>
          <a:p>
            <a:pPr lvl="0" algn="ctr">
              <a:lnSpc>
                <a:spcPct val="120000"/>
              </a:lnSpc>
            </a:pPr>
            <a:r>
              <a:rPr lang="zh-CN" altLang="en-US" sz="2000" dirty="0">
                <a:solidFill>
                  <a:schemeClr val="bg1"/>
                </a:solidFill>
              </a:rPr>
              <a:t>人工智能</a:t>
            </a:r>
          </a:p>
        </p:txBody>
      </p:sp>
      <p:sp>
        <p:nvSpPr>
          <p:cNvPr id="6" name="矩形 5">
            <a:extLst>
              <a:ext uri="{FF2B5EF4-FFF2-40B4-BE49-F238E27FC236}">
                <a16:creationId xmlns:a16="http://schemas.microsoft.com/office/drawing/2014/main" id="{C3C2E56F-14C3-4B78-9F9D-F2CABFB05C27}"/>
              </a:ext>
            </a:extLst>
          </p:cNvPr>
          <p:cNvSpPr/>
          <p:nvPr/>
        </p:nvSpPr>
        <p:spPr>
          <a:xfrm>
            <a:off x="4467324" y="1063709"/>
            <a:ext cx="1536171" cy="1536171"/>
          </a:xfrm>
          <a:prstGeom prst="rect">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矩形 6">
            <a:extLst>
              <a:ext uri="{FF2B5EF4-FFF2-40B4-BE49-F238E27FC236}">
                <a16:creationId xmlns:a16="http://schemas.microsoft.com/office/drawing/2014/main" id="{063295FD-46C2-444C-8DCB-E3F88F3CD9C6}"/>
              </a:ext>
            </a:extLst>
          </p:cNvPr>
          <p:cNvSpPr/>
          <p:nvPr/>
        </p:nvSpPr>
        <p:spPr>
          <a:xfrm>
            <a:off x="4605912" y="1202297"/>
            <a:ext cx="1258995" cy="1258995"/>
          </a:xfrm>
          <a:prstGeom prst="rect">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20202E"/>
              </a:solidFill>
            </a:endParaRPr>
          </a:p>
        </p:txBody>
      </p:sp>
      <p:sp>
        <p:nvSpPr>
          <p:cNvPr id="8" name="TextBox 49">
            <a:extLst>
              <a:ext uri="{FF2B5EF4-FFF2-40B4-BE49-F238E27FC236}">
                <a16:creationId xmlns:a16="http://schemas.microsoft.com/office/drawing/2014/main" id="{742164ED-9848-4133-898A-87F1011AE322}"/>
              </a:ext>
            </a:extLst>
          </p:cNvPr>
          <p:cNvSpPr txBox="1"/>
          <p:nvPr/>
        </p:nvSpPr>
        <p:spPr>
          <a:xfrm>
            <a:off x="4450917" y="1285183"/>
            <a:ext cx="1574171" cy="1077218"/>
          </a:xfrm>
          <a:prstGeom prst="rect">
            <a:avLst/>
          </a:prstGeom>
          <a:noFill/>
        </p:spPr>
        <p:txBody>
          <a:bodyPr wrap="square" rtlCol="0">
            <a:spAutoFit/>
          </a:bodyPr>
          <a:lstStyle/>
          <a:p>
            <a:pPr algn="ctr"/>
            <a:r>
              <a:rPr lang="en-US" altLang="zh-CN" sz="6400" dirty="0">
                <a:solidFill>
                  <a:schemeClr val="bg1"/>
                </a:solidFill>
                <a:latin typeface="Impact" pitchFamily="34" charset="0"/>
              </a:rPr>
              <a:t>C</a:t>
            </a:r>
            <a:endParaRPr lang="zh-CN" altLang="en-US" sz="6400" dirty="0">
              <a:solidFill>
                <a:schemeClr val="bg1"/>
              </a:solidFill>
              <a:latin typeface="Impact" pitchFamily="34" charset="0"/>
            </a:endParaRPr>
          </a:p>
        </p:txBody>
      </p:sp>
      <p:sp>
        <p:nvSpPr>
          <p:cNvPr id="9" name="Rectangle 44">
            <a:extLst>
              <a:ext uri="{FF2B5EF4-FFF2-40B4-BE49-F238E27FC236}">
                <a16:creationId xmlns:a16="http://schemas.microsoft.com/office/drawing/2014/main" id="{C1C3A4AB-A939-4AB2-988D-84C5049789DC}"/>
              </a:ext>
            </a:extLst>
          </p:cNvPr>
          <p:cNvSpPr>
            <a:spLocks noChangeArrowheads="1"/>
          </p:cNvSpPr>
          <p:nvPr/>
        </p:nvSpPr>
        <p:spPr bwMode="auto">
          <a:xfrm>
            <a:off x="6180785" y="1490329"/>
            <a:ext cx="1646912" cy="71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lnSpc>
                <a:spcPct val="120000"/>
              </a:lnSpc>
            </a:pPr>
            <a:r>
              <a:rPr lang="en-US" altLang="zh-CN" sz="2000" b="1" dirty="0">
                <a:solidFill>
                  <a:srgbClr val="06C5B3"/>
                </a:solidFill>
                <a:latin typeface="微软雅黑" pitchFamily="34" charset="-122"/>
                <a:ea typeface="微软雅黑" pitchFamily="34" charset="-122"/>
              </a:rPr>
              <a:t>Cloud</a:t>
            </a:r>
            <a:endParaRPr lang="zh-CN" altLang="en-US" sz="2000" b="1" dirty="0">
              <a:solidFill>
                <a:srgbClr val="06C5B3"/>
              </a:solidFill>
              <a:latin typeface="微软雅黑" pitchFamily="34" charset="-122"/>
              <a:ea typeface="微软雅黑" pitchFamily="34" charset="-122"/>
            </a:endParaRPr>
          </a:p>
          <a:p>
            <a:pPr algn="ctr">
              <a:lnSpc>
                <a:spcPct val="120000"/>
              </a:lnSpc>
            </a:pPr>
            <a:r>
              <a:rPr lang="zh-CN" altLang="en-US" sz="2000" dirty="0">
                <a:solidFill>
                  <a:schemeClr val="bg1"/>
                </a:solidFill>
              </a:rPr>
              <a:t>云计算</a:t>
            </a:r>
            <a:r>
              <a:rPr lang="en-US" altLang="zh-CN" sz="2000" dirty="0">
                <a:solidFill>
                  <a:schemeClr val="bg1"/>
                </a:solidFill>
              </a:rPr>
              <a:t> </a:t>
            </a:r>
            <a:endParaRPr lang="zh-CN" altLang="en-US" sz="2000" dirty="0">
              <a:solidFill>
                <a:schemeClr val="bg1"/>
              </a:solidFill>
            </a:endParaRPr>
          </a:p>
        </p:txBody>
      </p:sp>
      <p:sp>
        <p:nvSpPr>
          <p:cNvPr id="10" name="矩形 9">
            <a:extLst>
              <a:ext uri="{FF2B5EF4-FFF2-40B4-BE49-F238E27FC236}">
                <a16:creationId xmlns:a16="http://schemas.microsoft.com/office/drawing/2014/main" id="{CC08F424-751D-4D70-9E45-CFC3AC981489}"/>
              </a:ext>
            </a:extLst>
          </p:cNvPr>
          <p:cNvSpPr/>
          <p:nvPr/>
        </p:nvSpPr>
        <p:spPr>
          <a:xfrm>
            <a:off x="2664407" y="2841709"/>
            <a:ext cx="1536171" cy="1536171"/>
          </a:xfrm>
          <a:prstGeom prst="rect">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a:extLst>
              <a:ext uri="{FF2B5EF4-FFF2-40B4-BE49-F238E27FC236}">
                <a16:creationId xmlns:a16="http://schemas.microsoft.com/office/drawing/2014/main" id="{9DBAA646-FB6F-41C5-8F4A-FFA01F70D5E4}"/>
              </a:ext>
            </a:extLst>
          </p:cNvPr>
          <p:cNvSpPr/>
          <p:nvPr/>
        </p:nvSpPr>
        <p:spPr>
          <a:xfrm>
            <a:off x="2802995" y="2980297"/>
            <a:ext cx="1258995" cy="1258995"/>
          </a:xfrm>
          <a:prstGeom prst="rect">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TextBox 55">
            <a:extLst>
              <a:ext uri="{FF2B5EF4-FFF2-40B4-BE49-F238E27FC236}">
                <a16:creationId xmlns:a16="http://schemas.microsoft.com/office/drawing/2014/main" id="{0C0136EF-1736-4121-9F2E-B87C81DAFA08}"/>
              </a:ext>
            </a:extLst>
          </p:cNvPr>
          <p:cNvSpPr txBox="1"/>
          <p:nvPr/>
        </p:nvSpPr>
        <p:spPr>
          <a:xfrm>
            <a:off x="2648000" y="3063183"/>
            <a:ext cx="1574171" cy="1077218"/>
          </a:xfrm>
          <a:prstGeom prst="rect">
            <a:avLst/>
          </a:prstGeom>
          <a:noFill/>
        </p:spPr>
        <p:txBody>
          <a:bodyPr wrap="square" rtlCol="0">
            <a:spAutoFit/>
          </a:bodyPr>
          <a:lstStyle/>
          <a:p>
            <a:pPr algn="ctr"/>
            <a:r>
              <a:rPr lang="en-US" altLang="zh-CN" sz="6400" dirty="0">
                <a:solidFill>
                  <a:schemeClr val="bg1"/>
                </a:solidFill>
                <a:latin typeface="Impact" pitchFamily="34" charset="0"/>
              </a:rPr>
              <a:t>B</a:t>
            </a:r>
            <a:endParaRPr lang="zh-CN" altLang="en-US" sz="6400" dirty="0">
              <a:solidFill>
                <a:schemeClr val="bg1"/>
              </a:solidFill>
              <a:latin typeface="Impact" pitchFamily="34" charset="0"/>
            </a:endParaRPr>
          </a:p>
        </p:txBody>
      </p:sp>
      <p:sp>
        <p:nvSpPr>
          <p:cNvPr id="13" name="Rectangle 44">
            <a:extLst>
              <a:ext uri="{FF2B5EF4-FFF2-40B4-BE49-F238E27FC236}">
                <a16:creationId xmlns:a16="http://schemas.microsoft.com/office/drawing/2014/main" id="{EC81A634-93B7-4CCD-B418-BEE15272BA8B}"/>
              </a:ext>
            </a:extLst>
          </p:cNvPr>
          <p:cNvSpPr>
            <a:spLocks noChangeArrowheads="1"/>
          </p:cNvSpPr>
          <p:nvPr/>
        </p:nvSpPr>
        <p:spPr bwMode="auto">
          <a:xfrm>
            <a:off x="4377868" y="3268329"/>
            <a:ext cx="1646912" cy="71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lnSpc>
                <a:spcPct val="120000"/>
              </a:lnSpc>
            </a:pPr>
            <a:r>
              <a:rPr lang="en-US" altLang="zh-CN" sz="2000" b="1" dirty="0" err="1">
                <a:solidFill>
                  <a:srgbClr val="06C5B3"/>
                </a:solidFill>
                <a:latin typeface="微软雅黑" pitchFamily="34" charset="-122"/>
                <a:ea typeface="微软雅黑" pitchFamily="34" charset="-122"/>
              </a:rPr>
              <a:t>BlockChain</a:t>
            </a:r>
            <a:endParaRPr lang="zh-CN" altLang="en-US" sz="2000" b="1" dirty="0">
              <a:solidFill>
                <a:srgbClr val="06C5B3"/>
              </a:solidFill>
              <a:latin typeface="微软雅黑" pitchFamily="34" charset="-122"/>
              <a:ea typeface="微软雅黑" pitchFamily="34" charset="-122"/>
            </a:endParaRPr>
          </a:p>
          <a:p>
            <a:pPr algn="ctr">
              <a:lnSpc>
                <a:spcPct val="120000"/>
              </a:lnSpc>
            </a:pPr>
            <a:r>
              <a:rPr lang="zh-CN" altLang="en-US" sz="2000" dirty="0">
                <a:solidFill>
                  <a:schemeClr val="bg1"/>
                </a:solidFill>
              </a:rPr>
              <a:t>区块链</a:t>
            </a:r>
            <a:r>
              <a:rPr lang="en-US" altLang="zh-CN" sz="2000" dirty="0">
                <a:solidFill>
                  <a:schemeClr val="bg1"/>
                </a:solidFill>
              </a:rPr>
              <a:t> </a:t>
            </a:r>
            <a:endParaRPr lang="zh-CN" altLang="en-US" sz="2000" dirty="0">
              <a:solidFill>
                <a:schemeClr val="bg1"/>
              </a:solidFill>
            </a:endParaRPr>
          </a:p>
        </p:txBody>
      </p:sp>
      <p:sp>
        <p:nvSpPr>
          <p:cNvPr id="14" name="矩形 13">
            <a:extLst>
              <a:ext uri="{FF2B5EF4-FFF2-40B4-BE49-F238E27FC236}">
                <a16:creationId xmlns:a16="http://schemas.microsoft.com/office/drawing/2014/main" id="{225F3C1C-87BC-4BE6-AE9C-B807E72D628F}"/>
              </a:ext>
            </a:extLst>
          </p:cNvPr>
          <p:cNvSpPr/>
          <p:nvPr/>
        </p:nvSpPr>
        <p:spPr>
          <a:xfrm>
            <a:off x="6281367" y="2841709"/>
            <a:ext cx="1536171" cy="1536171"/>
          </a:xfrm>
          <a:prstGeom prst="rect">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a:extLst>
              <a:ext uri="{FF2B5EF4-FFF2-40B4-BE49-F238E27FC236}">
                <a16:creationId xmlns:a16="http://schemas.microsoft.com/office/drawing/2014/main" id="{72971A83-8BF4-4E72-8309-B145AE4CC85B}"/>
              </a:ext>
            </a:extLst>
          </p:cNvPr>
          <p:cNvSpPr/>
          <p:nvPr/>
        </p:nvSpPr>
        <p:spPr>
          <a:xfrm>
            <a:off x="6419955" y="2980297"/>
            <a:ext cx="1258995" cy="1258995"/>
          </a:xfrm>
          <a:prstGeom prst="rect">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TextBox 69">
            <a:extLst>
              <a:ext uri="{FF2B5EF4-FFF2-40B4-BE49-F238E27FC236}">
                <a16:creationId xmlns:a16="http://schemas.microsoft.com/office/drawing/2014/main" id="{CADEA29A-2C09-4AB1-BCA2-3960BF518CA6}"/>
              </a:ext>
            </a:extLst>
          </p:cNvPr>
          <p:cNvSpPr txBox="1"/>
          <p:nvPr/>
        </p:nvSpPr>
        <p:spPr>
          <a:xfrm>
            <a:off x="6264960" y="3063183"/>
            <a:ext cx="1574171" cy="1077218"/>
          </a:xfrm>
          <a:prstGeom prst="rect">
            <a:avLst/>
          </a:prstGeom>
          <a:noFill/>
        </p:spPr>
        <p:txBody>
          <a:bodyPr wrap="square" rtlCol="0">
            <a:spAutoFit/>
          </a:bodyPr>
          <a:lstStyle/>
          <a:p>
            <a:pPr algn="ctr"/>
            <a:r>
              <a:rPr lang="en-US" altLang="zh-CN" sz="6400" dirty="0">
                <a:solidFill>
                  <a:schemeClr val="bg1"/>
                </a:solidFill>
                <a:latin typeface="Impact" pitchFamily="34" charset="0"/>
              </a:rPr>
              <a:t>D</a:t>
            </a:r>
            <a:endParaRPr lang="zh-CN" altLang="en-US" sz="6400" dirty="0">
              <a:solidFill>
                <a:schemeClr val="bg1"/>
              </a:solidFill>
              <a:latin typeface="Impact" pitchFamily="34" charset="0"/>
            </a:endParaRPr>
          </a:p>
        </p:txBody>
      </p:sp>
      <p:sp>
        <p:nvSpPr>
          <p:cNvPr id="17" name="Rectangle 44">
            <a:extLst>
              <a:ext uri="{FF2B5EF4-FFF2-40B4-BE49-F238E27FC236}">
                <a16:creationId xmlns:a16="http://schemas.microsoft.com/office/drawing/2014/main" id="{9807A921-F543-422B-8FA1-5B6624B2FB00}"/>
              </a:ext>
            </a:extLst>
          </p:cNvPr>
          <p:cNvSpPr>
            <a:spLocks noChangeArrowheads="1"/>
          </p:cNvSpPr>
          <p:nvPr/>
        </p:nvSpPr>
        <p:spPr bwMode="auto">
          <a:xfrm>
            <a:off x="7994828" y="3268329"/>
            <a:ext cx="16469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lnSpc>
                <a:spcPct val="120000"/>
              </a:lnSpc>
            </a:pPr>
            <a:r>
              <a:rPr lang="en-US" altLang="zh-CN" sz="2000" b="1" dirty="0" err="1">
                <a:solidFill>
                  <a:srgbClr val="06C5B3"/>
                </a:solidFill>
                <a:latin typeface="微软雅黑" pitchFamily="34" charset="-122"/>
                <a:ea typeface="微软雅黑" pitchFamily="34" charset="-122"/>
              </a:rPr>
              <a:t>BigData</a:t>
            </a:r>
            <a:endParaRPr lang="zh-CN" altLang="en-US" sz="2000" b="1" dirty="0">
              <a:solidFill>
                <a:srgbClr val="06C5B3"/>
              </a:solidFill>
              <a:latin typeface="微软雅黑" pitchFamily="34" charset="-122"/>
              <a:ea typeface="微软雅黑" pitchFamily="34" charset="-122"/>
            </a:endParaRPr>
          </a:p>
          <a:p>
            <a:pPr algn="ctr">
              <a:lnSpc>
                <a:spcPct val="120000"/>
              </a:lnSpc>
            </a:pPr>
            <a:r>
              <a:rPr lang="zh-CN" altLang="en-US" sz="2000" dirty="0">
                <a:solidFill>
                  <a:schemeClr val="bg1"/>
                </a:solidFill>
              </a:rPr>
              <a:t>大数据</a:t>
            </a:r>
          </a:p>
        </p:txBody>
      </p:sp>
      <p:sp>
        <p:nvSpPr>
          <p:cNvPr id="18" name="矩形 17">
            <a:extLst>
              <a:ext uri="{FF2B5EF4-FFF2-40B4-BE49-F238E27FC236}">
                <a16:creationId xmlns:a16="http://schemas.microsoft.com/office/drawing/2014/main" id="{B6A94E77-6A0E-4ADF-9849-25602D2AF03D}"/>
              </a:ext>
            </a:extLst>
          </p:cNvPr>
          <p:cNvSpPr/>
          <p:nvPr/>
        </p:nvSpPr>
        <p:spPr>
          <a:xfrm>
            <a:off x="8112224" y="1063711"/>
            <a:ext cx="1536171" cy="1536171"/>
          </a:xfrm>
          <a:prstGeom prst="rect">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矩形 18">
            <a:extLst>
              <a:ext uri="{FF2B5EF4-FFF2-40B4-BE49-F238E27FC236}">
                <a16:creationId xmlns:a16="http://schemas.microsoft.com/office/drawing/2014/main" id="{890E41D2-A93D-4332-972E-1D1BBCC0638C}"/>
              </a:ext>
            </a:extLst>
          </p:cNvPr>
          <p:cNvSpPr/>
          <p:nvPr/>
        </p:nvSpPr>
        <p:spPr>
          <a:xfrm>
            <a:off x="8250812" y="1202299"/>
            <a:ext cx="1258995" cy="1258995"/>
          </a:xfrm>
          <a:prstGeom prst="rect">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TextBox 74">
            <a:extLst>
              <a:ext uri="{FF2B5EF4-FFF2-40B4-BE49-F238E27FC236}">
                <a16:creationId xmlns:a16="http://schemas.microsoft.com/office/drawing/2014/main" id="{18D374EE-9170-45CF-82CF-F158B7C9212C}"/>
              </a:ext>
            </a:extLst>
          </p:cNvPr>
          <p:cNvSpPr txBox="1"/>
          <p:nvPr/>
        </p:nvSpPr>
        <p:spPr>
          <a:xfrm>
            <a:off x="8095817" y="1285184"/>
            <a:ext cx="1574171" cy="1077218"/>
          </a:xfrm>
          <a:prstGeom prst="rect">
            <a:avLst/>
          </a:prstGeom>
          <a:noFill/>
        </p:spPr>
        <p:txBody>
          <a:bodyPr wrap="square" rtlCol="0">
            <a:spAutoFit/>
          </a:bodyPr>
          <a:lstStyle/>
          <a:p>
            <a:pPr algn="ctr"/>
            <a:r>
              <a:rPr lang="en-US" altLang="zh-CN" sz="6400" dirty="0">
                <a:solidFill>
                  <a:schemeClr val="bg1"/>
                </a:solidFill>
                <a:latin typeface="Impact" pitchFamily="34" charset="0"/>
              </a:rPr>
              <a:t>I</a:t>
            </a:r>
            <a:endParaRPr lang="zh-CN" altLang="en-US" sz="6400" dirty="0">
              <a:solidFill>
                <a:schemeClr val="bg1"/>
              </a:solidFill>
              <a:latin typeface="Impact" pitchFamily="34" charset="0"/>
            </a:endParaRPr>
          </a:p>
        </p:txBody>
      </p:sp>
      <p:sp>
        <p:nvSpPr>
          <p:cNvPr id="21" name="Rectangle 44">
            <a:extLst>
              <a:ext uri="{FF2B5EF4-FFF2-40B4-BE49-F238E27FC236}">
                <a16:creationId xmlns:a16="http://schemas.microsoft.com/office/drawing/2014/main" id="{0201BB23-4730-4F31-A908-D77FB96EF135}"/>
              </a:ext>
            </a:extLst>
          </p:cNvPr>
          <p:cNvSpPr>
            <a:spLocks noChangeArrowheads="1"/>
          </p:cNvSpPr>
          <p:nvPr/>
        </p:nvSpPr>
        <p:spPr bwMode="auto">
          <a:xfrm>
            <a:off x="9825685" y="1490331"/>
            <a:ext cx="1646912" cy="71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lnSpc>
                <a:spcPct val="120000"/>
              </a:lnSpc>
            </a:pPr>
            <a:r>
              <a:rPr lang="en-US" altLang="zh-CN" sz="2000" b="1" dirty="0">
                <a:solidFill>
                  <a:srgbClr val="06C5B3"/>
                </a:solidFill>
                <a:latin typeface="微软雅黑" pitchFamily="34" charset="-122"/>
                <a:ea typeface="微软雅黑" pitchFamily="34" charset="-122"/>
              </a:rPr>
              <a:t>IOT</a:t>
            </a:r>
          </a:p>
          <a:p>
            <a:pPr lvl="0" algn="ctr">
              <a:lnSpc>
                <a:spcPct val="120000"/>
              </a:lnSpc>
            </a:pPr>
            <a:r>
              <a:rPr lang="zh-CN" altLang="en-US" sz="2000" dirty="0">
                <a:solidFill>
                  <a:schemeClr val="bg1"/>
                </a:solidFill>
              </a:rPr>
              <a:t>物联网</a:t>
            </a:r>
          </a:p>
        </p:txBody>
      </p:sp>
      <p:sp>
        <p:nvSpPr>
          <p:cNvPr id="22" name="矩形 21">
            <a:extLst>
              <a:ext uri="{FF2B5EF4-FFF2-40B4-BE49-F238E27FC236}">
                <a16:creationId xmlns:a16="http://schemas.microsoft.com/office/drawing/2014/main" id="{ADC86A95-9A80-4EBF-8489-DA31A28E8972}"/>
              </a:ext>
            </a:extLst>
          </p:cNvPr>
          <p:cNvSpPr/>
          <p:nvPr/>
        </p:nvSpPr>
        <p:spPr>
          <a:xfrm>
            <a:off x="4538236" y="4889133"/>
            <a:ext cx="1536171" cy="1536171"/>
          </a:xfrm>
          <a:prstGeom prst="rect">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矩形 22">
            <a:extLst>
              <a:ext uri="{FF2B5EF4-FFF2-40B4-BE49-F238E27FC236}">
                <a16:creationId xmlns:a16="http://schemas.microsoft.com/office/drawing/2014/main" id="{B3FCD0DB-7F97-404D-A63E-F91B05410605}"/>
              </a:ext>
            </a:extLst>
          </p:cNvPr>
          <p:cNvSpPr/>
          <p:nvPr/>
        </p:nvSpPr>
        <p:spPr>
          <a:xfrm>
            <a:off x="4676824" y="5027721"/>
            <a:ext cx="1258995" cy="1258995"/>
          </a:xfrm>
          <a:prstGeom prst="rect">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TextBox 74">
            <a:extLst>
              <a:ext uri="{FF2B5EF4-FFF2-40B4-BE49-F238E27FC236}">
                <a16:creationId xmlns:a16="http://schemas.microsoft.com/office/drawing/2014/main" id="{56484856-CC6B-4D1C-B42D-6850B311658A}"/>
              </a:ext>
            </a:extLst>
          </p:cNvPr>
          <p:cNvSpPr txBox="1"/>
          <p:nvPr/>
        </p:nvSpPr>
        <p:spPr>
          <a:xfrm>
            <a:off x="4521829" y="5110606"/>
            <a:ext cx="1574171" cy="1077218"/>
          </a:xfrm>
          <a:prstGeom prst="rect">
            <a:avLst/>
          </a:prstGeom>
          <a:noFill/>
        </p:spPr>
        <p:txBody>
          <a:bodyPr wrap="square" rtlCol="0">
            <a:spAutoFit/>
          </a:bodyPr>
          <a:lstStyle/>
          <a:p>
            <a:pPr algn="ctr"/>
            <a:r>
              <a:rPr lang="en-US" altLang="zh-CN" sz="6400" dirty="0">
                <a:solidFill>
                  <a:schemeClr val="bg1"/>
                </a:solidFill>
                <a:latin typeface="Impact" pitchFamily="34" charset="0"/>
              </a:rPr>
              <a:t>E</a:t>
            </a:r>
            <a:endParaRPr lang="zh-CN" altLang="en-US" sz="6400" dirty="0">
              <a:solidFill>
                <a:schemeClr val="bg1"/>
              </a:solidFill>
              <a:latin typeface="Impact" pitchFamily="34" charset="0"/>
            </a:endParaRPr>
          </a:p>
        </p:txBody>
      </p:sp>
      <p:sp>
        <p:nvSpPr>
          <p:cNvPr id="25" name="Rectangle 44">
            <a:extLst>
              <a:ext uri="{FF2B5EF4-FFF2-40B4-BE49-F238E27FC236}">
                <a16:creationId xmlns:a16="http://schemas.microsoft.com/office/drawing/2014/main" id="{B87370B2-1250-44FA-A31D-D19F28963CD3}"/>
              </a:ext>
            </a:extLst>
          </p:cNvPr>
          <p:cNvSpPr>
            <a:spLocks noChangeArrowheads="1"/>
          </p:cNvSpPr>
          <p:nvPr/>
        </p:nvSpPr>
        <p:spPr bwMode="auto">
          <a:xfrm>
            <a:off x="6251697" y="5315753"/>
            <a:ext cx="1646912" cy="714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lnSpc>
                <a:spcPct val="120000"/>
              </a:lnSpc>
            </a:pPr>
            <a:r>
              <a:rPr lang="en-US" altLang="zh-CN" sz="2000" b="1" dirty="0">
                <a:solidFill>
                  <a:srgbClr val="06C5B3"/>
                </a:solidFill>
                <a:latin typeface="微软雅黑" pitchFamily="34" charset="-122"/>
                <a:ea typeface="微软雅黑" pitchFamily="34" charset="-122"/>
              </a:rPr>
              <a:t>Ecosphere</a:t>
            </a:r>
          </a:p>
          <a:p>
            <a:pPr lvl="0" algn="ctr">
              <a:lnSpc>
                <a:spcPct val="120000"/>
              </a:lnSpc>
            </a:pPr>
            <a:r>
              <a:rPr lang="zh-CN" altLang="en-US" sz="2000" dirty="0">
                <a:solidFill>
                  <a:schemeClr val="bg1"/>
                </a:solidFill>
              </a:rPr>
              <a:t>生态圈</a:t>
            </a:r>
          </a:p>
        </p:txBody>
      </p:sp>
    </p:spTree>
    <p:extLst>
      <p:ext uri="{BB962C8B-B14F-4D97-AF65-F5344CB8AC3E}">
        <p14:creationId xmlns:p14="http://schemas.microsoft.com/office/powerpoint/2010/main" val="460306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7">
            <a:extLst>
              <a:ext uri="{FF2B5EF4-FFF2-40B4-BE49-F238E27FC236}">
                <a16:creationId xmlns:a16="http://schemas.microsoft.com/office/drawing/2014/main" id="{D3864965-39F5-4BE9-A420-644C848E0D02}"/>
              </a:ext>
            </a:extLst>
          </p:cNvPr>
          <p:cNvSpPr txBox="1">
            <a:spLocks/>
          </p:cNvSpPr>
          <p:nvPr/>
        </p:nvSpPr>
        <p:spPr>
          <a:xfrm>
            <a:off x="3640383" y="7566"/>
            <a:ext cx="5218511" cy="83888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3600" dirty="0">
                <a:solidFill>
                  <a:schemeClr val="bg2">
                    <a:lumMod val="50000"/>
                  </a:schemeClr>
                </a:solidFill>
              </a:rPr>
              <a:t>人工智能</a:t>
            </a:r>
            <a:endParaRPr lang="en-US" sz="3600" dirty="0">
              <a:solidFill>
                <a:schemeClr val="bg2">
                  <a:lumMod val="50000"/>
                </a:schemeClr>
              </a:solidFill>
            </a:endParaRPr>
          </a:p>
        </p:txBody>
      </p:sp>
      <p:sp>
        <p:nvSpPr>
          <p:cNvPr id="3" name="Title 1">
            <a:extLst>
              <a:ext uri="{FF2B5EF4-FFF2-40B4-BE49-F238E27FC236}">
                <a16:creationId xmlns:a16="http://schemas.microsoft.com/office/drawing/2014/main" id="{94F91211-9DA5-40A4-82F1-917129EE75CF}"/>
              </a:ext>
            </a:extLst>
          </p:cNvPr>
          <p:cNvSpPr txBox="1">
            <a:spLocks/>
          </p:cNvSpPr>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1200" dirty="0">
                <a:solidFill>
                  <a:schemeClr val="bg2">
                    <a:lumMod val="75000"/>
                  </a:schemeClr>
                </a:solidFill>
                <a:latin typeface="+mn-lt"/>
                <a:ea typeface="Roboto" panose="02000000000000000000" pitchFamily="2" charset="0"/>
              </a:rPr>
              <a:t>Artificial Intelligence</a:t>
            </a:r>
          </a:p>
        </p:txBody>
      </p:sp>
      <p:grpSp>
        <p:nvGrpSpPr>
          <p:cNvPr id="4" name="Group 42">
            <a:extLst>
              <a:ext uri="{FF2B5EF4-FFF2-40B4-BE49-F238E27FC236}">
                <a16:creationId xmlns:a16="http://schemas.microsoft.com/office/drawing/2014/main" id="{73E06080-B1C9-4A87-B99A-06431835A244}"/>
              </a:ext>
            </a:extLst>
          </p:cNvPr>
          <p:cNvGrpSpPr/>
          <p:nvPr/>
        </p:nvGrpSpPr>
        <p:grpSpPr>
          <a:xfrm>
            <a:off x="5556768" y="844754"/>
            <a:ext cx="1440000" cy="58058"/>
            <a:chOff x="4616262" y="2307771"/>
            <a:chExt cx="2349876" cy="58058"/>
          </a:xfrm>
        </p:grpSpPr>
        <p:sp>
          <p:nvSpPr>
            <p:cNvPr id="5" name="Rectangle 43">
              <a:extLst>
                <a:ext uri="{FF2B5EF4-FFF2-40B4-BE49-F238E27FC236}">
                  <a16:creationId xmlns:a16="http://schemas.microsoft.com/office/drawing/2014/main" id="{07D07FEA-6BB4-4550-B2B6-19EE1D239B28}"/>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44">
              <a:extLst>
                <a:ext uri="{FF2B5EF4-FFF2-40B4-BE49-F238E27FC236}">
                  <a16:creationId xmlns:a16="http://schemas.microsoft.com/office/drawing/2014/main" id="{CEC56CFB-D54A-4F6D-8048-98E75E34D17F}"/>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Freeform 5">
            <a:extLst>
              <a:ext uri="{FF2B5EF4-FFF2-40B4-BE49-F238E27FC236}">
                <a16:creationId xmlns:a16="http://schemas.microsoft.com/office/drawing/2014/main" id="{AA2CD972-C7ED-4156-9CE8-D7EB5D709858}"/>
              </a:ext>
            </a:extLst>
          </p:cNvPr>
          <p:cNvSpPr>
            <a:spLocks/>
          </p:cNvSpPr>
          <p:nvPr/>
        </p:nvSpPr>
        <p:spPr bwMode="auto">
          <a:xfrm>
            <a:off x="9138872" y="5216813"/>
            <a:ext cx="2545129" cy="1125956"/>
          </a:xfrm>
          <a:custGeom>
            <a:avLst/>
            <a:gdLst>
              <a:gd name="T0" fmla="*/ 465 w 641"/>
              <a:gd name="T1" fmla="*/ 0 h 284"/>
              <a:gd name="T2" fmla="*/ 641 w 641"/>
              <a:gd name="T3" fmla="*/ 284 h 284"/>
              <a:gd name="T4" fmla="*/ 4 w 641"/>
              <a:gd name="T5" fmla="*/ 284 h 284"/>
              <a:gd name="T6" fmla="*/ 37 w 641"/>
              <a:gd name="T7" fmla="*/ 70 h 284"/>
              <a:gd name="T8" fmla="*/ 0 w 641"/>
              <a:gd name="T9" fmla="*/ 0 h 284"/>
              <a:gd name="T10" fmla="*/ 465 w 641"/>
              <a:gd name="T11" fmla="*/ 0 h 284"/>
            </a:gdLst>
            <a:ahLst/>
            <a:cxnLst>
              <a:cxn ang="0">
                <a:pos x="T0" y="T1"/>
              </a:cxn>
              <a:cxn ang="0">
                <a:pos x="T2" y="T3"/>
              </a:cxn>
              <a:cxn ang="0">
                <a:pos x="T4" y="T5"/>
              </a:cxn>
              <a:cxn ang="0">
                <a:pos x="T6" y="T7"/>
              </a:cxn>
              <a:cxn ang="0">
                <a:pos x="T8" y="T9"/>
              </a:cxn>
              <a:cxn ang="0">
                <a:pos x="T10" y="T11"/>
              </a:cxn>
            </a:cxnLst>
            <a:rect l="0" t="0" r="r" b="b"/>
            <a:pathLst>
              <a:path w="641" h="284">
                <a:moveTo>
                  <a:pt x="465" y="0"/>
                </a:moveTo>
                <a:cubicBezTo>
                  <a:pt x="511" y="135"/>
                  <a:pt x="613" y="217"/>
                  <a:pt x="641" y="284"/>
                </a:cubicBezTo>
                <a:cubicBezTo>
                  <a:pt x="4" y="284"/>
                  <a:pt x="4" y="284"/>
                  <a:pt x="4" y="284"/>
                </a:cubicBezTo>
                <a:cubicBezTo>
                  <a:pt x="23" y="214"/>
                  <a:pt x="63" y="151"/>
                  <a:pt x="37" y="70"/>
                </a:cubicBezTo>
                <a:cubicBezTo>
                  <a:pt x="28" y="40"/>
                  <a:pt x="15" y="17"/>
                  <a:pt x="0" y="0"/>
                </a:cubicBezTo>
                <a:lnTo>
                  <a:pt x="465" y="0"/>
                </a:lnTo>
                <a:close/>
              </a:path>
            </a:pathLst>
          </a:custGeom>
          <a:solidFill>
            <a:srgbClr val="B9D51F"/>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8" name="Freeform 6">
            <a:extLst>
              <a:ext uri="{FF2B5EF4-FFF2-40B4-BE49-F238E27FC236}">
                <a16:creationId xmlns:a16="http://schemas.microsoft.com/office/drawing/2014/main" id="{6FE0EB8D-FAC3-4B45-B7D3-91086E445930}"/>
              </a:ext>
            </a:extLst>
          </p:cNvPr>
          <p:cNvSpPr>
            <a:spLocks/>
          </p:cNvSpPr>
          <p:nvPr/>
        </p:nvSpPr>
        <p:spPr bwMode="auto">
          <a:xfrm>
            <a:off x="8399963" y="1549078"/>
            <a:ext cx="2982443" cy="1400743"/>
          </a:xfrm>
          <a:custGeom>
            <a:avLst/>
            <a:gdLst>
              <a:gd name="T0" fmla="*/ 0 w 751"/>
              <a:gd name="T1" fmla="*/ 353 h 353"/>
              <a:gd name="T2" fmla="*/ 57 w 751"/>
              <a:gd name="T3" fmla="*/ 201 h 353"/>
              <a:gd name="T4" fmla="*/ 680 w 751"/>
              <a:gd name="T5" fmla="*/ 150 h 353"/>
              <a:gd name="T6" fmla="*/ 751 w 751"/>
              <a:gd name="T7" fmla="*/ 353 h 353"/>
              <a:gd name="T8" fmla="*/ 0 w 751"/>
              <a:gd name="T9" fmla="*/ 353 h 353"/>
            </a:gdLst>
            <a:ahLst/>
            <a:cxnLst>
              <a:cxn ang="0">
                <a:pos x="T0" y="T1"/>
              </a:cxn>
              <a:cxn ang="0">
                <a:pos x="T2" y="T3"/>
              </a:cxn>
              <a:cxn ang="0">
                <a:pos x="T4" y="T5"/>
              </a:cxn>
              <a:cxn ang="0">
                <a:pos x="T6" y="T7"/>
              </a:cxn>
              <a:cxn ang="0">
                <a:pos x="T8" y="T9"/>
              </a:cxn>
            </a:cxnLst>
            <a:rect l="0" t="0" r="r" b="b"/>
            <a:pathLst>
              <a:path w="751" h="353">
                <a:moveTo>
                  <a:pt x="0" y="353"/>
                </a:moveTo>
                <a:cubicBezTo>
                  <a:pt x="14" y="313"/>
                  <a:pt x="20" y="305"/>
                  <a:pt x="57" y="201"/>
                </a:cubicBezTo>
                <a:cubicBezTo>
                  <a:pt x="126" y="10"/>
                  <a:pt x="558" y="0"/>
                  <a:pt x="680" y="150"/>
                </a:cubicBezTo>
                <a:cubicBezTo>
                  <a:pt x="730" y="213"/>
                  <a:pt x="751" y="284"/>
                  <a:pt x="751" y="353"/>
                </a:cubicBezTo>
                <a:lnTo>
                  <a:pt x="0" y="353"/>
                </a:lnTo>
                <a:close/>
              </a:path>
            </a:pathLst>
          </a:custGeom>
          <a:solidFill>
            <a:srgbClr val="0E7FB7"/>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9" name="Freeform 7">
            <a:extLst>
              <a:ext uri="{FF2B5EF4-FFF2-40B4-BE49-F238E27FC236}">
                <a16:creationId xmlns:a16="http://schemas.microsoft.com/office/drawing/2014/main" id="{A6840930-D4DA-4DDD-A2FE-7C8EE20B044A}"/>
              </a:ext>
            </a:extLst>
          </p:cNvPr>
          <p:cNvSpPr>
            <a:spLocks/>
          </p:cNvSpPr>
          <p:nvPr/>
        </p:nvSpPr>
        <p:spPr bwMode="auto">
          <a:xfrm>
            <a:off x="8054803" y="2946469"/>
            <a:ext cx="3332628" cy="1139360"/>
          </a:xfrm>
          <a:custGeom>
            <a:avLst/>
            <a:gdLst>
              <a:gd name="T0" fmla="*/ 77 w 839"/>
              <a:gd name="T1" fmla="*/ 287 h 287"/>
              <a:gd name="T2" fmla="*/ 71 w 839"/>
              <a:gd name="T3" fmla="*/ 275 h 287"/>
              <a:gd name="T4" fmla="*/ 42 w 839"/>
              <a:gd name="T5" fmla="*/ 261 h 287"/>
              <a:gd name="T6" fmla="*/ 13 w 839"/>
              <a:gd name="T7" fmla="*/ 219 h 287"/>
              <a:gd name="T8" fmla="*/ 51 w 839"/>
              <a:gd name="T9" fmla="*/ 165 h 287"/>
              <a:gd name="T10" fmla="*/ 102 w 839"/>
              <a:gd name="T11" fmla="*/ 86 h 287"/>
              <a:gd name="T12" fmla="*/ 78 w 839"/>
              <a:gd name="T13" fmla="*/ 31 h 287"/>
              <a:gd name="T14" fmla="*/ 88 w 839"/>
              <a:gd name="T15" fmla="*/ 0 h 287"/>
              <a:gd name="T16" fmla="*/ 839 w 839"/>
              <a:gd name="T17" fmla="*/ 0 h 287"/>
              <a:gd name="T18" fmla="*/ 779 w 839"/>
              <a:gd name="T19" fmla="*/ 199 h 287"/>
              <a:gd name="T20" fmla="*/ 737 w 839"/>
              <a:gd name="T21" fmla="*/ 287 h 287"/>
              <a:gd name="T22" fmla="*/ 77 w 839"/>
              <a:gd name="T23"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9" h="287">
                <a:moveTo>
                  <a:pt x="77" y="287"/>
                </a:moveTo>
                <a:cubicBezTo>
                  <a:pt x="76" y="283"/>
                  <a:pt x="74" y="279"/>
                  <a:pt x="71" y="275"/>
                </a:cubicBezTo>
                <a:cubicBezTo>
                  <a:pt x="63" y="266"/>
                  <a:pt x="55" y="265"/>
                  <a:pt x="42" y="261"/>
                </a:cubicBezTo>
                <a:cubicBezTo>
                  <a:pt x="18" y="253"/>
                  <a:pt x="0" y="244"/>
                  <a:pt x="13" y="219"/>
                </a:cubicBezTo>
                <a:cubicBezTo>
                  <a:pt x="24" y="197"/>
                  <a:pt x="26" y="198"/>
                  <a:pt x="51" y="165"/>
                </a:cubicBezTo>
                <a:cubicBezTo>
                  <a:pt x="77" y="129"/>
                  <a:pt x="102" y="96"/>
                  <a:pt x="102" y="86"/>
                </a:cubicBezTo>
                <a:cubicBezTo>
                  <a:pt x="102" y="60"/>
                  <a:pt x="69" y="60"/>
                  <a:pt x="78" y="31"/>
                </a:cubicBezTo>
                <a:cubicBezTo>
                  <a:pt x="82" y="18"/>
                  <a:pt x="85" y="9"/>
                  <a:pt x="88" y="0"/>
                </a:cubicBezTo>
                <a:cubicBezTo>
                  <a:pt x="839" y="0"/>
                  <a:pt x="839" y="0"/>
                  <a:pt x="839" y="0"/>
                </a:cubicBezTo>
                <a:cubicBezTo>
                  <a:pt x="839" y="74"/>
                  <a:pt x="815" y="145"/>
                  <a:pt x="779" y="199"/>
                </a:cubicBezTo>
                <a:cubicBezTo>
                  <a:pt x="764" y="222"/>
                  <a:pt x="749" y="248"/>
                  <a:pt x="737" y="287"/>
                </a:cubicBezTo>
                <a:lnTo>
                  <a:pt x="77" y="287"/>
                </a:lnTo>
                <a:close/>
              </a:path>
            </a:pathLst>
          </a:custGeom>
          <a:solidFill>
            <a:srgbClr val="45C1A4"/>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0" name="Freeform 8">
            <a:extLst>
              <a:ext uri="{FF2B5EF4-FFF2-40B4-BE49-F238E27FC236}">
                <a16:creationId xmlns:a16="http://schemas.microsoft.com/office/drawing/2014/main" id="{89F6E07C-0205-4140-90DE-F5E1B41E8E6C}"/>
              </a:ext>
            </a:extLst>
          </p:cNvPr>
          <p:cNvSpPr>
            <a:spLocks/>
          </p:cNvSpPr>
          <p:nvPr/>
        </p:nvSpPr>
        <p:spPr bwMode="auto">
          <a:xfrm>
            <a:off x="8265920" y="4080803"/>
            <a:ext cx="2724411" cy="1139360"/>
          </a:xfrm>
          <a:custGeom>
            <a:avLst/>
            <a:gdLst>
              <a:gd name="T0" fmla="*/ 666 w 686"/>
              <a:gd name="T1" fmla="*/ 99 h 287"/>
              <a:gd name="T2" fmla="*/ 686 w 686"/>
              <a:gd name="T3" fmla="*/ 287 h 287"/>
              <a:gd name="T4" fmla="*/ 221 w 686"/>
              <a:gd name="T5" fmla="*/ 287 h 287"/>
              <a:gd name="T6" fmla="*/ 53 w 686"/>
              <a:gd name="T7" fmla="*/ 222 h 287"/>
              <a:gd name="T8" fmla="*/ 15 w 686"/>
              <a:gd name="T9" fmla="*/ 184 h 287"/>
              <a:gd name="T10" fmla="*/ 25 w 686"/>
              <a:gd name="T11" fmla="*/ 130 h 287"/>
              <a:gd name="T12" fmla="*/ 15 w 686"/>
              <a:gd name="T13" fmla="*/ 94 h 287"/>
              <a:gd name="T14" fmla="*/ 20 w 686"/>
              <a:gd name="T15" fmla="*/ 75 h 287"/>
              <a:gd name="T16" fmla="*/ 8 w 686"/>
              <a:gd name="T17" fmla="*/ 64 h 287"/>
              <a:gd name="T18" fmla="*/ 14 w 686"/>
              <a:gd name="T19" fmla="*/ 35 h 287"/>
              <a:gd name="T20" fmla="*/ 25 w 686"/>
              <a:gd name="T21" fmla="*/ 0 h 287"/>
              <a:gd name="T22" fmla="*/ 685 w 686"/>
              <a:gd name="T23" fmla="*/ 0 h 287"/>
              <a:gd name="T24" fmla="*/ 666 w 686"/>
              <a:gd name="T25" fmla="*/ 9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6" h="287">
                <a:moveTo>
                  <a:pt x="666" y="99"/>
                </a:moveTo>
                <a:cubicBezTo>
                  <a:pt x="658" y="172"/>
                  <a:pt x="668" y="233"/>
                  <a:pt x="686" y="287"/>
                </a:cubicBezTo>
                <a:cubicBezTo>
                  <a:pt x="221" y="287"/>
                  <a:pt x="221" y="287"/>
                  <a:pt x="221" y="287"/>
                </a:cubicBezTo>
                <a:cubicBezTo>
                  <a:pt x="167" y="221"/>
                  <a:pt x="86" y="228"/>
                  <a:pt x="53" y="222"/>
                </a:cubicBezTo>
                <a:cubicBezTo>
                  <a:pt x="26" y="217"/>
                  <a:pt x="16" y="192"/>
                  <a:pt x="15" y="184"/>
                </a:cubicBezTo>
                <a:cubicBezTo>
                  <a:pt x="12" y="171"/>
                  <a:pt x="12" y="151"/>
                  <a:pt x="25" y="130"/>
                </a:cubicBezTo>
                <a:cubicBezTo>
                  <a:pt x="37" y="108"/>
                  <a:pt x="22" y="109"/>
                  <a:pt x="15" y="94"/>
                </a:cubicBezTo>
                <a:cubicBezTo>
                  <a:pt x="11" y="87"/>
                  <a:pt x="18" y="76"/>
                  <a:pt x="20" y="75"/>
                </a:cubicBezTo>
                <a:cubicBezTo>
                  <a:pt x="24" y="73"/>
                  <a:pt x="16" y="73"/>
                  <a:pt x="8" y="64"/>
                </a:cubicBezTo>
                <a:cubicBezTo>
                  <a:pt x="0" y="54"/>
                  <a:pt x="8" y="45"/>
                  <a:pt x="14" y="35"/>
                </a:cubicBezTo>
                <a:cubicBezTo>
                  <a:pt x="19" y="27"/>
                  <a:pt x="28" y="14"/>
                  <a:pt x="25" y="0"/>
                </a:cubicBezTo>
                <a:cubicBezTo>
                  <a:pt x="685" y="0"/>
                  <a:pt x="685" y="0"/>
                  <a:pt x="685" y="0"/>
                </a:cubicBezTo>
                <a:cubicBezTo>
                  <a:pt x="677" y="27"/>
                  <a:pt x="670" y="59"/>
                  <a:pt x="666" y="99"/>
                </a:cubicBezTo>
                <a:close/>
              </a:path>
            </a:pathLst>
          </a:custGeom>
          <a:solidFill>
            <a:srgbClr val="4BACC6"/>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11" name="Group 9">
            <a:extLst>
              <a:ext uri="{FF2B5EF4-FFF2-40B4-BE49-F238E27FC236}">
                <a16:creationId xmlns:a16="http://schemas.microsoft.com/office/drawing/2014/main" id="{1A1A1663-12DB-4136-B202-DBA607CC05E3}"/>
              </a:ext>
            </a:extLst>
          </p:cNvPr>
          <p:cNvGrpSpPr/>
          <p:nvPr/>
        </p:nvGrpSpPr>
        <p:grpSpPr>
          <a:xfrm>
            <a:off x="8766003" y="3236413"/>
            <a:ext cx="565711" cy="598988"/>
            <a:chOff x="3659074" y="3351023"/>
            <a:chExt cx="424283" cy="449241"/>
          </a:xfrm>
          <a:solidFill>
            <a:schemeClr val="bg1"/>
          </a:solidFill>
        </p:grpSpPr>
        <p:sp>
          <p:nvSpPr>
            <p:cNvPr id="12" name="Freeform 47">
              <a:extLst>
                <a:ext uri="{FF2B5EF4-FFF2-40B4-BE49-F238E27FC236}">
                  <a16:creationId xmlns:a16="http://schemas.microsoft.com/office/drawing/2014/main" id="{FBFDDEE9-9A5D-4650-8FBE-41B760D68B7C}"/>
                </a:ext>
              </a:extLst>
            </p:cNvPr>
            <p:cNvSpPr>
              <a:spLocks/>
            </p:cNvSpPr>
            <p:nvPr/>
          </p:nvSpPr>
          <p:spPr bwMode="auto">
            <a:xfrm>
              <a:off x="3659074" y="3518240"/>
              <a:ext cx="199662" cy="282024"/>
            </a:xfrm>
            <a:custGeom>
              <a:avLst/>
              <a:gdLst>
                <a:gd name="T0" fmla="*/ 43 w 60"/>
                <a:gd name="T1" fmla="*/ 49 h 85"/>
                <a:gd name="T2" fmla="*/ 44 w 60"/>
                <a:gd name="T3" fmla="*/ 40 h 85"/>
                <a:gd name="T4" fmla="*/ 32 w 60"/>
                <a:gd name="T5" fmla="*/ 4 h 85"/>
                <a:gd name="T6" fmla="*/ 26 w 60"/>
                <a:gd name="T7" fmla="*/ 2 h 85"/>
                <a:gd name="T8" fmla="*/ 12 w 60"/>
                <a:gd name="T9" fmla="*/ 7 h 85"/>
                <a:gd name="T10" fmla="*/ 4 w 60"/>
                <a:gd name="T11" fmla="*/ 22 h 85"/>
                <a:gd name="T12" fmla="*/ 9 w 60"/>
                <a:gd name="T13" fmla="*/ 37 h 85"/>
                <a:gd name="T14" fmla="*/ 25 w 60"/>
                <a:gd name="T15" fmla="*/ 46 h 85"/>
                <a:gd name="T16" fmla="*/ 31 w 60"/>
                <a:gd name="T17" fmla="*/ 52 h 85"/>
                <a:gd name="T18" fmla="*/ 41 w 60"/>
                <a:gd name="T19" fmla="*/ 80 h 85"/>
                <a:gd name="T20" fmla="*/ 46 w 60"/>
                <a:gd name="T21" fmla="*/ 83 h 85"/>
                <a:gd name="T22" fmla="*/ 49 w 60"/>
                <a:gd name="T23" fmla="*/ 70 h 85"/>
                <a:gd name="T24" fmla="*/ 43 w 60"/>
                <a:gd name="T25" fmla="*/ 4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5">
                  <a:moveTo>
                    <a:pt x="43" y="49"/>
                  </a:moveTo>
                  <a:cubicBezTo>
                    <a:pt x="43" y="49"/>
                    <a:pt x="45" y="43"/>
                    <a:pt x="44" y="40"/>
                  </a:cubicBezTo>
                  <a:cubicBezTo>
                    <a:pt x="32" y="4"/>
                    <a:pt x="32" y="4"/>
                    <a:pt x="32" y="4"/>
                  </a:cubicBezTo>
                  <a:cubicBezTo>
                    <a:pt x="32" y="4"/>
                    <a:pt x="31" y="0"/>
                    <a:pt x="26" y="2"/>
                  </a:cubicBezTo>
                  <a:cubicBezTo>
                    <a:pt x="12" y="7"/>
                    <a:pt x="12" y="7"/>
                    <a:pt x="12" y="7"/>
                  </a:cubicBezTo>
                  <a:cubicBezTo>
                    <a:pt x="12" y="7"/>
                    <a:pt x="0" y="11"/>
                    <a:pt x="4" y="22"/>
                  </a:cubicBezTo>
                  <a:cubicBezTo>
                    <a:pt x="9" y="37"/>
                    <a:pt x="9" y="37"/>
                    <a:pt x="9" y="37"/>
                  </a:cubicBezTo>
                  <a:cubicBezTo>
                    <a:pt x="9" y="37"/>
                    <a:pt x="14" y="50"/>
                    <a:pt x="25" y="46"/>
                  </a:cubicBezTo>
                  <a:cubicBezTo>
                    <a:pt x="25" y="46"/>
                    <a:pt x="29" y="45"/>
                    <a:pt x="31" y="52"/>
                  </a:cubicBezTo>
                  <a:cubicBezTo>
                    <a:pt x="41" y="80"/>
                    <a:pt x="41" y="80"/>
                    <a:pt x="41" y="80"/>
                  </a:cubicBezTo>
                  <a:cubicBezTo>
                    <a:pt x="41" y="80"/>
                    <a:pt x="41" y="85"/>
                    <a:pt x="46" y="83"/>
                  </a:cubicBezTo>
                  <a:cubicBezTo>
                    <a:pt x="46" y="83"/>
                    <a:pt x="60" y="81"/>
                    <a:pt x="49" y="70"/>
                  </a:cubicBezTo>
                  <a:cubicBezTo>
                    <a:pt x="52" y="63"/>
                    <a:pt x="43" y="58"/>
                    <a:pt x="43"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 name="Freeform 48">
              <a:extLst>
                <a:ext uri="{FF2B5EF4-FFF2-40B4-BE49-F238E27FC236}">
                  <a16:creationId xmlns:a16="http://schemas.microsoft.com/office/drawing/2014/main" id="{798E3306-274E-47E4-8E6C-29B65A177D89}"/>
                </a:ext>
              </a:extLst>
            </p:cNvPr>
            <p:cNvSpPr>
              <a:spLocks/>
            </p:cNvSpPr>
            <p:nvPr/>
          </p:nvSpPr>
          <p:spPr bwMode="auto">
            <a:xfrm>
              <a:off x="3768888" y="3351023"/>
              <a:ext cx="272041" cy="316965"/>
            </a:xfrm>
            <a:custGeom>
              <a:avLst/>
              <a:gdLst>
                <a:gd name="T0" fmla="*/ 70 w 82"/>
                <a:gd name="T1" fmla="*/ 58 h 95"/>
                <a:gd name="T2" fmla="*/ 73 w 82"/>
                <a:gd name="T3" fmla="*/ 45 h 95"/>
                <a:gd name="T4" fmla="*/ 62 w 82"/>
                <a:gd name="T5" fmla="*/ 36 h 95"/>
                <a:gd name="T6" fmla="*/ 52 w 82"/>
                <a:gd name="T7" fmla="*/ 4 h 95"/>
                <a:gd name="T8" fmla="*/ 48 w 82"/>
                <a:gd name="T9" fmla="*/ 6 h 95"/>
                <a:gd name="T10" fmla="*/ 4 w 82"/>
                <a:gd name="T11" fmla="*/ 47 h 95"/>
                <a:gd name="T12" fmla="*/ 2 w 82"/>
                <a:gd name="T13" fmla="*/ 52 h 95"/>
                <a:gd name="T14" fmla="*/ 12 w 82"/>
                <a:gd name="T15" fmla="*/ 83 h 95"/>
                <a:gd name="T16" fmla="*/ 17 w 82"/>
                <a:gd name="T17" fmla="*/ 85 h 95"/>
                <a:gd name="T18" fmla="*/ 78 w 82"/>
                <a:gd name="T19" fmla="*/ 92 h 95"/>
                <a:gd name="T20" fmla="*/ 81 w 82"/>
                <a:gd name="T21" fmla="*/ 91 h 95"/>
                <a:gd name="T22" fmla="*/ 70 w 82"/>
                <a:gd name="T23" fmla="*/ 5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5">
                  <a:moveTo>
                    <a:pt x="70" y="58"/>
                  </a:moveTo>
                  <a:cubicBezTo>
                    <a:pt x="73" y="55"/>
                    <a:pt x="75" y="50"/>
                    <a:pt x="73" y="45"/>
                  </a:cubicBezTo>
                  <a:cubicBezTo>
                    <a:pt x="71" y="40"/>
                    <a:pt x="67" y="37"/>
                    <a:pt x="62" y="36"/>
                  </a:cubicBezTo>
                  <a:cubicBezTo>
                    <a:pt x="52" y="4"/>
                    <a:pt x="52" y="4"/>
                    <a:pt x="52" y="4"/>
                  </a:cubicBezTo>
                  <a:cubicBezTo>
                    <a:pt x="50" y="0"/>
                    <a:pt x="48" y="6"/>
                    <a:pt x="48" y="6"/>
                  </a:cubicBezTo>
                  <a:cubicBezTo>
                    <a:pt x="40" y="38"/>
                    <a:pt x="4" y="47"/>
                    <a:pt x="4" y="47"/>
                  </a:cubicBezTo>
                  <a:cubicBezTo>
                    <a:pt x="0" y="49"/>
                    <a:pt x="2" y="52"/>
                    <a:pt x="2" y="52"/>
                  </a:cubicBezTo>
                  <a:cubicBezTo>
                    <a:pt x="12" y="83"/>
                    <a:pt x="12" y="83"/>
                    <a:pt x="12" y="83"/>
                  </a:cubicBezTo>
                  <a:cubicBezTo>
                    <a:pt x="14" y="86"/>
                    <a:pt x="17" y="85"/>
                    <a:pt x="17" y="85"/>
                  </a:cubicBezTo>
                  <a:cubicBezTo>
                    <a:pt x="56" y="72"/>
                    <a:pt x="78" y="92"/>
                    <a:pt x="78" y="92"/>
                  </a:cubicBezTo>
                  <a:cubicBezTo>
                    <a:pt x="78" y="92"/>
                    <a:pt x="82" y="95"/>
                    <a:pt x="81" y="91"/>
                  </a:cubicBezTo>
                  <a:lnTo>
                    <a:pt x="7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 name="Freeform 49">
              <a:extLst>
                <a:ext uri="{FF2B5EF4-FFF2-40B4-BE49-F238E27FC236}">
                  <a16:creationId xmlns:a16="http://schemas.microsoft.com/office/drawing/2014/main" id="{F3874706-183A-4612-8817-DE711CD759B1}"/>
                </a:ext>
              </a:extLst>
            </p:cNvPr>
            <p:cNvSpPr>
              <a:spLocks/>
            </p:cNvSpPr>
            <p:nvPr/>
          </p:nvSpPr>
          <p:spPr bwMode="auto">
            <a:xfrm>
              <a:off x="4003491" y="3410922"/>
              <a:ext cx="44924" cy="57404"/>
            </a:xfrm>
            <a:custGeom>
              <a:avLst/>
              <a:gdLst>
                <a:gd name="T0" fmla="*/ 18 w 18"/>
                <a:gd name="T1" fmla="*/ 3 h 23"/>
                <a:gd name="T2" fmla="*/ 15 w 18"/>
                <a:gd name="T3" fmla="*/ 0 h 23"/>
                <a:gd name="T4" fmla="*/ 0 w 18"/>
                <a:gd name="T5" fmla="*/ 20 h 23"/>
                <a:gd name="T6" fmla="*/ 3 w 18"/>
                <a:gd name="T7" fmla="*/ 23 h 23"/>
                <a:gd name="T8" fmla="*/ 18 w 18"/>
                <a:gd name="T9" fmla="*/ 3 h 23"/>
              </a:gdLst>
              <a:ahLst/>
              <a:cxnLst>
                <a:cxn ang="0">
                  <a:pos x="T0" y="T1"/>
                </a:cxn>
                <a:cxn ang="0">
                  <a:pos x="T2" y="T3"/>
                </a:cxn>
                <a:cxn ang="0">
                  <a:pos x="T4" y="T5"/>
                </a:cxn>
                <a:cxn ang="0">
                  <a:pos x="T6" y="T7"/>
                </a:cxn>
                <a:cxn ang="0">
                  <a:pos x="T8" y="T9"/>
                </a:cxn>
              </a:cxnLst>
              <a:rect l="0" t="0" r="r" b="b"/>
              <a:pathLst>
                <a:path w="18" h="23">
                  <a:moveTo>
                    <a:pt x="18" y="3"/>
                  </a:moveTo>
                  <a:lnTo>
                    <a:pt x="15" y="0"/>
                  </a:lnTo>
                  <a:lnTo>
                    <a:pt x="0" y="20"/>
                  </a:lnTo>
                  <a:lnTo>
                    <a:pt x="3" y="23"/>
                  </a:lnTo>
                  <a:lnTo>
                    <a:pt x="1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 name="Freeform 50">
              <a:extLst>
                <a:ext uri="{FF2B5EF4-FFF2-40B4-BE49-F238E27FC236}">
                  <a16:creationId xmlns:a16="http://schemas.microsoft.com/office/drawing/2014/main" id="{7DF907D2-1B6D-466E-888B-68B37518D7C6}"/>
                </a:ext>
              </a:extLst>
            </p:cNvPr>
            <p:cNvSpPr>
              <a:spLocks/>
            </p:cNvSpPr>
            <p:nvPr/>
          </p:nvSpPr>
          <p:spPr bwMode="auto">
            <a:xfrm>
              <a:off x="4023458" y="3538206"/>
              <a:ext cx="59899" cy="37438"/>
            </a:xfrm>
            <a:custGeom>
              <a:avLst/>
              <a:gdLst>
                <a:gd name="T0" fmla="*/ 0 w 24"/>
                <a:gd name="T1" fmla="*/ 3 h 15"/>
                <a:gd name="T2" fmla="*/ 23 w 24"/>
                <a:gd name="T3" fmla="*/ 15 h 15"/>
                <a:gd name="T4" fmla="*/ 24 w 24"/>
                <a:gd name="T5" fmla="*/ 12 h 15"/>
                <a:gd name="T6" fmla="*/ 3 w 24"/>
                <a:gd name="T7" fmla="*/ 0 h 15"/>
                <a:gd name="T8" fmla="*/ 0 w 24"/>
                <a:gd name="T9" fmla="*/ 3 h 15"/>
              </a:gdLst>
              <a:ahLst/>
              <a:cxnLst>
                <a:cxn ang="0">
                  <a:pos x="T0" y="T1"/>
                </a:cxn>
                <a:cxn ang="0">
                  <a:pos x="T2" y="T3"/>
                </a:cxn>
                <a:cxn ang="0">
                  <a:pos x="T4" y="T5"/>
                </a:cxn>
                <a:cxn ang="0">
                  <a:pos x="T6" y="T7"/>
                </a:cxn>
                <a:cxn ang="0">
                  <a:pos x="T8" y="T9"/>
                </a:cxn>
              </a:cxnLst>
              <a:rect l="0" t="0" r="r" b="b"/>
              <a:pathLst>
                <a:path w="24" h="15">
                  <a:moveTo>
                    <a:pt x="0" y="3"/>
                  </a:moveTo>
                  <a:lnTo>
                    <a:pt x="23" y="15"/>
                  </a:lnTo>
                  <a:lnTo>
                    <a:pt x="24" y="12"/>
                  </a:lnTo>
                  <a:lnTo>
                    <a:pt x="3"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6" name="Freeform 51">
              <a:extLst>
                <a:ext uri="{FF2B5EF4-FFF2-40B4-BE49-F238E27FC236}">
                  <a16:creationId xmlns:a16="http://schemas.microsoft.com/office/drawing/2014/main" id="{37A47516-3C1E-43EE-B284-0B5296FC5EF4}"/>
                </a:ext>
              </a:extLst>
            </p:cNvPr>
            <p:cNvSpPr>
              <a:spLocks/>
            </p:cNvSpPr>
            <p:nvPr/>
          </p:nvSpPr>
          <p:spPr bwMode="auto">
            <a:xfrm>
              <a:off x="4023458" y="3478307"/>
              <a:ext cx="59899" cy="27454"/>
            </a:xfrm>
            <a:custGeom>
              <a:avLst/>
              <a:gdLst>
                <a:gd name="T0" fmla="*/ 0 w 24"/>
                <a:gd name="T1" fmla="*/ 11 h 11"/>
                <a:gd name="T2" fmla="*/ 24 w 24"/>
                <a:gd name="T3" fmla="*/ 3 h 11"/>
                <a:gd name="T4" fmla="*/ 24 w 24"/>
                <a:gd name="T5" fmla="*/ 0 h 11"/>
                <a:gd name="T6" fmla="*/ 0 w 24"/>
                <a:gd name="T7" fmla="*/ 7 h 11"/>
                <a:gd name="T8" fmla="*/ 0 w 24"/>
                <a:gd name="T9" fmla="*/ 11 h 11"/>
              </a:gdLst>
              <a:ahLst/>
              <a:cxnLst>
                <a:cxn ang="0">
                  <a:pos x="T0" y="T1"/>
                </a:cxn>
                <a:cxn ang="0">
                  <a:pos x="T2" y="T3"/>
                </a:cxn>
                <a:cxn ang="0">
                  <a:pos x="T4" y="T5"/>
                </a:cxn>
                <a:cxn ang="0">
                  <a:pos x="T6" y="T7"/>
                </a:cxn>
                <a:cxn ang="0">
                  <a:pos x="T8" y="T9"/>
                </a:cxn>
              </a:cxnLst>
              <a:rect l="0" t="0" r="r" b="b"/>
              <a:pathLst>
                <a:path w="24" h="11">
                  <a:moveTo>
                    <a:pt x="0" y="11"/>
                  </a:moveTo>
                  <a:lnTo>
                    <a:pt x="24" y="3"/>
                  </a:lnTo>
                  <a:lnTo>
                    <a:pt x="24" y="0"/>
                  </a:lnTo>
                  <a:lnTo>
                    <a:pt x="0" y="7"/>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17" name="Freeform 64">
            <a:extLst>
              <a:ext uri="{FF2B5EF4-FFF2-40B4-BE49-F238E27FC236}">
                <a16:creationId xmlns:a16="http://schemas.microsoft.com/office/drawing/2014/main" id="{4F51CB80-A3ED-4738-803A-B600E1B8F9A3}"/>
              </a:ext>
            </a:extLst>
          </p:cNvPr>
          <p:cNvSpPr>
            <a:spLocks noEditPoints="1"/>
          </p:cNvSpPr>
          <p:nvPr/>
        </p:nvSpPr>
        <p:spPr bwMode="auto">
          <a:xfrm>
            <a:off x="10074231" y="4407145"/>
            <a:ext cx="509712" cy="486675"/>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18" name="Group 16">
            <a:extLst>
              <a:ext uri="{FF2B5EF4-FFF2-40B4-BE49-F238E27FC236}">
                <a16:creationId xmlns:a16="http://schemas.microsoft.com/office/drawing/2014/main" id="{1A4F6814-FBC7-442A-9A20-5BA4DB9E5113}"/>
              </a:ext>
            </a:extLst>
          </p:cNvPr>
          <p:cNvGrpSpPr/>
          <p:nvPr/>
        </p:nvGrpSpPr>
        <p:grpSpPr>
          <a:xfrm>
            <a:off x="10336166" y="2108200"/>
            <a:ext cx="461837" cy="628315"/>
            <a:chOff x="8248816" y="4047345"/>
            <a:chExt cx="429274" cy="584013"/>
          </a:xfrm>
          <a:solidFill>
            <a:schemeClr val="bg1"/>
          </a:solidFill>
        </p:grpSpPr>
        <p:sp>
          <p:nvSpPr>
            <p:cNvPr id="19" name="Freeform 136">
              <a:extLst>
                <a:ext uri="{FF2B5EF4-FFF2-40B4-BE49-F238E27FC236}">
                  <a16:creationId xmlns:a16="http://schemas.microsoft.com/office/drawing/2014/main" id="{C24C5D1E-58B9-4412-BA30-E8E7823D8664}"/>
                </a:ext>
              </a:extLst>
            </p:cNvPr>
            <p:cNvSpPr>
              <a:spLocks/>
            </p:cNvSpPr>
            <p:nvPr/>
          </p:nvSpPr>
          <p:spPr bwMode="auto">
            <a:xfrm>
              <a:off x="8281260" y="4049842"/>
              <a:ext cx="19966" cy="529106"/>
            </a:xfrm>
            <a:custGeom>
              <a:avLst/>
              <a:gdLst>
                <a:gd name="T0" fmla="*/ 8 w 8"/>
                <a:gd name="T1" fmla="*/ 8 h 212"/>
                <a:gd name="T2" fmla="*/ 0 w 8"/>
                <a:gd name="T3" fmla="*/ 0 h 212"/>
                <a:gd name="T4" fmla="*/ 0 w 8"/>
                <a:gd name="T5" fmla="*/ 1 h 212"/>
                <a:gd name="T6" fmla="*/ 0 w 8"/>
                <a:gd name="T7" fmla="*/ 7 h 212"/>
                <a:gd name="T8" fmla="*/ 0 w 8"/>
                <a:gd name="T9" fmla="*/ 212 h 212"/>
                <a:gd name="T10" fmla="*/ 8 w 8"/>
                <a:gd name="T11" fmla="*/ 212 h 212"/>
                <a:gd name="T12" fmla="*/ 8 w 8"/>
                <a:gd name="T13" fmla="*/ 8 h 212"/>
              </a:gdLst>
              <a:ahLst/>
              <a:cxnLst>
                <a:cxn ang="0">
                  <a:pos x="T0" y="T1"/>
                </a:cxn>
                <a:cxn ang="0">
                  <a:pos x="T2" y="T3"/>
                </a:cxn>
                <a:cxn ang="0">
                  <a:pos x="T4" y="T5"/>
                </a:cxn>
                <a:cxn ang="0">
                  <a:pos x="T6" y="T7"/>
                </a:cxn>
                <a:cxn ang="0">
                  <a:pos x="T8" y="T9"/>
                </a:cxn>
                <a:cxn ang="0">
                  <a:pos x="T10" y="T11"/>
                </a:cxn>
                <a:cxn ang="0">
                  <a:pos x="T12" y="T13"/>
                </a:cxn>
              </a:cxnLst>
              <a:rect l="0" t="0" r="r" b="b"/>
              <a:pathLst>
                <a:path w="8" h="212">
                  <a:moveTo>
                    <a:pt x="8" y="8"/>
                  </a:moveTo>
                  <a:lnTo>
                    <a:pt x="0" y="0"/>
                  </a:lnTo>
                  <a:lnTo>
                    <a:pt x="0" y="1"/>
                  </a:lnTo>
                  <a:lnTo>
                    <a:pt x="0" y="7"/>
                  </a:lnTo>
                  <a:lnTo>
                    <a:pt x="0" y="212"/>
                  </a:lnTo>
                  <a:lnTo>
                    <a:pt x="8" y="212"/>
                  </a:ln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 name="Freeform 137">
              <a:extLst>
                <a:ext uri="{FF2B5EF4-FFF2-40B4-BE49-F238E27FC236}">
                  <a16:creationId xmlns:a16="http://schemas.microsoft.com/office/drawing/2014/main" id="{CA755A85-C271-4DCD-813D-60F88754D0C9}"/>
                </a:ext>
              </a:extLst>
            </p:cNvPr>
            <p:cNvSpPr>
              <a:spLocks/>
            </p:cNvSpPr>
            <p:nvPr/>
          </p:nvSpPr>
          <p:spPr bwMode="auto">
            <a:xfrm>
              <a:off x="8283757" y="4047345"/>
              <a:ext cx="354401" cy="19966"/>
            </a:xfrm>
            <a:custGeom>
              <a:avLst/>
              <a:gdLst>
                <a:gd name="T0" fmla="*/ 135 w 142"/>
                <a:gd name="T1" fmla="*/ 8 h 8"/>
                <a:gd name="T2" fmla="*/ 142 w 142"/>
                <a:gd name="T3" fmla="*/ 0 h 8"/>
                <a:gd name="T4" fmla="*/ 0 w 142"/>
                <a:gd name="T5" fmla="*/ 0 h 8"/>
                <a:gd name="T6" fmla="*/ 8 w 142"/>
                <a:gd name="T7" fmla="*/ 8 h 8"/>
                <a:gd name="T8" fmla="*/ 135 w 142"/>
                <a:gd name="T9" fmla="*/ 8 h 8"/>
              </a:gdLst>
              <a:ahLst/>
              <a:cxnLst>
                <a:cxn ang="0">
                  <a:pos x="T0" y="T1"/>
                </a:cxn>
                <a:cxn ang="0">
                  <a:pos x="T2" y="T3"/>
                </a:cxn>
                <a:cxn ang="0">
                  <a:pos x="T4" y="T5"/>
                </a:cxn>
                <a:cxn ang="0">
                  <a:pos x="T6" y="T7"/>
                </a:cxn>
                <a:cxn ang="0">
                  <a:pos x="T8" y="T9"/>
                </a:cxn>
              </a:cxnLst>
              <a:rect l="0" t="0" r="r" b="b"/>
              <a:pathLst>
                <a:path w="142" h="8">
                  <a:moveTo>
                    <a:pt x="135" y="8"/>
                  </a:moveTo>
                  <a:lnTo>
                    <a:pt x="142" y="0"/>
                  </a:lnTo>
                  <a:lnTo>
                    <a:pt x="0" y="0"/>
                  </a:lnTo>
                  <a:lnTo>
                    <a:pt x="8" y="8"/>
                  </a:lnTo>
                  <a:lnTo>
                    <a:pt x="13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1" name="Freeform 138">
              <a:extLst>
                <a:ext uri="{FF2B5EF4-FFF2-40B4-BE49-F238E27FC236}">
                  <a16:creationId xmlns:a16="http://schemas.microsoft.com/office/drawing/2014/main" id="{F238D32F-ADD9-4E98-B677-340B82878FD1}"/>
                </a:ext>
              </a:extLst>
            </p:cNvPr>
            <p:cNvSpPr>
              <a:spLocks/>
            </p:cNvSpPr>
            <p:nvPr/>
          </p:nvSpPr>
          <p:spPr bwMode="auto">
            <a:xfrm>
              <a:off x="8620686" y="4049842"/>
              <a:ext cx="22463" cy="529106"/>
            </a:xfrm>
            <a:custGeom>
              <a:avLst/>
              <a:gdLst>
                <a:gd name="T0" fmla="*/ 0 w 9"/>
                <a:gd name="T1" fmla="*/ 8 h 212"/>
                <a:gd name="T2" fmla="*/ 0 w 9"/>
                <a:gd name="T3" fmla="*/ 212 h 212"/>
                <a:gd name="T4" fmla="*/ 9 w 9"/>
                <a:gd name="T5" fmla="*/ 212 h 212"/>
                <a:gd name="T6" fmla="*/ 9 w 9"/>
                <a:gd name="T7" fmla="*/ 7 h 212"/>
                <a:gd name="T8" fmla="*/ 9 w 9"/>
                <a:gd name="T9" fmla="*/ 1 h 212"/>
                <a:gd name="T10" fmla="*/ 9 w 9"/>
                <a:gd name="T11" fmla="*/ 0 h 212"/>
                <a:gd name="T12" fmla="*/ 0 w 9"/>
                <a:gd name="T13" fmla="*/ 9 h 212"/>
                <a:gd name="T14" fmla="*/ 0 w 9"/>
                <a:gd name="T15" fmla="*/ 8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12">
                  <a:moveTo>
                    <a:pt x="0" y="8"/>
                  </a:moveTo>
                  <a:lnTo>
                    <a:pt x="0" y="212"/>
                  </a:lnTo>
                  <a:lnTo>
                    <a:pt x="9" y="212"/>
                  </a:lnTo>
                  <a:lnTo>
                    <a:pt x="9" y="7"/>
                  </a:lnTo>
                  <a:lnTo>
                    <a:pt x="9" y="1"/>
                  </a:lnTo>
                  <a:lnTo>
                    <a:pt x="9" y="0"/>
                  </a:lnTo>
                  <a:lnTo>
                    <a:pt x="0" y="9"/>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2" name="Rectangle 139">
              <a:extLst>
                <a:ext uri="{FF2B5EF4-FFF2-40B4-BE49-F238E27FC236}">
                  <a16:creationId xmlns:a16="http://schemas.microsoft.com/office/drawing/2014/main" id="{9446B96B-9164-4AE0-B85D-2534FED4AB84}"/>
                </a:ext>
              </a:extLst>
            </p:cNvPr>
            <p:cNvSpPr>
              <a:spLocks noChangeArrowheads="1"/>
            </p:cNvSpPr>
            <p:nvPr/>
          </p:nvSpPr>
          <p:spPr bwMode="auto">
            <a:xfrm>
              <a:off x="8248816" y="4596417"/>
              <a:ext cx="429274" cy="349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3" name="Freeform 140">
              <a:extLst>
                <a:ext uri="{FF2B5EF4-FFF2-40B4-BE49-F238E27FC236}">
                  <a16:creationId xmlns:a16="http://schemas.microsoft.com/office/drawing/2014/main" id="{01F20145-D1B9-42BB-980E-3E02B2303C91}"/>
                </a:ext>
              </a:extLst>
            </p:cNvPr>
            <p:cNvSpPr>
              <a:spLocks noEditPoints="1"/>
            </p:cNvSpPr>
            <p:nvPr/>
          </p:nvSpPr>
          <p:spPr bwMode="auto">
            <a:xfrm>
              <a:off x="8323689" y="4089774"/>
              <a:ext cx="159730" cy="476695"/>
            </a:xfrm>
            <a:custGeom>
              <a:avLst/>
              <a:gdLst>
                <a:gd name="T0" fmla="*/ 0 w 48"/>
                <a:gd name="T1" fmla="*/ 0 h 143"/>
                <a:gd name="T2" fmla="*/ 0 w 48"/>
                <a:gd name="T3" fmla="*/ 143 h 143"/>
                <a:gd name="T4" fmla="*/ 48 w 48"/>
                <a:gd name="T5" fmla="*/ 134 h 143"/>
                <a:gd name="T6" fmla="*/ 48 w 48"/>
                <a:gd name="T7" fmla="*/ 9 h 143"/>
                <a:gd name="T8" fmla="*/ 0 w 48"/>
                <a:gd name="T9" fmla="*/ 0 h 143"/>
                <a:gd name="T10" fmla="*/ 6 w 48"/>
                <a:gd name="T11" fmla="*/ 12 h 143"/>
                <a:gd name="T12" fmla="*/ 42 w 48"/>
                <a:gd name="T13" fmla="*/ 19 h 143"/>
                <a:gd name="T14" fmla="*/ 42 w 48"/>
                <a:gd name="T15" fmla="*/ 65 h 143"/>
                <a:gd name="T16" fmla="*/ 6 w 48"/>
                <a:gd name="T17" fmla="*/ 62 h 143"/>
                <a:gd name="T18" fmla="*/ 6 w 48"/>
                <a:gd name="T19" fmla="*/ 12 h 143"/>
                <a:gd name="T20" fmla="*/ 42 w 48"/>
                <a:gd name="T21" fmla="*/ 127 h 143"/>
                <a:gd name="T22" fmla="*/ 6 w 48"/>
                <a:gd name="T23" fmla="*/ 132 h 143"/>
                <a:gd name="T24" fmla="*/ 6 w 48"/>
                <a:gd name="T25" fmla="*/ 72 h 143"/>
                <a:gd name="T26" fmla="*/ 42 w 48"/>
                <a:gd name="T27" fmla="*/ 74 h 143"/>
                <a:gd name="T28" fmla="*/ 42 w 48"/>
                <a:gd name="T29" fmla="*/ 127 h 143"/>
                <a:gd name="T30" fmla="*/ 44 w 48"/>
                <a:gd name="T31" fmla="*/ 69 h 143"/>
                <a:gd name="T32" fmla="*/ 43 w 48"/>
                <a:gd name="T33" fmla="*/ 71 h 143"/>
                <a:gd name="T34" fmla="*/ 36 w 48"/>
                <a:gd name="T35" fmla="*/ 70 h 143"/>
                <a:gd name="T36" fmla="*/ 35 w 48"/>
                <a:gd name="T37" fmla="*/ 69 h 143"/>
                <a:gd name="T38" fmla="*/ 35 w 48"/>
                <a:gd name="T39" fmla="*/ 69 h 143"/>
                <a:gd name="T40" fmla="*/ 36 w 48"/>
                <a:gd name="T41" fmla="*/ 68 h 143"/>
                <a:gd name="T42" fmla="*/ 43 w 48"/>
                <a:gd name="T43" fmla="*/ 68 h 143"/>
                <a:gd name="T44" fmla="*/ 44 w 48"/>
                <a:gd name="T45" fmla="*/ 69 h 143"/>
                <a:gd name="T46" fmla="*/ 45 w 48"/>
                <a:gd name="T47" fmla="*/ 70 h 143"/>
                <a:gd name="T48" fmla="*/ 43 w 48"/>
                <a:gd name="T49" fmla="*/ 72 h 143"/>
                <a:gd name="T50" fmla="*/ 40 w 48"/>
                <a:gd name="T51" fmla="*/ 70 h 143"/>
                <a:gd name="T52" fmla="*/ 43 w 48"/>
                <a:gd name="T53" fmla="*/ 67 h 143"/>
                <a:gd name="T54" fmla="*/ 45 w 48"/>
                <a:gd name="T55" fmla="*/ 7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43">
                  <a:moveTo>
                    <a:pt x="0" y="0"/>
                  </a:moveTo>
                  <a:cubicBezTo>
                    <a:pt x="0" y="143"/>
                    <a:pt x="0" y="143"/>
                    <a:pt x="0" y="143"/>
                  </a:cubicBezTo>
                  <a:cubicBezTo>
                    <a:pt x="48" y="134"/>
                    <a:pt x="48" y="134"/>
                    <a:pt x="48" y="134"/>
                  </a:cubicBezTo>
                  <a:cubicBezTo>
                    <a:pt x="48" y="9"/>
                    <a:pt x="48" y="9"/>
                    <a:pt x="48" y="9"/>
                  </a:cubicBezTo>
                  <a:lnTo>
                    <a:pt x="0" y="0"/>
                  </a:lnTo>
                  <a:close/>
                  <a:moveTo>
                    <a:pt x="6" y="12"/>
                  </a:moveTo>
                  <a:cubicBezTo>
                    <a:pt x="42" y="19"/>
                    <a:pt x="42" y="19"/>
                    <a:pt x="42" y="19"/>
                  </a:cubicBezTo>
                  <a:cubicBezTo>
                    <a:pt x="42" y="65"/>
                    <a:pt x="42" y="65"/>
                    <a:pt x="42" y="65"/>
                  </a:cubicBezTo>
                  <a:cubicBezTo>
                    <a:pt x="6" y="62"/>
                    <a:pt x="6" y="62"/>
                    <a:pt x="6" y="62"/>
                  </a:cubicBezTo>
                  <a:lnTo>
                    <a:pt x="6" y="12"/>
                  </a:lnTo>
                  <a:close/>
                  <a:moveTo>
                    <a:pt x="42" y="127"/>
                  </a:moveTo>
                  <a:cubicBezTo>
                    <a:pt x="6" y="132"/>
                    <a:pt x="6" y="132"/>
                    <a:pt x="6" y="132"/>
                  </a:cubicBezTo>
                  <a:cubicBezTo>
                    <a:pt x="6" y="72"/>
                    <a:pt x="6" y="72"/>
                    <a:pt x="6" y="72"/>
                  </a:cubicBezTo>
                  <a:cubicBezTo>
                    <a:pt x="42" y="74"/>
                    <a:pt x="42" y="74"/>
                    <a:pt x="42" y="74"/>
                  </a:cubicBezTo>
                  <a:lnTo>
                    <a:pt x="42" y="127"/>
                  </a:lnTo>
                  <a:close/>
                  <a:moveTo>
                    <a:pt x="44" y="69"/>
                  </a:moveTo>
                  <a:cubicBezTo>
                    <a:pt x="44" y="70"/>
                    <a:pt x="44" y="71"/>
                    <a:pt x="43" y="71"/>
                  </a:cubicBezTo>
                  <a:cubicBezTo>
                    <a:pt x="36" y="70"/>
                    <a:pt x="36" y="70"/>
                    <a:pt x="36" y="70"/>
                  </a:cubicBezTo>
                  <a:cubicBezTo>
                    <a:pt x="35" y="70"/>
                    <a:pt x="35" y="70"/>
                    <a:pt x="35" y="69"/>
                  </a:cubicBezTo>
                  <a:cubicBezTo>
                    <a:pt x="35" y="69"/>
                    <a:pt x="35" y="69"/>
                    <a:pt x="35" y="69"/>
                  </a:cubicBezTo>
                  <a:cubicBezTo>
                    <a:pt x="35" y="68"/>
                    <a:pt x="35" y="68"/>
                    <a:pt x="36" y="68"/>
                  </a:cubicBezTo>
                  <a:cubicBezTo>
                    <a:pt x="43" y="68"/>
                    <a:pt x="43" y="68"/>
                    <a:pt x="43" y="68"/>
                  </a:cubicBezTo>
                  <a:cubicBezTo>
                    <a:pt x="44" y="68"/>
                    <a:pt x="44" y="69"/>
                    <a:pt x="44" y="69"/>
                  </a:cubicBezTo>
                  <a:close/>
                  <a:moveTo>
                    <a:pt x="45" y="70"/>
                  </a:moveTo>
                  <a:cubicBezTo>
                    <a:pt x="45" y="71"/>
                    <a:pt x="44" y="72"/>
                    <a:pt x="43" y="72"/>
                  </a:cubicBezTo>
                  <a:cubicBezTo>
                    <a:pt x="41" y="72"/>
                    <a:pt x="40" y="71"/>
                    <a:pt x="40" y="70"/>
                  </a:cubicBezTo>
                  <a:cubicBezTo>
                    <a:pt x="40" y="68"/>
                    <a:pt x="41" y="67"/>
                    <a:pt x="43" y="67"/>
                  </a:cubicBezTo>
                  <a:cubicBezTo>
                    <a:pt x="44" y="67"/>
                    <a:pt x="45" y="68"/>
                    <a:pt x="45"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24" name="Group 22">
            <a:extLst>
              <a:ext uri="{FF2B5EF4-FFF2-40B4-BE49-F238E27FC236}">
                <a16:creationId xmlns:a16="http://schemas.microsoft.com/office/drawing/2014/main" id="{62980650-A632-4449-AE72-61177619E33A}"/>
              </a:ext>
            </a:extLst>
          </p:cNvPr>
          <p:cNvGrpSpPr/>
          <p:nvPr/>
        </p:nvGrpSpPr>
        <p:grpSpPr>
          <a:xfrm>
            <a:off x="9578803" y="5533538"/>
            <a:ext cx="505812" cy="502485"/>
            <a:chOff x="6853673" y="3715407"/>
            <a:chExt cx="379359" cy="376864"/>
          </a:xfrm>
          <a:solidFill>
            <a:schemeClr val="bg1"/>
          </a:solidFill>
        </p:grpSpPr>
        <p:sp>
          <p:nvSpPr>
            <p:cNvPr id="25" name="Freeform 150">
              <a:extLst>
                <a:ext uri="{FF2B5EF4-FFF2-40B4-BE49-F238E27FC236}">
                  <a16:creationId xmlns:a16="http://schemas.microsoft.com/office/drawing/2014/main" id="{41B627CD-25CE-4A52-B996-201634ABF180}"/>
                </a:ext>
              </a:extLst>
            </p:cNvPr>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6" name="Rectangle 151">
              <a:extLst>
                <a:ext uri="{FF2B5EF4-FFF2-40B4-BE49-F238E27FC236}">
                  <a16:creationId xmlns:a16="http://schemas.microsoft.com/office/drawing/2014/main" id="{129EBEAE-5C23-43BA-BD14-B1850784733E}"/>
                </a:ext>
              </a:extLst>
            </p:cNvPr>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7" name="Rectangle 152">
              <a:extLst>
                <a:ext uri="{FF2B5EF4-FFF2-40B4-BE49-F238E27FC236}">
                  <a16:creationId xmlns:a16="http://schemas.microsoft.com/office/drawing/2014/main" id="{04D7EA3A-6330-4239-AB8F-693F27D70F87}"/>
                </a:ext>
              </a:extLst>
            </p:cNvPr>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8" name="Rectangle 153">
              <a:extLst>
                <a:ext uri="{FF2B5EF4-FFF2-40B4-BE49-F238E27FC236}">
                  <a16:creationId xmlns:a16="http://schemas.microsoft.com/office/drawing/2014/main" id="{35C9B56C-7F3E-4376-B267-9A298B8DCE4C}"/>
                </a:ext>
              </a:extLst>
            </p:cNvPr>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9" name="Freeform 154">
              <a:extLst>
                <a:ext uri="{FF2B5EF4-FFF2-40B4-BE49-F238E27FC236}">
                  <a16:creationId xmlns:a16="http://schemas.microsoft.com/office/drawing/2014/main" id="{D699B53F-6541-4FD0-9709-106A0B50D68B}"/>
                </a:ext>
              </a:extLst>
            </p:cNvPr>
            <p:cNvSpPr>
              <a:spLocks/>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0" name="Freeform 155">
              <a:extLst>
                <a:ext uri="{FF2B5EF4-FFF2-40B4-BE49-F238E27FC236}">
                  <a16:creationId xmlns:a16="http://schemas.microsoft.com/office/drawing/2014/main" id="{419152FA-654A-4042-B1EB-6F65C4007348}"/>
                </a:ext>
              </a:extLst>
            </p:cNvPr>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1" name="Freeform 156">
              <a:extLst>
                <a:ext uri="{FF2B5EF4-FFF2-40B4-BE49-F238E27FC236}">
                  <a16:creationId xmlns:a16="http://schemas.microsoft.com/office/drawing/2014/main" id="{60AA653A-BBAD-48AF-8CA1-35557BB66B5B}"/>
                </a:ext>
              </a:extLst>
            </p:cNvPr>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2" name="Freeform 157">
              <a:extLst>
                <a:ext uri="{FF2B5EF4-FFF2-40B4-BE49-F238E27FC236}">
                  <a16:creationId xmlns:a16="http://schemas.microsoft.com/office/drawing/2014/main" id="{B3D65EAE-BB0D-49CD-8219-700C5A99FDC6}"/>
                </a:ext>
              </a:extLst>
            </p:cNvPr>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3" name="Freeform 158">
              <a:extLst>
                <a:ext uri="{FF2B5EF4-FFF2-40B4-BE49-F238E27FC236}">
                  <a16:creationId xmlns:a16="http://schemas.microsoft.com/office/drawing/2014/main" id="{1333E0AD-4082-4F49-ABC1-FBE71FB88BB9}"/>
                </a:ext>
              </a:extLst>
            </p:cNvPr>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4" name="Rectangle 159">
              <a:extLst>
                <a:ext uri="{FF2B5EF4-FFF2-40B4-BE49-F238E27FC236}">
                  <a16:creationId xmlns:a16="http://schemas.microsoft.com/office/drawing/2014/main" id="{2E016CC1-1495-457F-A3AF-7A7852D1D503}"/>
                </a:ext>
              </a:extLst>
            </p:cNvPr>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5" name="Freeform 160">
              <a:extLst>
                <a:ext uri="{FF2B5EF4-FFF2-40B4-BE49-F238E27FC236}">
                  <a16:creationId xmlns:a16="http://schemas.microsoft.com/office/drawing/2014/main" id="{BBD0DB48-3DED-4617-B671-78144928CC5B}"/>
                </a:ext>
              </a:extLst>
            </p:cNvPr>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6" name="Freeform 161">
              <a:extLst>
                <a:ext uri="{FF2B5EF4-FFF2-40B4-BE49-F238E27FC236}">
                  <a16:creationId xmlns:a16="http://schemas.microsoft.com/office/drawing/2014/main" id="{39922004-4B50-4C37-AFEF-5CA3935AC447}"/>
                </a:ext>
              </a:extLst>
            </p:cNvPr>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7" name="Freeform 162">
              <a:extLst>
                <a:ext uri="{FF2B5EF4-FFF2-40B4-BE49-F238E27FC236}">
                  <a16:creationId xmlns:a16="http://schemas.microsoft.com/office/drawing/2014/main" id="{941F0596-C322-4662-ACD0-02AECBC4F2DB}"/>
                </a:ext>
              </a:extLst>
            </p:cNvPr>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8" name="Freeform 163">
              <a:extLst>
                <a:ext uri="{FF2B5EF4-FFF2-40B4-BE49-F238E27FC236}">
                  <a16:creationId xmlns:a16="http://schemas.microsoft.com/office/drawing/2014/main" id="{5D1E3D5B-DE5E-4ACF-9D1A-4FA61C6EDF90}"/>
                </a:ext>
              </a:extLst>
            </p:cNvPr>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9" name="Freeform 164">
              <a:extLst>
                <a:ext uri="{FF2B5EF4-FFF2-40B4-BE49-F238E27FC236}">
                  <a16:creationId xmlns:a16="http://schemas.microsoft.com/office/drawing/2014/main" id="{117887FA-AC20-4CBE-A7CF-1D2ED399CD23}"/>
                </a:ext>
              </a:extLst>
            </p:cNvPr>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0" name="Freeform 165">
              <a:extLst>
                <a:ext uri="{FF2B5EF4-FFF2-40B4-BE49-F238E27FC236}">
                  <a16:creationId xmlns:a16="http://schemas.microsoft.com/office/drawing/2014/main" id="{FFD230AD-0FE5-4149-8C6A-94B2CB360D10}"/>
                </a:ext>
              </a:extLst>
            </p:cNvPr>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1" name="Rectangle 166">
              <a:extLst>
                <a:ext uri="{FF2B5EF4-FFF2-40B4-BE49-F238E27FC236}">
                  <a16:creationId xmlns:a16="http://schemas.microsoft.com/office/drawing/2014/main" id="{F4FCA175-5163-4E48-B40A-B1546865879D}"/>
                </a:ext>
              </a:extLst>
            </p:cNvPr>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2" name="Rectangle 167">
              <a:extLst>
                <a:ext uri="{FF2B5EF4-FFF2-40B4-BE49-F238E27FC236}">
                  <a16:creationId xmlns:a16="http://schemas.microsoft.com/office/drawing/2014/main" id="{99565497-2169-48B9-8D13-D2C3B391B254}"/>
                </a:ext>
              </a:extLst>
            </p:cNvPr>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43" name="Text Box 10">
            <a:extLst>
              <a:ext uri="{FF2B5EF4-FFF2-40B4-BE49-F238E27FC236}">
                <a16:creationId xmlns:a16="http://schemas.microsoft.com/office/drawing/2014/main" id="{B1FE4901-3410-4362-9639-0486153C0D3A}"/>
              </a:ext>
            </a:extLst>
          </p:cNvPr>
          <p:cNvSpPr txBox="1">
            <a:spLocks noChangeArrowheads="1"/>
          </p:cNvSpPr>
          <p:nvPr/>
        </p:nvSpPr>
        <p:spPr bwMode="auto">
          <a:xfrm>
            <a:off x="9465336" y="3382020"/>
            <a:ext cx="1418448" cy="307777"/>
          </a:xfrm>
          <a:prstGeom prst="rect">
            <a:avLst/>
          </a:prstGeom>
          <a:noFill/>
          <a:ln w="9525">
            <a:noFill/>
            <a:miter lim="800000"/>
            <a:headEnd/>
            <a:tailEnd/>
          </a:ln>
        </p:spPr>
        <p:txBody>
          <a:bodyPr wrap="square" lIns="60960" tIns="30480" rIns="60960" bIns="30480">
            <a:spAutoFit/>
          </a:bodyPr>
          <a:lstStyle/>
          <a:p>
            <a:pPr defTabSz="1450940"/>
            <a:r>
              <a:rPr lang="zh-CN" altLang="en-US" sz="1600" b="1" dirty="0">
                <a:solidFill>
                  <a:schemeClr val="bg1"/>
                </a:solidFill>
                <a:latin typeface="Open Sans" pitchFamily="34" charset="0"/>
                <a:ea typeface="Open Sans" pitchFamily="34" charset="0"/>
                <a:cs typeface="Open Sans" pitchFamily="34" charset="0"/>
              </a:rPr>
              <a:t>智能理赔</a:t>
            </a:r>
            <a:endParaRPr lang="en-US" sz="1333" b="1" dirty="0">
              <a:solidFill>
                <a:schemeClr val="bg1"/>
              </a:solidFill>
              <a:latin typeface="Open Sans" pitchFamily="34" charset="0"/>
              <a:ea typeface="Open Sans" pitchFamily="34" charset="0"/>
              <a:cs typeface="Open Sans" pitchFamily="34" charset="0"/>
            </a:endParaRPr>
          </a:p>
        </p:txBody>
      </p:sp>
      <p:sp>
        <p:nvSpPr>
          <p:cNvPr id="44" name="Text Box 10">
            <a:extLst>
              <a:ext uri="{FF2B5EF4-FFF2-40B4-BE49-F238E27FC236}">
                <a16:creationId xmlns:a16="http://schemas.microsoft.com/office/drawing/2014/main" id="{8D989505-630F-4121-A370-0B2861BFE046}"/>
              </a:ext>
            </a:extLst>
          </p:cNvPr>
          <p:cNvSpPr txBox="1">
            <a:spLocks noChangeArrowheads="1"/>
          </p:cNvSpPr>
          <p:nvPr/>
        </p:nvSpPr>
        <p:spPr bwMode="auto">
          <a:xfrm>
            <a:off x="8770311" y="2268470"/>
            <a:ext cx="1454851" cy="307777"/>
          </a:xfrm>
          <a:prstGeom prst="rect">
            <a:avLst/>
          </a:prstGeom>
          <a:noFill/>
          <a:ln w="9525">
            <a:noFill/>
            <a:miter lim="800000"/>
            <a:headEnd/>
            <a:tailEnd/>
          </a:ln>
        </p:spPr>
        <p:txBody>
          <a:bodyPr wrap="square" lIns="60960" tIns="30480" rIns="60960" bIns="30480">
            <a:spAutoFit/>
          </a:bodyPr>
          <a:lstStyle/>
          <a:p>
            <a:pPr algn="r" defTabSz="1450940"/>
            <a:r>
              <a:rPr lang="zh-CN" altLang="en-US" sz="1600" b="1" dirty="0">
                <a:solidFill>
                  <a:schemeClr val="bg1"/>
                </a:solidFill>
                <a:latin typeface="Open Sans" pitchFamily="34" charset="0"/>
                <a:ea typeface="Open Sans" pitchFamily="34" charset="0"/>
                <a:cs typeface="Open Sans" pitchFamily="34" charset="0"/>
              </a:rPr>
              <a:t>智能承保</a:t>
            </a:r>
            <a:endParaRPr lang="en-US" altLang="zh-CN" sz="1600" b="1" dirty="0">
              <a:solidFill>
                <a:schemeClr val="bg1"/>
              </a:solidFill>
              <a:latin typeface="Open Sans" pitchFamily="34" charset="0"/>
              <a:ea typeface="Open Sans" pitchFamily="34" charset="0"/>
              <a:cs typeface="Open Sans" pitchFamily="34" charset="0"/>
            </a:endParaRPr>
          </a:p>
        </p:txBody>
      </p:sp>
      <p:sp>
        <p:nvSpPr>
          <p:cNvPr id="45" name="Text Box 10">
            <a:extLst>
              <a:ext uri="{FF2B5EF4-FFF2-40B4-BE49-F238E27FC236}">
                <a16:creationId xmlns:a16="http://schemas.microsoft.com/office/drawing/2014/main" id="{318080EB-5128-4B05-8E50-7A3160409190}"/>
              </a:ext>
            </a:extLst>
          </p:cNvPr>
          <p:cNvSpPr txBox="1">
            <a:spLocks noChangeArrowheads="1"/>
          </p:cNvSpPr>
          <p:nvPr/>
        </p:nvSpPr>
        <p:spPr bwMode="auto">
          <a:xfrm>
            <a:off x="8668429" y="4349440"/>
            <a:ext cx="1246704" cy="553998"/>
          </a:xfrm>
          <a:prstGeom prst="rect">
            <a:avLst/>
          </a:prstGeom>
          <a:noFill/>
          <a:ln w="9525">
            <a:noFill/>
            <a:miter lim="800000"/>
            <a:headEnd/>
            <a:tailEnd/>
          </a:ln>
        </p:spPr>
        <p:txBody>
          <a:bodyPr wrap="square" lIns="60960" tIns="30480" rIns="60960" bIns="30480">
            <a:spAutoFit/>
          </a:bodyPr>
          <a:lstStyle/>
          <a:p>
            <a:pPr algn="r" defTabSz="1450940"/>
            <a:r>
              <a:rPr lang="zh-CN" altLang="en-US" sz="1600" b="1" dirty="0">
                <a:solidFill>
                  <a:schemeClr val="bg1"/>
                </a:solidFill>
                <a:latin typeface="Open Sans" pitchFamily="34" charset="0"/>
                <a:ea typeface="Open Sans" pitchFamily="34" charset="0"/>
                <a:cs typeface="Open Sans" pitchFamily="34" charset="0"/>
              </a:rPr>
              <a:t>智能客服</a:t>
            </a:r>
            <a:endParaRPr lang="en-US" altLang="zh-CN" sz="1600" b="1" dirty="0">
              <a:solidFill>
                <a:schemeClr val="bg1"/>
              </a:solidFill>
              <a:latin typeface="Open Sans" pitchFamily="34" charset="0"/>
              <a:ea typeface="Open Sans" pitchFamily="34" charset="0"/>
              <a:cs typeface="Open Sans" pitchFamily="34" charset="0"/>
            </a:endParaRPr>
          </a:p>
          <a:p>
            <a:pPr algn="r" defTabSz="1450940"/>
            <a:r>
              <a:rPr lang="zh-CN" altLang="en-US" sz="1600" b="1" dirty="0">
                <a:solidFill>
                  <a:schemeClr val="bg1"/>
                </a:solidFill>
                <a:latin typeface="Open Sans" pitchFamily="34" charset="0"/>
                <a:ea typeface="Open Sans" pitchFamily="34" charset="0"/>
                <a:cs typeface="Open Sans" pitchFamily="34" charset="0"/>
              </a:rPr>
              <a:t>智能质检</a:t>
            </a:r>
            <a:endParaRPr lang="en-US" sz="1333" b="1" dirty="0">
              <a:solidFill>
                <a:schemeClr val="bg1"/>
              </a:solidFill>
              <a:latin typeface="Open Sans" pitchFamily="34" charset="0"/>
              <a:ea typeface="Open Sans" pitchFamily="34" charset="0"/>
              <a:cs typeface="Open Sans" pitchFamily="34" charset="0"/>
            </a:endParaRPr>
          </a:p>
        </p:txBody>
      </p:sp>
      <p:sp>
        <p:nvSpPr>
          <p:cNvPr id="46" name="Text Box 10">
            <a:extLst>
              <a:ext uri="{FF2B5EF4-FFF2-40B4-BE49-F238E27FC236}">
                <a16:creationId xmlns:a16="http://schemas.microsoft.com/office/drawing/2014/main" id="{1B86E622-605A-44AD-9EFD-7B8119A2AA7F}"/>
              </a:ext>
            </a:extLst>
          </p:cNvPr>
          <p:cNvSpPr txBox="1">
            <a:spLocks noChangeArrowheads="1"/>
          </p:cNvSpPr>
          <p:nvPr/>
        </p:nvSpPr>
        <p:spPr bwMode="auto">
          <a:xfrm>
            <a:off x="10152783" y="5512773"/>
            <a:ext cx="1246704" cy="553998"/>
          </a:xfrm>
          <a:prstGeom prst="rect">
            <a:avLst/>
          </a:prstGeom>
          <a:noFill/>
          <a:ln w="9525">
            <a:noFill/>
            <a:miter lim="800000"/>
            <a:headEnd/>
            <a:tailEnd/>
          </a:ln>
        </p:spPr>
        <p:txBody>
          <a:bodyPr wrap="square" lIns="60960" tIns="30480" rIns="60960" bIns="30480">
            <a:spAutoFit/>
          </a:bodyPr>
          <a:lstStyle/>
          <a:p>
            <a:pPr defTabSz="1450940"/>
            <a:r>
              <a:rPr lang="zh-CN" altLang="en-US" sz="1600" b="1" dirty="0">
                <a:solidFill>
                  <a:schemeClr val="bg1"/>
                </a:solidFill>
                <a:latin typeface="Open Sans" pitchFamily="34" charset="0"/>
                <a:ea typeface="Open Sans" pitchFamily="34" charset="0"/>
                <a:cs typeface="Open Sans" pitchFamily="34" charset="0"/>
              </a:rPr>
              <a:t>智能投顾</a:t>
            </a:r>
            <a:endParaRPr lang="en-US" altLang="zh-CN" sz="1600" b="1" dirty="0">
              <a:solidFill>
                <a:schemeClr val="bg1"/>
              </a:solidFill>
              <a:latin typeface="Open Sans" pitchFamily="34" charset="0"/>
              <a:ea typeface="Open Sans" pitchFamily="34" charset="0"/>
              <a:cs typeface="Open Sans" pitchFamily="34" charset="0"/>
            </a:endParaRPr>
          </a:p>
          <a:p>
            <a:pPr defTabSz="1450940"/>
            <a:r>
              <a:rPr lang="zh-CN" altLang="en-US" sz="1600" b="1" dirty="0">
                <a:solidFill>
                  <a:schemeClr val="bg1"/>
                </a:solidFill>
                <a:latin typeface="Open Sans" pitchFamily="34" charset="0"/>
                <a:ea typeface="Open Sans" pitchFamily="34" charset="0"/>
                <a:cs typeface="Open Sans" pitchFamily="34" charset="0"/>
              </a:rPr>
              <a:t>智能销售</a:t>
            </a:r>
            <a:endParaRPr lang="en-US" sz="1333" b="1" dirty="0">
              <a:solidFill>
                <a:schemeClr val="bg1"/>
              </a:solidFill>
              <a:latin typeface="Open Sans" pitchFamily="34" charset="0"/>
              <a:ea typeface="Open Sans" pitchFamily="34" charset="0"/>
              <a:cs typeface="Open Sans" pitchFamily="34" charset="0"/>
            </a:endParaRPr>
          </a:p>
        </p:txBody>
      </p:sp>
      <p:sp>
        <p:nvSpPr>
          <p:cNvPr id="47" name="Text Box 10">
            <a:extLst>
              <a:ext uri="{FF2B5EF4-FFF2-40B4-BE49-F238E27FC236}">
                <a16:creationId xmlns:a16="http://schemas.microsoft.com/office/drawing/2014/main" id="{73017A09-9517-4582-BF4F-B8D145FEA50E}"/>
              </a:ext>
            </a:extLst>
          </p:cNvPr>
          <p:cNvSpPr txBox="1">
            <a:spLocks noChangeArrowheads="1"/>
          </p:cNvSpPr>
          <p:nvPr/>
        </p:nvSpPr>
        <p:spPr bwMode="auto">
          <a:xfrm>
            <a:off x="3279602" y="2717801"/>
            <a:ext cx="4295233" cy="1200329"/>
          </a:xfrm>
          <a:prstGeom prst="rect">
            <a:avLst/>
          </a:prstGeom>
          <a:noFill/>
          <a:ln w="9525">
            <a:noFill/>
            <a:miter lim="800000"/>
            <a:headEnd/>
            <a:tailEnd/>
          </a:ln>
        </p:spPr>
        <p:txBody>
          <a:bodyPr wrap="square" lIns="60960" tIns="30480" rIns="60960" bIns="30480">
            <a:spAutoFit/>
          </a:bodyPr>
          <a:lstStyle/>
          <a:p>
            <a:pPr algn="r" defTabSz="1450940">
              <a:lnSpc>
                <a:spcPct val="200000"/>
              </a:lnSpc>
            </a:pPr>
            <a:r>
              <a:rPr lang="zh-CN" altLang="en-US" sz="1600" b="1" dirty="0">
                <a:solidFill>
                  <a:srgbClr val="45C1A4"/>
                </a:solidFill>
                <a:latin typeface="Open Sans" pitchFamily="34" charset="0"/>
                <a:ea typeface="Open Sans" pitchFamily="34" charset="0"/>
                <a:cs typeface="Open Sans" pitchFamily="34" charset="0"/>
              </a:rPr>
              <a:t>智能理赔</a:t>
            </a:r>
            <a:endParaRPr lang="en-US" sz="1600" b="1" dirty="0">
              <a:solidFill>
                <a:srgbClr val="45C1A4"/>
              </a:solidFill>
              <a:latin typeface="Open Sans" pitchFamily="34" charset="0"/>
              <a:ea typeface="Open Sans" pitchFamily="34" charset="0"/>
              <a:cs typeface="Open Sans" pitchFamily="34" charset="0"/>
            </a:endParaRPr>
          </a:p>
          <a:p>
            <a:pPr defTabSz="1450940"/>
            <a:r>
              <a:rPr lang="zh-CN" altLang="en-US" sz="1400" dirty="0">
                <a:solidFill>
                  <a:schemeClr val="bg1"/>
                </a:solidFill>
                <a:latin typeface="Open Sans" pitchFamily="34" charset="0"/>
                <a:ea typeface="Open Sans" pitchFamily="34" charset="0"/>
                <a:cs typeface="Open Sans" pitchFamily="34" charset="0"/>
              </a:rPr>
              <a:t>通过人工智能实现理赔资料自动分类，核对客户的保险合同并且确定一些特殊保险条款，为理赔人员提供处理建议。</a:t>
            </a:r>
            <a:endParaRPr lang="en-US" sz="1400" dirty="0">
              <a:solidFill>
                <a:schemeClr val="bg1"/>
              </a:solidFill>
              <a:latin typeface="Open Sans" pitchFamily="34" charset="0"/>
              <a:ea typeface="Open Sans" pitchFamily="34" charset="0"/>
              <a:cs typeface="Open Sans" pitchFamily="34" charset="0"/>
            </a:endParaRPr>
          </a:p>
        </p:txBody>
      </p:sp>
      <p:sp>
        <p:nvSpPr>
          <p:cNvPr id="49" name="Text Box 10">
            <a:extLst>
              <a:ext uri="{FF2B5EF4-FFF2-40B4-BE49-F238E27FC236}">
                <a16:creationId xmlns:a16="http://schemas.microsoft.com/office/drawing/2014/main" id="{C41A67E8-CE01-40D1-8113-A5427106BC37}"/>
              </a:ext>
            </a:extLst>
          </p:cNvPr>
          <p:cNvSpPr txBox="1">
            <a:spLocks noChangeArrowheads="1"/>
          </p:cNvSpPr>
          <p:nvPr/>
        </p:nvSpPr>
        <p:spPr bwMode="auto">
          <a:xfrm>
            <a:off x="3279602" y="1498601"/>
            <a:ext cx="4295233" cy="1415772"/>
          </a:xfrm>
          <a:prstGeom prst="rect">
            <a:avLst/>
          </a:prstGeom>
          <a:noFill/>
          <a:ln w="9525">
            <a:noFill/>
            <a:miter lim="800000"/>
            <a:headEnd/>
            <a:tailEnd/>
          </a:ln>
        </p:spPr>
        <p:txBody>
          <a:bodyPr wrap="square" lIns="60960" tIns="30480" rIns="60960" bIns="30480">
            <a:spAutoFit/>
          </a:bodyPr>
          <a:lstStyle/>
          <a:p>
            <a:pPr algn="r" defTabSz="1450940">
              <a:lnSpc>
                <a:spcPct val="200000"/>
              </a:lnSpc>
            </a:pPr>
            <a:r>
              <a:rPr lang="zh-CN" altLang="en-US" sz="1600" b="1" dirty="0">
                <a:solidFill>
                  <a:srgbClr val="0E7FB7"/>
                </a:solidFill>
                <a:latin typeface="Open Sans" pitchFamily="34" charset="0"/>
                <a:ea typeface="Open Sans" pitchFamily="34" charset="0"/>
                <a:cs typeface="Open Sans" pitchFamily="34" charset="0"/>
              </a:rPr>
              <a:t>智能承保</a:t>
            </a:r>
            <a:endParaRPr lang="en-US" sz="1600" b="1" dirty="0">
              <a:solidFill>
                <a:srgbClr val="0E7FB7"/>
              </a:solidFill>
              <a:latin typeface="Open Sans" pitchFamily="34" charset="0"/>
              <a:ea typeface="Open Sans" pitchFamily="34" charset="0"/>
              <a:cs typeface="Open Sans" pitchFamily="34" charset="0"/>
            </a:endParaRPr>
          </a:p>
          <a:p>
            <a:pPr algn="just" defTabSz="1450940"/>
            <a:r>
              <a:rPr lang="zh-CN" altLang="en-US" sz="1400" dirty="0">
                <a:solidFill>
                  <a:schemeClr val="bg1"/>
                </a:solidFill>
                <a:latin typeface="Open Sans" pitchFamily="34" charset="0"/>
                <a:ea typeface="Open Sans" pitchFamily="34" charset="0"/>
                <a:cs typeface="Open Sans" pitchFamily="34" charset="0"/>
              </a:rPr>
              <a:t>根据不同的保险产品特点与要求，对不同保险产品的承保条件分别设置对应的承保选择规则。如人工智能通过</a:t>
            </a:r>
            <a:r>
              <a:rPr lang="en-US" altLang="zh-CN" sz="1400" dirty="0">
                <a:solidFill>
                  <a:schemeClr val="bg1"/>
                </a:solidFill>
                <a:latin typeface="Open Sans" pitchFamily="34" charset="0"/>
                <a:ea typeface="Open Sans" pitchFamily="34" charset="0"/>
                <a:cs typeface="Open Sans" pitchFamily="34" charset="0"/>
              </a:rPr>
              <a:t>VIN</a:t>
            </a:r>
            <a:r>
              <a:rPr lang="zh-CN" altLang="en-US" sz="1400" dirty="0">
                <a:solidFill>
                  <a:schemeClr val="bg1"/>
                </a:solidFill>
                <a:latin typeface="Open Sans" pitchFamily="34" charset="0"/>
                <a:ea typeface="Open Sans" pitchFamily="34" charset="0"/>
                <a:cs typeface="Open Sans" pitchFamily="34" charset="0"/>
              </a:rPr>
              <a:t>码、行驶证、车牌号、车型甚至发动机号、行驶里程等多种信息有效识别，实现自动化承保验车。</a:t>
            </a:r>
            <a:endParaRPr lang="en-US" sz="1400" dirty="0">
              <a:solidFill>
                <a:schemeClr val="bg1"/>
              </a:solidFill>
              <a:latin typeface="Open Sans" pitchFamily="34" charset="0"/>
              <a:ea typeface="Open Sans" pitchFamily="34" charset="0"/>
              <a:cs typeface="Open Sans" pitchFamily="34" charset="0"/>
            </a:endParaRPr>
          </a:p>
        </p:txBody>
      </p:sp>
      <p:sp>
        <p:nvSpPr>
          <p:cNvPr id="53" name="Text Box 10">
            <a:extLst>
              <a:ext uri="{FF2B5EF4-FFF2-40B4-BE49-F238E27FC236}">
                <a16:creationId xmlns:a16="http://schemas.microsoft.com/office/drawing/2014/main" id="{305D8F1F-A146-4AEF-BF6F-195B37CD9AE6}"/>
              </a:ext>
            </a:extLst>
          </p:cNvPr>
          <p:cNvSpPr txBox="1">
            <a:spLocks noChangeArrowheads="1"/>
          </p:cNvSpPr>
          <p:nvPr/>
        </p:nvSpPr>
        <p:spPr bwMode="auto">
          <a:xfrm>
            <a:off x="3279602" y="3843361"/>
            <a:ext cx="4295233" cy="1415772"/>
          </a:xfrm>
          <a:prstGeom prst="rect">
            <a:avLst/>
          </a:prstGeom>
          <a:noFill/>
          <a:ln w="9525">
            <a:noFill/>
            <a:miter lim="800000"/>
            <a:headEnd/>
            <a:tailEnd/>
          </a:ln>
        </p:spPr>
        <p:txBody>
          <a:bodyPr wrap="square" lIns="60960" tIns="30480" rIns="60960" bIns="30480">
            <a:spAutoFit/>
          </a:bodyPr>
          <a:lstStyle/>
          <a:p>
            <a:pPr algn="r" defTabSz="1450940">
              <a:lnSpc>
                <a:spcPct val="200000"/>
              </a:lnSpc>
            </a:pPr>
            <a:r>
              <a:rPr lang="zh-CN" altLang="en-US" sz="1600" b="1" dirty="0">
                <a:solidFill>
                  <a:srgbClr val="4BACC6"/>
                </a:solidFill>
                <a:latin typeface="Open Sans" pitchFamily="34" charset="0"/>
                <a:ea typeface="Open Sans" pitchFamily="34" charset="0"/>
                <a:cs typeface="Open Sans" pitchFamily="34" charset="0"/>
              </a:rPr>
              <a:t>智能客服</a:t>
            </a:r>
            <a:r>
              <a:rPr lang="en-US" altLang="zh-CN" sz="1600" b="1" dirty="0">
                <a:solidFill>
                  <a:srgbClr val="4BACC6"/>
                </a:solidFill>
                <a:latin typeface="Open Sans" pitchFamily="34" charset="0"/>
                <a:ea typeface="Open Sans" pitchFamily="34" charset="0"/>
                <a:cs typeface="Open Sans" pitchFamily="34" charset="0"/>
              </a:rPr>
              <a:t>&amp;</a:t>
            </a:r>
            <a:r>
              <a:rPr lang="zh-CN" altLang="en-US" sz="1600" b="1" dirty="0">
                <a:solidFill>
                  <a:srgbClr val="4BACC6"/>
                </a:solidFill>
                <a:latin typeface="Open Sans" pitchFamily="34" charset="0"/>
                <a:ea typeface="Open Sans" pitchFamily="34" charset="0"/>
                <a:cs typeface="Open Sans" pitchFamily="34" charset="0"/>
              </a:rPr>
              <a:t>智能质检</a:t>
            </a:r>
            <a:endParaRPr lang="en-US" sz="1600" b="1" dirty="0">
              <a:solidFill>
                <a:srgbClr val="4BACC6"/>
              </a:solidFill>
              <a:latin typeface="Open Sans" pitchFamily="34" charset="0"/>
              <a:ea typeface="Open Sans" pitchFamily="34" charset="0"/>
              <a:cs typeface="Open Sans" pitchFamily="34" charset="0"/>
            </a:endParaRPr>
          </a:p>
          <a:p>
            <a:pPr algn="just" defTabSz="1450940"/>
            <a:r>
              <a:rPr lang="zh-CN" altLang="en-US" sz="1400" dirty="0">
                <a:solidFill>
                  <a:schemeClr val="bg1"/>
                </a:solidFill>
                <a:latin typeface="Open Sans" pitchFamily="34" charset="0"/>
                <a:ea typeface="Open Sans" pitchFamily="34" charset="0"/>
                <a:cs typeface="Open Sans" pitchFamily="34" charset="0"/>
              </a:rPr>
              <a:t>利用语音与人脸识别、语义分析、深入学习等技术，智能客服可以准确捕捉客户需求，实现拟人化的人机交互，为客户提供更加耐心、更加专业、更加愉悦的服务建议和解决方案。通过语义分析实现智能质检。</a:t>
            </a:r>
            <a:endParaRPr lang="en-US" sz="1400" dirty="0">
              <a:solidFill>
                <a:schemeClr val="bg1"/>
              </a:solidFill>
              <a:latin typeface="Open Sans" pitchFamily="34" charset="0"/>
              <a:ea typeface="Open Sans" pitchFamily="34" charset="0"/>
              <a:cs typeface="Open Sans" pitchFamily="34" charset="0"/>
            </a:endParaRPr>
          </a:p>
        </p:txBody>
      </p:sp>
      <p:sp>
        <p:nvSpPr>
          <p:cNvPr id="56" name="Text Box 10">
            <a:extLst>
              <a:ext uri="{FF2B5EF4-FFF2-40B4-BE49-F238E27FC236}">
                <a16:creationId xmlns:a16="http://schemas.microsoft.com/office/drawing/2014/main" id="{324FB4C5-E675-4643-8AB0-F8F1C72DD82E}"/>
              </a:ext>
            </a:extLst>
          </p:cNvPr>
          <p:cNvSpPr txBox="1">
            <a:spLocks noChangeArrowheads="1"/>
          </p:cNvSpPr>
          <p:nvPr/>
        </p:nvSpPr>
        <p:spPr bwMode="auto">
          <a:xfrm>
            <a:off x="3279602" y="5073473"/>
            <a:ext cx="4295233" cy="1415772"/>
          </a:xfrm>
          <a:prstGeom prst="rect">
            <a:avLst/>
          </a:prstGeom>
          <a:noFill/>
          <a:ln w="9525">
            <a:noFill/>
            <a:miter lim="800000"/>
            <a:headEnd/>
            <a:tailEnd/>
          </a:ln>
        </p:spPr>
        <p:txBody>
          <a:bodyPr wrap="square" lIns="60960" tIns="30480" rIns="60960" bIns="30480">
            <a:spAutoFit/>
          </a:bodyPr>
          <a:lstStyle/>
          <a:p>
            <a:pPr algn="r" defTabSz="1450940">
              <a:lnSpc>
                <a:spcPct val="200000"/>
              </a:lnSpc>
            </a:pPr>
            <a:r>
              <a:rPr lang="zh-CN" altLang="en-US" sz="1600" b="1" dirty="0">
                <a:solidFill>
                  <a:srgbClr val="B9D51F"/>
                </a:solidFill>
                <a:latin typeface="Open Sans" pitchFamily="34" charset="0"/>
                <a:ea typeface="Open Sans" pitchFamily="34" charset="0"/>
                <a:cs typeface="Open Sans" pitchFamily="34" charset="0"/>
              </a:rPr>
              <a:t>智能投顾</a:t>
            </a:r>
            <a:r>
              <a:rPr lang="en-US" altLang="zh-CN" sz="1600" b="1" dirty="0">
                <a:solidFill>
                  <a:srgbClr val="B9D51F"/>
                </a:solidFill>
                <a:latin typeface="Open Sans" pitchFamily="34" charset="0"/>
                <a:ea typeface="Open Sans" pitchFamily="34" charset="0"/>
                <a:cs typeface="Open Sans" pitchFamily="34" charset="0"/>
              </a:rPr>
              <a:t>&amp;</a:t>
            </a:r>
            <a:r>
              <a:rPr lang="zh-CN" altLang="en-US" sz="1600" b="1" dirty="0">
                <a:solidFill>
                  <a:srgbClr val="B9D51F"/>
                </a:solidFill>
                <a:latin typeface="Open Sans" pitchFamily="34" charset="0"/>
                <a:ea typeface="Open Sans" pitchFamily="34" charset="0"/>
                <a:cs typeface="Open Sans" pitchFamily="34" charset="0"/>
              </a:rPr>
              <a:t>智能销售</a:t>
            </a:r>
            <a:endParaRPr lang="en-US" sz="1600" b="1" dirty="0">
              <a:solidFill>
                <a:srgbClr val="B9D51F"/>
              </a:solidFill>
              <a:latin typeface="Open Sans" pitchFamily="34" charset="0"/>
              <a:ea typeface="Open Sans" pitchFamily="34" charset="0"/>
              <a:cs typeface="Open Sans" pitchFamily="34" charset="0"/>
            </a:endParaRPr>
          </a:p>
          <a:p>
            <a:pPr algn="just" defTabSz="1450940"/>
            <a:r>
              <a:rPr lang="zh-CN" altLang="en-US" sz="1400" dirty="0">
                <a:solidFill>
                  <a:schemeClr val="bg1"/>
                </a:solidFill>
                <a:latin typeface="Open Sans" pitchFamily="34" charset="0"/>
                <a:ea typeface="Open Sans" pitchFamily="34" charset="0"/>
                <a:cs typeface="Open Sans" pitchFamily="34" charset="0"/>
              </a:rPr>
              <a:t>结合大数据，实现产品的精准化推荐，为用户定制个性化方案，降低成本、提高效率。人工智能虽然短期内无法替代营销员，但具备快速学习、丰富的专业知识库、高度的电子化程度、稳定的在岗能力等优势。</a:t>
            </a:r>
            <a:endParaRPr lang="en-US" sz="1400" dirty="0">
              <a:solidFill>
                <a:schemeClr val="bg1"/>
              </a:solidFill>
              <a:latin typeface="Open Sans" pitchFamily="34" charset="0"/>
              <a:ea typeface="Open Sans" pitchFamily="34" charset="0"/>
              <a:cs typeface="Open Sans" pitchFamily="34" charset="0"/>
            </a:endParaRPr>
          </a:p>
        </p:txBody>
      </p:sp>
      <p:cxnSp>
        <p:nvCxnSpPr>
          <p:cNvPr id="59" name="Straight Connector 58">
            <a:extLst>
              <a:ext uri="{FF2B5EF4-FFF2-40B4-BE49-F238E27FC236}">
                <a16:creationId xmlns:a16="http://schemas.microsoft.com/office/drawing/2014/main" id="{D784CB2F-EC24-4E0F-90EC-CFC1DE9292CB}"/>
              </a:ext>
            </a:extLst>
          </p:cNvPr>
          <p:cNvCxnSpPr/>
          <p:nvPr/>
        </p:nvCxnSpPr>
        <p:spPr>
          <a:xfrm>
            <a:off x="3076403" y="1701800"/>
            <a:ext cx="0" cy="4673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0" name="Rounded Rectangle 64">
            <a:extLst>
              <a:ext uri="{FF2B5EF4-FFF2-40B4-BE49-F238E27FC236}">
                <a16:creationId xmlns:a16="http://schemas.microsoft.com/office/drawing/2014/main" id="{25D11DC4-AB0E-4885-9935-9B925D5ECA15}"/>
              </a:ext>
            </a:extLst>
          </p:cNvPr>
          <p:cNvSpPr/>
          <p:nvPr/>
        </p:nvSpPr>
        <p:spPr>
          <a:xfrm>
            <a:off x="609600" y="1701800"/>
            <a:ext cx="2235200" cy="2235200"/>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1" name="Text Box 10">
            <a:extLst>
              <a:ext uri="{FF2B5EF4-FFF2-40B4-BE49-F238E27FC236}">
                <a16:creationId xmlns:a16="http://schemas.microsoft.com/office/drawing/2014/main" id="{95BBBEFA-F18C-4B9A-99B7-6DE21C507731}"/>
              </a:ext>
            </a:extLst>
          </p:cNvPr>
          <p:cNvSpPr txBox="1">
            <a:spLocks noChangeArrowheads="1"/>
          </p:cNvSpPr>
          <p:nvPr/>
        </p:nvSpPr>
        <p:spPr bwMode="auto">
          <a:xfrm>
            <a:off x="744976" y="1701801"/>
            <a:ext cx="1998224" cy="1631216"/>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1600" b="1" dirty="0">
                <a:solidFill>
                  <a:srgbClr val="45C1A4"/>
                </a:solidFill>
                <a:latin typeface="Open Sans" pitchFamily="34" charset="0"/>
                <a:ea typeface="Open Sans" pitchFamily="34" charset="0"/>
                <a:cs typeface="Open Sans" pitchFamily="34" charset="0"/>
              </a:rPr>
              <a:t>定义</a:t>
            </a:r>
            <a:endParaRPr lang="en-US" sz="1600" b="1" dirty="0">
              <a:solidFill>
                <a:schemeClr val="bg1"/>
              </a:solidFill>
              <a:latin typeface="Open Sans" pitchFamily="34" charset="0"/>
              <a:ea typeface="Open Sans" pitchFamily="34" charset="0"/>
              <a:cs typeface="Open Sans" pitchFamily="34" charset="0"/>
            </a:endParaRPr>
          </a:p>
          <a:p>
            <a:pPr algn="just" defTabSz="1450940"/>
            <a:r>
              <a:rPr lang="zh-CN" altLang="en-US" sz="1400" dirty="0">
                <a:solidFill>
                  <a:schemeClr val="bg1"/>
                </a:solidFill>
                <a:latin typeface="Open Sans" pitchFamily="34" charset="0"/>
                <a:ea typeface="Open Sans" pitchFamily="34" charset="0"/>
                <a:cs typeface="Open Sans" pitchFamily="34" charset="0"/>
              </a:rPr>
              <a:t>人工智能是研究、开发用于模拟、延伸和扩展人的智能的理论、方法、技术及应用系统的一门新的技术科学。</a:t>
            </a:r>
            <a:endParaRPr lang="en-US" sz="1400" dirty="0">
              <a:solidFill>
                <a:schemeClr val="bg1"/>
              </a:solidFill>
              <a:latin typeface="Open Sans" pitchFamily="34" charset="0"/>
              <a:ea typeface="Open Sans" pitchFamily="34" charset="0"/>
              <a:cs typeface="Open Sans" pitchFamily="34" charset="0"/>
            </a:endParaRPr>
          </a:p>
        </p:txBody>
      </p:sp>
      <p:sp>
        <p:nvSpPr>
          <p:cNvPr id="62" name="Rounded Rectangle 67">
            <a:extLst>
              <a:ext uri="{FF2B5EF4-FFF2-40B4-BE49-F238E27FC236}">
                <a16:creationId xmlns:a16="http://schemas.microsoft.com/office/drawing/2014/main" id="{858D1020-6F5E-48DA-A6E9-89DC0D898DFD}"/>
              </a:ext>
            </a:extLst>
          </p:cNvPr>
          <p:cNvSpPr/>
          <p:nvPr/>
        </p:nvSpPr>
        <p:spPr>
          <a:xfrm>
            <a:off x="615351" y="4140200"/>
            <a:ext cx="2235200" cy="2235200"/>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3" name="Text Box 10">
            <a:extLst>
              <a:ext uri="{FF2B5EF4-FFF2-40B4-BE49-F238E27FC236}">
                <a16:creationId xmlns:a16="http://schemas.microsoft.com/office/drawing/2014/main" id="{477E4DB3-D452-4989-95A8-52BCF6291114}"/>
              </a:ext>
            </a:extLst>
          </p:cNvPr>
          <p:cNvSpPr txBox="1">
            <a:spLocks noChangeArrowheads="1"/>
          </p:cNvSpPr>
          <p:nvPr/>
        </p:nvSpPr>
        <p:spPr bwMode="auto">
          <a:xfrm>
            <a:off x="781399" y="4157540"/>
            <a:ext cx="1998224" cy="2277547"/>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1600" b="1" dirty="0">
                <a:solidFill>
                  <a:srgbClr val="45C1A4"/>
                </a:solidFill>
                <a:latin typeface="Open Sans" pitchFamily="34" charset="0"/>
                <a:ea typeface="Open Sans" pitchFamily="34" charset="0"/>
                <a:cs typeface="Open Sans" pitchFamily="34" charset="0"/>
              </a:rPr>
              <a:t>涵盖领域</a:t>
            </a:r>
            <a:endParaRPr lang="en-US" sz="1600" b="1" dirty="0">
              <a:solidFill>
                <a:schemeClr val="bg1"/>
              </a:solidFill>
              <a:latin typeface="Open Sans" pitchFamily="34" charset="0"/>
              <a:ea typeface="Open Sans" pitchFamily="34" charset="0"/>
              <a:cs typeface="Open Sans" pitchFamily="34" charset="0"/>
            </a:endParaRPr>
          </a:p>
          <a:p>
            <a:pPr defTabSz="1450940"/>
            <a:r>
              <a:rPr lang="zh-CN" altLang="en-US" sz="1400" dirty="0">
                <a:solidFill>
                  <a:schemeClr val="bg1"/>
                </a:solidFill>
                <a:latin typeface="Open Sans" pitchFamily="34" charset="0"/>
                <a:ea typeface="Open Sans" pitchFamily="34" charset="0"/>
                <a:cs typeface="Open Sans" pitchFamily="34" charset="0"/>
              </a:rPr>
              <a:t>机器人</a:t>
            </a:r>
            <a:endParaRPr lang="en-US" altLang="zh-CN" sz="1400" dirty="0">
              <a:solidFill>
                <a:schemeClr val="bg1"/>
              </a:solidFill>
              <a:latin typeface="Open Sans" pitchFamily="34" charset="0"/>
              <a:ea typeface="Open Sans" pitchFamily="34" charset="0"/>
              <a:cs typeface="Open Sans" pitchFamily="34" charset="0"/>
            </a:endParaRPr>
          </a:p>
          <a:p>
            <a:pPr defTabSz="1450940"/>
            <a:r>
              <a:rPr lang="zh-CN" altLang="en-US" sz="1400" dirty="0">
                <a:solidFill>
                  <a:schemeClr val="bg1"/>
                </a:solidFill>
                <a:latin typeface="Open Sans" pitchFamily="34" charset="0"/>
                <a:ea typeface="Open Sans" pitchFamily="34" charset="0"/>
                <a:cs typeface="Open Sans" pitchFamily="34" charset="0"/>
              </a:rPr>
              <a:t>语言识别</a:t>
            </a:r>
            <a:endParaRPr lang="en-US" altLang="zh-CN" sz="1400" dirty="0">
              <a:solidFill>
                <a:schemeClr val="bg1"/>
              </a:solidFill>
              <a:latin typeface="Open Sans" pitchFamily="34" charset="0"/>
              <a:ea typeface="Open Sans" pitchFamily="34" charset="0"/>
              <a:cs typeface="Open Sans" pitchFamily="34" charset="0"/>
            </a:endParaRPr>
          </a:p>
          <a:p>
            <a:pPr defTabSz="1450940"/>
            <a:r>
              <a:rPr lang="zh-CN" altLang="en-US" sz="1400" dirty="0">
                <a:solidFill>
                  <a:schemeClr val="bg1"/>
                </a:solidFill>
                <a:latin typeface="Open Sans" pitchFamily="34" charset="0"/>
                <a:ea typeface="Open Sans" pitchFamily="34" charset="0"/>
                <a:cs typeface="Open Sans" pitchFamily="34" charset="0"/>
              </a:rPr>
              <a:t>图像识别</a:t>
            </a:r>
            <a:endParaRPr lang="en-US" altLang="zh-CN" sz="1400" dirty="0">
              <a:solidFill>
                <a:schemeClr val="bg1"/>
              </a:solidFill>
              <a:latin typeface="Open Sans" pitchFamily="34" charset="0"/>
              <a:ea typeface="Open Sans" pitchFamily="34" charset="0"/>
              <a:cs typeface="Open Sans" pitchFamily="34" charset="0"/>
            </a:endParaRPr>
          </a:p>
          <a:p>
            <a:pPr defTabSz="1450940"/>
            <a:r>
              <a:rPr lang="zh-CN" altLang="en-US" sz="1400" dirty="0">
                <a:solidFill>
                  <a:schemeClr val="bg1"/>
                </a:solidFill>
                <a:latin typeface="Open Sans" pitchFamily="34" charset="0"/>
                <a:ea typeface="Open Sans" pitchFamily="34" charset="0"/>
                <a:cs typeface="Open Sans" pitchFamily="34" charset="0"/>
              </a:rPr>
              <a:t>自然语言处理</a:t>
            </a:r>
            <a:endParaRPr lang="en-US" altLang="zh-CN" sz="1400" dirty="0">
              <a:solidFill>
                <a:schemeClr val="bg1"/>
              </a:solidFill>
              <a:latin typeface="Open Sans" pitchFamily="34" charset="0"/>
              <a:ea typeface="Open Sans" pitchFamily="34" charset="0"/>
              <a:cs typeface="Open Sans" pitchFamily="34" charset="0"/>
            </a:endParaRPr>
          </a:p>
          <a:p>
            <a:pPr defTabSz="1450940"/>
            <a:r>
              <a:rPr lang="zh-CN" altLang="en-US" sz="1400" dirty="0">
                <a:solidFill>
                  <a:schemeClr val="bg1"/>
                </a:solidFill>
                <a:latin typeface="Open Sans" pitchFamily="34" charset="0"/>
                <a:ea typeface="Open Sans" pitchFamily="34" charset="0"/>
                <a:cs typeface="Open Sans" pitchFamily="34" charset="0"/>
              </a:rPr>
              <a:t>专家系统</a:t>
            </a:r>
            <a:endParaRPr lang="en-US" altLang="zh-CN" sz="1400" dirty="0">
              <a:solidFill>
                <a:schemeClr val="bg1"/>
              </a:solidFill>
              <a:latin typeface="Open Sans" pitchFamily="34" charset="0"/>
              <a:ea typeface="Open Sans" pitchFamily="34" charset="0"/>
              <a:cs typeface="Open Sans" pitchFamily="34" charset="0"/>
            </a:endParaRPr>
          </a:p>
          <a:p>
            <a:pPr defTabSz="1450940"/>
            <a:r>
              <a:rPr lang="zh-CN" altLang="en-US" sz="1400" dirty="0">
                <a:solidFill>
                  <a:schemeClr val="bg1"/>
                </a:solidFill>
                <a:latin typeface="Open Sans" pitchFamily="34" charset="0"/>
                <a:ea typeface="Open Sans" pitchFamily="34" charset="0"/>
                <a:cs typeface="Open Sans" pitchFamily="34" charset="0"/>
              </a:rPr>
              <a:t>机器学习</a:t>
            </a:r>
            <a:endParaRPr lang="en-US" altLang="zh-CN" sz="1400" dirty="0">
              <a:solidFill>
                <a:schemeClr val="bg1"/>
              </a:solidFill>
              <a:latin typeface="Open Sans" pitchFamily="34" charset="0"/>
              <a:ea typeface="Open Sans" pitchFamily="34" charset="0"/>
              <a:cs typeface="Open Sans" pitchFamily="34" charset="0"/>
            </a:endParaRPr>
          </a:p>
          <a:p>
            <a:pPr defTabSz="1450940"/>
            <a:r>
              <a:rPr lang="zh-CN" altLang="en-US" sz="1400" dirty="0">
                <a:solidFill>
                  <a:schemeClr val="bg1"/>
                </a:solidFill>
                <a:latin typeface="Open Sans" pitchFamily="34" charset="0"/>
                <a:ea typeface="Open Sans" pitchFamily="34" charset="0"/>
                <a:cs typeface="Open Sans" pitchFamily="34" charset="0"/>
              </a:rPr>
              <a:t>计算机视觉</a:t>
            </a:r>
            <a:endParaRPr lang="en-US" altLang="zh-CN" sz="1400" dirty="0">
              <a:solidFill>
                <a:schemeClr val="bg1"/>
              </a:solidFill>
              <a:latin typeface="Open Sans" pitchFamily="34" charset="0"/>
              <a:ea typeface="Open Sans" pitchFamily="34" charset="0"/>
              <a:cs typeface="Open Sans" pitchFamily="34" charset="0"/>
            </a:endParaRPr>
          </a:p>
          <a:p>
            <a:pPr defTabSz="1450940"/>
            <a:r>
              <a:rPr lang="en-US" altLang="zh-CN" sz="1400" dirty="0">
                <a:solidFill>
                  <a:schemeClr val="bg1"/>
                </a:solidFill>
                <a:latin typeface="Open Sans" pitchFamily="34" charset="0"/>
                <a:ea typeface="Open Sans" pitchFamily="34" charset="0"/>
                <a:cs typeface="Open Sans" pitchFamily="34" charset="0"/>
              </a:rPr>
              <a:t>……</a:t>
            </a:r>
            <a:endParaRPr lang="en-US" sz="1400" dirty="0">
              <a:solidFill>
                <a:schemeClr val="bg1"/>
              </a:solidFill>
              <a:latin typeface="Open Sans" pitchFamily="34" charset="0"/>
              <a:ea typeface="Open Sans" pitchFamily="34" charset="0"/>
              <a:cs typeface="Open Sans" pitchFamily="34" charset="0"/>
            </a:endParaRPr>
          </a:p>
        </p:txBody>
      </p:sp>
    </p:spTree>
    <p:extLst>
      <p:ext uri="{BB962C8B-B14F-4D97-AF65-F5344CB8AC3E}">
        <p14:creationId xmlns:p14="http://schemas.microsoft.com/office/powerpoint/2010/main" val="253003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7810929-55B1-41EE-9CBE-CF62CBEE7E98}"/>
              </a:ext>
            </a:extLst>
          </p:cNvPr>
          <p:cNvGrpSpPr/>
          <p:nvPr/>
        </p:nvGrpSpPr>
        <p:grpSpPr>
          <a:xfrm>
            <a:off x="2503290" y="1659229"/>
            <a:ext cx="7185421" cy="3465063"/>
            <a:chOff x="1623441" y="1659229"/>
            <a:chExt cx="7185421" cy="3465063"/>
          </a:xfrm>
        </p:grpSpPr>
        <p:sp>
          <p:nvSpPr>
            <p:cNvPr id="3" name="椭圆 2">
              <a:extLst>
                <a:ext uri="{FF2B5EF4-FFF2-40B4-BE49-F238E27FC236}">
                  <a16:creationId xmlns:a16="http://schemas.microsoft.com/office/drawing/2014/main" id="{0211B66D-C633-4572-A254-1294AB0054AF}"/>
                </a:ext>
              </a:extLst>
            </p:cNvPr>
            <p:cNvSpPr/>
            <p:nvPr/>
          </p:nvSpPr>
          <p:spPr>
            <a:xfrm>
              <a:off x="3646777" y="1680454"/>
              <a:ext cx="1400871" cy="1400869"/>
            </a:xfrm>
            <a:prstGeom prst="ellipse">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椭圆 3">
              <a:extLst>
                <a:ext uri="{FF2B5EF4-FFF2-40B4-BE49-F238E27FC236}">
                  <a16:creationId xmlns:a16="http://schemas.microsoft.com/office/drawing/2014/main" id="{57718F95-434F-4E6A-A3B1-AD13F3A67684}"/>
                </a:ext>
              </a:extLst>
            </p:cNvPr>
            <p:cNvSpPr/>
            <p:nvPr/>
          </p:nvSpPr>
          <p:spPr>
            <a:xfrm>
              <a:off x="1815145" y="2341671"/>
              <a:ext cx="2298124" cy="2298124"/>
            </a:xfrm>
            <a:prstGeom prst="ellipse">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椭圆 4">
              <a:extLst>
                <a:ext uri="{FF2B5EF4-FFF2-40B4-BE49-F238E27FC236}">
                  <a16:creationId xmlns:a16="http://schemas.microsoft.com/office/drawing/2014/main" id="{FFA60C99-862A-4593-A4DC-1EFC95541A41}"/>
                </a:ext>
              </a:extLst>
            </p:cNvPr>
            <p:cNvSpPr/>
            <p:nvPr/>
          </p:nvSpPr>
          <p:spPr>
            <a:xfrm>
              <a:off x="2758219" y="2282671"/>
              <a:ext cx="1896663" cy="1896663"/>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F4E9A"/>
                </a:solidFill>
              </a:endParaRPr>
            </a:p>
          </p:txBody>
        </p:sp>
        <p:sp>
          <p:nvSpPr>
            <p:cNvPr id="6" name="椭圆 5">
              <a:extLst>
                <a:ext uri="{FF2B5EF4-FFF2-40B4-BE49-F238E27FC236}">
                  <a16:creationId xmlns:a16="http://schemas.microsoft.com/office/drawing/2014/main" id="{0E4AA312-9590-4F05-91EE-97D092E475EE}"/>
                </a:ext>
              </a:extLst>
            </p:cNvPr>
            <p:cNvSpPr/>
            <p:nvPr/>
          </p:nvSpPr>
          <p:spPr>
            <a:xfrm>
              <a:off x="3891370" y="4547777"/>
              <a:ext cx="576517" cy="57651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椭圆 6">
              <a:extLst>
                <a:ext uri="{FF2B5EF4-FFF2-40B4-BE49-F238E27FC236}">
                  <a16:creationId xmlns:a16="http://schemas.microsoft.com/office/drawing/2014/main" id="{5CDF837D-54E5-40FA-816C-E738634FA0EF}"/>
                </a:ext>
              </a:extLst>
            </p:cNvPr>
            <p:cNvSpPr/>
            <p:nvPr/>
          </p:nvSpPr>
          <p:spPr>
            <a:xfrm>
              <a:off x="4611796" y="1659229"/>
              <a:ext cx="416865" cy="41686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a:extLst>
                <a:ext uri="{FF2B5EF4-FFF2-40B4-BE49-F238E27FC236}">
                  <a16:creationId xmlns:a16="http://schemas.microsoft.com/office/drawing/2014/main" id="{0034B973-2DAD-4EFB-928C-F9AC4536BB90}"/>
                </a:ext>
              </a:extLst>
            </p:cNvPr>
            <p:cNvSpPr/>
            <p:nvPr/>
          </p:nvSpPr>
          <p:spPr>
            <a:xfrm>
              <a:off x="1826344" y="2704179"/>
              <a:ext cx="372977" cy="372976"/>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a:extLst>
                <a:ext uri="{FF2B5EF4-FFF2-40B4-BE49-F238E27FC236}">
                  <a16:creationId xmlns:a16="http://schemas.microsoft.com/office/drawing/2014/main" id="{4C447BA0-00BB-45EE-B8EE-7C9A6606FD34}"/>
                </a:ext>
              </a:extLst>
            </p:cNvPr>
            <p:cNvSpPr/>
            <p:nvPr/>
          </p:nvSpPr>
          <p:spPr>
            <a:xfrm>
              <a:off x="2699885" y="1744308"/>
              <a:ext cx="267201" cy="267200"/>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a:extLst>
                <a:ext uri="{FF2B5EF4-FFF2-40B4-BE49-F238E27FC236}">
                  <a16:creationId xmlns:a16="http://schemas.microsoft.com/office/drawing/2014/main" id="{EC2B168B-6ABB-46F2-9557-C12FCA1FA60D}"/>
                </a:ext>
              </a:extLst>
            </p:cNvPr>
            <p:cNvSpPr/>
            <p:nvPr/>
          </p:nvSpPr>
          <p:spPr>
            <a:xfrm>
              <a:off x="1623441" y="3683732"/>
              <a:ext cx="925275" cy="92527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TextBox 66">
              <a:extLst>
                <a:ext uri="{FF2B5EF4-FFF2-40B4-BE49-F238E27FC236}">
                  <a16:creationId xmlns:a16="http://schemas.microsoft.com/office/drawing/2014/main" id="{CBF5CF9C-711F-4E3A-802D-9AAE3894D6C2}"/>
                </a:ext>
              </a:extLst>
            </p:cNvPr>
            <p:cNvSpPr txBox="1"/>
            <p:nvPr/>
          </p:nvSpPr>
          <p:spPr>
            <a:xfrm>
              <a:off x="2919464" y="2704179"/>
              <a:ext cx="1574171" cy="1077218"/>
            </a:xfrm>
            <a:prstGeom prst="rect">
              <a:avLst/>
            </a:prstGeom>
            <a:noFill/>
          </p:spPr>
          <p:txBody>
            <a:bodyPr wrap="square" rtlCol="0">
              <a:spAutoFit/>
            </a:bodyPr>
            <a:lstStyle/>
            <a:p>
              <a:pPr algn="ctr"/>
              <a:r>
                <a:rPr lang="en-US" altLang="zh-CN" sz="6400" dirty="0">
                  <a:solidFill>
                    <a:schemeClr val="bg1"/>
                  </a:solidFill>
                  <a:latin typeface="Impact" pitchFamily="34" charset="0"/>
                </a:rPr>
                <a:t>01</a:t>
              </a:r>
              <a:endParaRPr lang="zh-CN" altLang="en-US" sz="6400" dirty="0">
                <a:solidFill>
                  <a:schemeClr val="bg1"/>
                </a:solidFill>
                <a:latin typeface="Impact" pitchFamily="34" charset="0"/>
              </a:endParaRPr>
            </a:p>
          </p:txBody>
        </p:sp>
        <p:grpSp>
          <p:nvGrpSpPr>
            <p:cNvPr id="12" name="组合 11">
              <a:extLst>
                <a:ext uri="{FF2B5EF4-FFF2-40B4-BE49-F238E27FC236}">
                  <a16:creationId xmlns:a16="http://schemas.microsoft.com/office/drawing/2014/main" id="{8967557E-76C7-46EA-9F66-02E9E204E0E5}"/>
                </a:ext>
              </a:extLst>
            </p:cNvPr>
            <p:cNvGrpSpPr/>
            <p:nvPr/>
          </p:nvGrpSpPr>
          <p:grpSpPr>
            <a:xfrm>
              <a:off x="4070294" y="4707644"/>
              <a:ext cx="235557" cy="275709"/>
              <a:chOff x="-271462" y="-2203450"/>
              <a:chExt cx="698500" cy="817563"/>
            </a:xfrm>
          </p:grpSpPr>
          <p:sp>
            <p:nvSpPr>
              <p:cNvPr id="19" name="Oval 6">
                <a:extLst>
                  <a:ext uri="{FF2B5EF4-FFF2-40B4-BE49-F238E27FC236}">
                    <a16:creationId xmlns:a16="http://schemas.microsoft.com/office/drawing/2014/main" id="{364ED9C8-7480-44D9-BCF4-B312F0452A79}"/>
                  </a:ext>
                </a:extLst>
              </p:cNvPr>
              <p:cNvSpPr>
                <a:spLocks noChangeArrowheads="1"/>
              </p:cNvSpPr>
              <p:nvPr/>
            </p:nvSpPr>
            <p:spPr bwMode="auto">
              <a:xfrm>
                <a:off x="-106362" y="-2203450"/>
                <a:ext cx="127000" cy="158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 name="Freeform 7">
                <a:extLst>
                  <a:ext uri="{FF2B5EF4-FFF2-40B4-BE49-F238E27FC236}">
                    <a16:creationId xmlns:a16="http://schemas.microsoft.com/office/drawing/2014/main" id="{95CF0DD7-B7E3-49B8-9354-EA8CACAAE226}"/>
                  </a:ext>
                </a:extLst>
              </p:cNvPr>
              <p:cNvSpPr>
                <a:spLocks noEditPoints="1"/>
              </p:cNvSpPr>
              <p:nvPr/>
            </p:nvSpPr>
            <p:spPr bwMode="auto">
              <a:xfrm>
                <a:off x="-271462" y="-2030412"/>
                <a:ext cx="454025" cy="641350"/>
              </a:xfrm>
              <a:custGeom>
                <a:avLst/>
                <a:gdLst>
                  <a:gd name="T0" fmla="*/ 120 w 121"/>
                  <a:gd name="T1" fmla="*/ 26 h 171"/>
                  <a:gd name="T2" fmla="*/ 120 w 121"/>
                  <a:gd name="T3" fmla="*/ 26 h 171"/>
                  <a:gd name="T4" fmla="*/ 114 w 121"/>
                  <a:gd name="T5" fmla="*/ 21 h 171"/>
                  <a:gd name="T6" fmla="*/ 90 w 121"/>
                  <a:gd name="T7" fmla="*/ 3 h 171"/>
                  <a:gd name="T8" fmla="*/ 84 w 121"/>
                  <a:gd name="T9" fmla="*/ 1 h 171"/>
                  <a:gd name="T10" fmla="*/ 75 w 121"/>
                  <a:gd name="T11" fmla="*/ 1 h 171"/>
                  <a:gd name="T12" fmla="*/ 74 w 121"/>
                  <a:gd name="T13" fmla="*/ 11 h 171"/>
                  <a:gd name="T14" fmla="*/ 67 w 121"/>
                  <a:gd name="T15" fmla="*/ 42 h 171"/>
                  <a:gd name="T16" fmla="*/ 67 w 121"/>
                  <a:gd name="T17" fmla="*/ 7 h 171"/>
                  <a:gd name="T18" fmla="*/ 58 w 121"/>
                  <a:gd name="T19" fmla="*/ 0 h 171"/>
                  <a:gd name="T20" fmla="*/ 57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2 w 121"/>
                  <a:gd name="T33" fmla="*/ 35 h 171"/>
                  <a:gd name="T34" fmla="*/ 1 w 121"/>
                  <a:gd name="T35" fmla="*/ 48 h 171"/>
                  <a:gd name="T36" fmla="*/ 1 w 121"/>
                  <a:gd name="T37" fmla="*/ 48 h 171"/>
                  <a:gd name="T38" fmla="*/ 2 w 121"/>
                  <a:gd name="T39" fmla="*/ 50 h 171"/>
                  <a:gd name="T40" fmla="*/ 6 w 121"/>
                  <a:gd name="T41" fmla="*/ 57 h 171"/>
                  <a:gd name="T42" fmla="*/ 20 w 121"/>
                  <a:gd name="T43" fmla="*/ 84 h 171"/>
                  <a:gd name="T44" fmla="*/ 32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3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0" y="26"/>
                    </a:cubicBezTo>
                    <a:cubicBezTo>
                      <a:pt x="120" y="26"/>
                      <a:pt x="120" y="26"/>
                      <a:pt x="120"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0"/>
                      <a:pt x="75" y="0"/>
                    </a:cubicBezTo>
                    <a:cubicBezTo>
                      <a:pt x="75" y="1"/>
                      <a:pt x="75" y="1"/>
                      <a:pt x="75"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7" y="9"/>
                      <a:pt x="57" y="9"/>
                      <a:pt x="57" y="9"/>
                    </a:cubicBezTo>
                    <a:cubicBezTo>
                      <a:pt x="56" y="42"/>
                      <a:pt x="56" y="42"/>
                      <a:pt x="56" y="42"/>
                    </a:cubicBezTo>
                    <a:cubicBezTo>
                      <a:pt x="45" y="18"/>
                      <a:pt x="45" y="18"/>
                      <a:pt x="45" y="18"/>
                    </a:cubicBezTo>
                    <a:cubicBezTo>
                      <a:pt x="49" y="11"/>
                      <a:pt x="49" y="11"/>
                      <a:pt x="49" y="11"/>
                    </a:cubicBezTo>
                    <a:cubicBezTo>
                      <a:pt x="40" y="7"/>
                      <a:pt x="40" y="7"/>
                      <a:pt x="40" y="7"/>
                    </a:cubicBezTo>
                    <a:cubicBezTo>
                      <a:pt x="47" y="0"/>
                      <a:pt x="47" y="0"/>
                      <a:pt x="47" y="0"/>
                    </a:cubicBezTo>
                    <a:cubicBezTo>
                      <a:pt x="47" y="0"/>
                      <a:pt x="47" y="0"/>
                      <a:pt x="47" y="0"/>
                    </a:cubicBezTo>
                    <a:cubicBezTo>
                      <a:pt x="44" y="0"/>
                      <a:pt x="42" y="1"/>
                      <a:pt x="39" y="1"/>
                    </a:cubicBezTo>
                    <a:cubicBezTo>
                      <a:pt x="39" y="1"/>
                      <a:pt x="38" y="1"/>
                      <a:pt x="38" y="1"/>
                    </a:cubicBezTo>
                    <a:cubicBezTo>
                      <a:pt x="36" y="1"/>
                      <a:pt x="33" y="3"/>
                      <a:pt x="31" y="5"/>
                    </a:cubicBezTo>
                    <a:cubicBezTo>
                      <a:pt x="3" y="35"/>
                      <a:pt x="3" y="35"/>
                      <a:pt x="3" y="35"/>
                    </a:cubicBezTo>
                    <a:cubicBezTo>
                      <a:pt x="2" y="35"/>
                      <a:pt x="2" y="35"/>
                      <a:pt x="2" y="35"/>
                    </a:cubicBezTo>
                    <a:cubicBezTo>
                      <a:pt x="2" y="35"/>
                      <a:pt x="2" y="35"/>
                      <a:pt x="2" y="35"/>
                    </a:cubicBezTo>
                    <a:cubicBezTo>
                      <a:pt x="0" y="60"/>
                      <a:pt x="2" y="42"/>
                      <a:pt x="1" y="48"/>
                    </a:cubicBezTo>
                    <a:cubicBezTo>
                      <a:pt x="1" y="48"/>
                      <a:pt x="1" y="48"/>
                      <a:pt x="1" y="48"/>
                    </a:cubicBezTo>
                    <a:cubicBezTo>
                      <a:pt x="1" y="48"/>
                      <a:pt x="1" y="48"/>
                      <a:pt x="1" y="48"/>
                    </a:cubicBezTo>
                    <a:cubicBezTo>
                      <a:pt x="1" y="48"/>
                      <a:pt x="1" y="48"/>
                      <a:pt x="1" y="48"/>
                    </a:cubicBezTo>
                    <a:cubicBezTo>
                      <a:pt x="2" y="49"/>
                      <a:pt x="2" y="49"/>
                      <a:pt x="2" y="49"/>
                    </a:cubicBezTo>
                    <a:cubicBezTo>
                      <a:pt x="2" y="50"/>
                      <a:pt x="2" y="50"/>
                      <a:pt x="2" y="50"/>
                    </a:cubicBezTo>
                    <a:cubicBezTo>
                      <a:pt x="3" y="52"/>
                      <a:pt x="3" y="52"/>
                      <a:pt x="3" y="52"/>
                    </a:cubicBezTo>
                    <a:cubicBezTo>
                      <a:pt x="6" y="57"/>
                      <a:pt x="6" y="57"/>
                      <a:pt x="6" y="57"/>
                    </a:cubicBezTo>
                    <a:cubicBezTo>
                      <a:pt x="10" y="66"/>
                      <a:pt x="10" y="66"/>
                      <a:pt x="10" y="66"/>
                    </a:cubicBezTo>
                    <a:cubicBezTo>
                      <a:pt x="20" y="84"/>
                      <a:pt x="20" y="84"/>
                      <a:pt x="20" y="84"/>
                    </a:cubicBezTo>
                    <a:cubicBezTo>
                      <a:pt x="24" y="82"/>
                      <a:pt x="28" y="80"/>
                      <a:pt x="33" y="78"/>
                    </a:cubicBezTo>
                    <a:cubicBezTo>
                      <a:pt x="32" y="82"/>
                      <a:pt x="32" y="86"/>
                      <a:pt x="32" y="90"/>
                    </a:cubicBezTo>
                    <a:cubicBezTo>
                      <a:pt x="32" y="90"/>
                      <a:pt x="32" y="90"/>
                      <a:pt x="32" y="90"/>
                    </a:cubicBezTo>
                    <a:cubicBezTo>
                      <a:pt x="33" y="90"/>
                      <a:pt x="34" y="90"/>
                      <a:pt x="35" y="90"/>
                    </a:cubicBezTo>
                    <a:cubicBezTo>
                      <a:pt x="37" y="171"/>
                      <a:pt x="37" y="171"/>
                      <a:pt x="37" y="171"/>
                    </a:cubicBezTo>
                    <a:cubicBezTo>
                      <a:pt x="60" y="171"/>
                      <a:pt x="60" y="171"/>
                      <a:pt x="60" y="171"/>
                    </a:cubicBezTo>
                    <a:cubicBezTo>
                      <a:pt x="60" y="161"/>
                      <a:pt x="60" y="147"/>
                      <a:pt x="60" y="134"/>
                    </a:cubicBezTo>
                    <a:cubicBezTo>
                      <a:pt x="57" y="127"/>
                      <a:pt x="56" y="118"/>
                      <a:pt x="56" y="110"/>
                    </a:cubicBezTo>
                    <a:cubicBezTo>
                      <a:pt x="56" y="73"/>
                      <a:pt x="84" y="44"/>
                      <a:pt x="120" y="42"/>
                    </a:cubicBezTo>
                    <a:close/>
                    <a:moveTo>
                      <a:pt x="89" y="33"/>
                    </a:moveTo>
                    <a:cubicBezTo>
                      <a:pt x="89" y="31"/>
                      <a:pt x="89" y="29"/>
                      <a:pt x="89" y="27"/>
                    </a:cubicBezTo>
                    <a:cubicBezTo>
                      <a:pt x="93" y="31"/>
                      <a:pt x="93" y="31"/>
                      <a:pt x="93" y="31"/>
                    </a:cubicBezTo>
                    <a:cubicBezTo>
                      <a:pt x="95" y="33"/>
                      <a:pt x="95" y="33"/>
                      <a:pt x="95" y="33"/>
                    </a:cubicBezTo>
                    <a:cubicBezTo>
                      <a:pt x="75" y="45"/>
                      <a:pt x="75" y="45"/>
                      <a:pt x="75" y="45"/>
                    </a:cubicBezTo>
                    <a:cubicBezTo>
                      <a:pt x="73" y="42"/>
                      <a:pt x="73" y="42"/>
                      <a:pt x="73" y="42"/>
                    </a:cubicBezTo>
                    <a:lnTo>
                      <a:pt x="89" y="33"/>
                    </a:lnTo>
                    <a:close/>
                    <a:moveTo>
                      <a:pt x="33" y="60"/>
                    </a:moveTo>
                    <a:cubicBezTo>
                      <a:pt x="30" y="55"/>
                      <a:pt x="30" y="55"/>
                      <a:pt x="30" y="55"/>
                    </a:cubicBezTo>
                    <a:cubicBezTo>
                      <a:pt x="25" y="46"/>
                      <a:pt x="25" y="46"/>
                      <a:pt x="25" y="46"/>
                    </a:cubicBezTo>
                    <a:cubicBezTo>
                      <a:pt x="23" y="44"/>
                      <a:pt x="23" y="44"/>
                      <a:pt x="23" y="44"/>
                    </a:cubicBezTo>
                    <a:cubicBezTo>
                      <a:pt x="34" y="31"/>
                      <a:pt x="34" y="31"/>
                      <a:pt x="34" y="31"/>
                    </a:cubicBezTo>
                    <a:cubicBezTo>
                      <a:pt x="33" y="41"/>
                      <a:pt x="33" y="50"/>
                      <a:pt x="33"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 name="Freeform 8">
                <a:extLst>
                  <a:ext uri="{FF2B5EF4-FFF2-40B4-BE49-F238E27FC236}">
                    <a16:creationId xmlns:a16="http://schemas.microsoft.com/office/drawing/2014/main" id="{06016684-C42E-4A4F-B6A5-1B9A712EFB0F}"/>
                  </a:ext>
                </a:extLst>
              </p:cNvPr>
              <p:cNvSpPr/>
              <p:nvPr/>
            </p:nvSpPr>
            <p:spPr bwMode="auto">
              <a:xfrm>
                <a:off x="-31750" y="-1498600"/>
                <a:ext cx="90488" cy="109538"/>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2" name="Freeform 9">
                <a:extLst>
                  <a:ext uri="{FF2B5EF4-FFF2-40B4-BE49-F238E27FC236}">
                    <a16:creationId xmlns:a16="http://schemas.microsoft.com/office/drawing/2014/main" id="{C29779E8-3879-41E2-A7B7-CCDBF920D88E}"/>
                  </a:ext>
                </a:extLst>
              </p:cNvPr>
              <p:cNvSpPr>
                <a:spLocks noEditPoints="1"/>
              </p:cNvSpPr>
              <p:nvPr/>
            </p:nvSpPr>
            <p:spPr bwMode="auto">
              <a:xfrm>
                <a:off x="-38100" y="-1851025"/>
                <a:ext cx="465138" cy="465138"/>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68 w 124"/>
                  <a:gd name="T11" fmla="*/ 112 h 124"/>
                  <a:gd name="T12" fmla="*/ 68 w 124"/>
                  <a:gd name="T13" fmla="*/ 100 h 124"/>
                  <a:gd name="T14" fmla="*/ 62 w 124"/>
                  <a:gd name="T15" fmla="*/ 101 h 124"/>
                  <a:gd name="T16" fmla="*/ 56 w 124"/>
                  <a:gd name="T17" fmla="*/ 100 h 124"/>
                  <a:gd name="T18" fmla="*/ 56 w 124"/>
                  <a:gd name="T19" fmla="*/ 112 h 124"/>
                  <a:gd name="T20" fmla="*/ 12 w 124"/>
                  <a:gd name="T21" fmla="*/ 67 h 124"/>
                  <a:gd name="T22" fmla="*/ 24 w 124"/>
                  <a:gd name="T23" fmla="*/ 67 h 124"/>
                  <a:gd name="T24" fmla="*/ 23 w 124"/>
                  <a:gd name="T25" fmla="*/ 62 h 124"/>
                  <a:gd name="T26" fmla="*/ 24 w 124"/>
                  <a:gd name="T27" fmla="*/ 56 h 124"/>
                  <a:gd name="T28" fmla="*/ 12 w 124"/>
                  <a:gd name="T29" fmla="*/ 56 h 124"/>
                  <a:gd name="T30" fmla="*/ 56 w 124"/>
                  <a:gd name="T31" fmla="*/ 11 h 124"/>
                  <a:gd name="T32" fmla="*/ 56 w 124"/>
                  <a:gd name="T33" fmla="*/ 23 h 124"/>
                  <a:gd name="T34" fmla="*/ 62 w 124"/>
                  <a:gd name="T35" fmla="*/ 23 h 124"/>
                  <a:gd name="T36" fmla="*/ 68 w 124"/>
                  <a:gd name="T37" fmla="*/ 23 h 124"/>
                  <a:gd name="T38" fmla="*/ 68 w 124"/>
                  <a:gd name="T39" fmla="*/ 11 h 124"/>
                  <a:gd name="T40" fmla="*/ 112 w 124"/>
                  <a:gd name="T41" fmla="*/ 56 h 124"/>
                  <a:gd name="T42" fmla="*/ 101 w 124"/>
                  <a:gd name="T43" fmla="*/ 56 h 124"/>
                  <a:gd name="T44" fmla="*/ 101 w 124"/>
                  <a:gd name="T45" fmla="*/ 62 h 124"/>
                  <a:gd name="T46" fmla="*/ 101 w 124"/>
                  <a:gd name="T47" fmla="*/ 67 h 124"/>
                  <a:gd name="T48" fmla="*/ 112 w 124"/>
                  <a:gd name="T49" fmla="*/ 67 h 124"/>
                  <a:gd name="T50" fmla="*/ 68 w 124"/>
                  <a:gd name="T51"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68" y="112"/>
                    </a:moveTo>
                    <a:cubicBezTo>
                      <a:pt x="68" y="100"/>
                      <a:pt x="68" y="100"/>
                      <a:pt x="68" y="100"/>
                    </a:cubicBezTo>
                    <a:cubicBezTo>
                      <a:pt x="66" y="100"/>
                      <a:pt x="64" y="101"/>
                      <a:pt x="62" y="101"/>
                    </a:cubicBezTo>
                    <a:cubicBezTo>
                      <a:pt x="60" y="101"/>
                      <a:pt x="58" y="100"/>
                      <a:pt x="56" y="100"/>
                    </a:cubicBezTo>
                    <a:cubicBezTo>
                      <a:pt x="56" y="112"/>
                      <a:pt x="56" y="112"/>
                      <a:pt x="56" y="112"/>
                    </a:cubicBezTo>
                    <a:cubicBezTo>
                      <a:pt x="33" y="109"/>
                      <a:pt x="15" y="91"/>
                      <a:pt x="12" y="67"/>
                    </a:cubicBezTo>
                    <a:cubicBezTo>
                      <a:pt x="24" y="67"/>
                      <a:pt x="24" y="67"/>
                      <a:pt x="24" y="67"/>
                    </a:cubicBezTo>
                    <a:cubicBezTo>
                      <a:pt x="23" y="66"/>
                      <a:pt x="23" y="64"/>
                      <a:pt x="23" y="62"/>
                    </a:cubicBezTo>
                    <a:cubicBezTo>
                      <a:pt x="23" y="60"/>
                      <a:pt x="23" y="58"/>
                      <a:pt x="24" y="56"/>
                    </a:cubicBezTo>
                    <a:cubicBezTo>
                      <a:pt x="12" y="56"/>
                      <a:pt x="12" y="56"/>
                      <a:pt x="12" y="56"/>
                    </a:cubicBezTo>
                    <a:cubicBezTo>
                      <a:pt x="15" y="33"/>
                      <a:pt x="33" y="14"/>
                      <a:pt x="56" y="11"/>
                    </a:cubicBezTo>
                    <a:cubicBezTo>
                      <a:pt x="56" y="23"/>
                      <a:pt x="56" y="23"/>
                      <a:pt x="56" y="23"/>
                    </a:cubicBezTo>
                    <a:cubicBezTo>
                      <a:pt x="58" y="23"/>
                      <a:pt x="60" y="23"/>
                      <a:pt x="62" y="23"/>
                    </a:cubicBezTo>
                    <a:cubicBezTo>
                      <a:pt x="64" y="23"/>
                      <a:pt x="66" y="23"/>
                      <a:pt x="68" y="23"/>
                    </a:cubicBezTo>
                    <a:cubicBezTo>
                      <a:pt x="68" y="11"/>
                      <a:pt x="68" y="11"/>
                      <a:pt x="68" y="11"/>
                    </a:cubicBezTo>
                    <a:cubicBezTo>
                      <a:pt x="91" y="14"/>
                      <a:pt x="109" y="33"/>
                      <a:pt x="112" y="56"/>
                    </a:cubicBezTo>
                    <a:cubicBezTo>
                      <a:pt x="101" y="56"/>
                      <a:pt x="101" y="56"/>
                      <a:pt x="101" y="56"/>
                    </a:cubicBezTo>
                    <a:cubicBezTo>
                      <a:pt x="101" y="58"/>
                      <a:pt x="101" y="60"/>
                      <a:pt x="101" y="62"/>
                    </a:cubicBezTo>
                    <a:cubicBezTo>
                      <a:pt x="101" y="64"/>
                      <a:pt x="101" y="66"/>
                      <a:pt x="101" y="67"/>
                    </a:cubicBezTo>
                    <a:cubicBezTo>
                      <a:pt x="112" y="67"/>
                      <a:pt x="112" y="67"/>
                      <a:pt x="112" y="67"/>
                    </a:cubicBezTo>
                    <a:cubicBezTo>
                      <a:pt x="109" y="91"/>
                      <a:pt x="91" y="109"/>
                      <a:pt x="68" y="1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3" name="Freeform 10">
                <a:extLst>
                  <a:ext uri="{FF2B5EF4-FFF2-40B4-BE49-F238E27FC236}">
                    <a16:creationId xmlns:a16="http://schemas.microsoft.com/office/drawing/2014/main" id="{73494F14-9144-461C-BE95-A3A63D0B17DF}"/>
                  </a:ext>
                </a:extLst>
              </p:cNvPr>
              <p:cNvSpPr/>
              <p:nvPr/>
            </p:nvSpPr>
            <p:spPr bwMode="auto">
              <a:xfrm>
                <a:off x="100013" y="-1779587"/>
                <a:ext cx="33338" cy="38100"/>
              </a:xfrm>
              <a:custGeom>
                <a:avLst/>
                <a:gdLst>
                  <a:gd name="T0" fmla="*/ 3 w 9"/>
                  <a:gd name="T1" fmla="*/ 10 h 10"/>
                  <a:gd name="T2" fmla="*/ 9 w 9"/>
                  <a:gd name="T3" fmla="*/ 7 h 10"/>
                  <a:gd name="T4" fmla="*/ 6 w 9"/>
                  <a:gd name="T5" fmla="*/ 2 h 10"/>
                  <a:gd name="T6" fmla="*/ 3 w 9"/>
                  <a:gd name="T7" fmla="*/ 0 h 10"/>
                  <a:gd name="T8" fmla="*/ 2 w 9"/>
                  <a:gd name="T9" fmla="*/ 1 h 10"/>
                  <a:gd name="T10" fmla="*/ 0 w 9"/>
                  <a:gd name="T11" fmla="*/ 3 h 10"/>
                  <a:gd name="T12" fmla="*/ 1 w 9"/>
                  <a:gd name="T13" fmla="*/ 5 h 10"/>
                  <a:gd name="T14" fmla="*/ 3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10"/>
                    </a:moveTo>
                    <a:cubicBezTo>
                      <a:pt x="5" y="9"/>
                      <a:pt x="7" y="8"/>
                      <a:pt x="9" y="7"/>
                    </a:cubicBezTo>
                    <a:cubicBezTo>
                      <a:pt x="6" y="2"/>
                      <a:pt x="6" y="2"/>
                      <a:pt x="6" y="2"/>
                    </a:cubicBezTo>
                    <a:cubicBezTo>
                      <a:pt x="5" y="1"/>
                      <a:pt x="4" y="0"/>
                      <a:pt x="3" y="0"/>
                    </a:cubicBezTo>
                    <a:cubicBezTo>
                      <a:pt x="3" y="0"/>
                      <a:pt x="2" y="1"/>
                      <a:pt x="2" y="1"/>
                    </a:cubicBezTo>
                    <a:cubicBezTo>
                      <a:pt x="1" y="1"/>
                      <a:pt x="0" y="2"/>
                      <a:pt x="0" y="3"/>
                    </a:cubicBezTo>
                    <a:cubicBezTo>
                      <a:pt x="0" y="3"/>
                      <a:pt x="0" y="4"/>
                      <a:pt x="1" y="5"/>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4" name="Freeform 11">
                <a:extLst>
                  <a:ext uri="{FF2B5EF4-FFF2-40B4-BE49-F238E27FC236}">
                    <a16:creationId xmlns:a16="http://schemas.microsoft.com/office/drawing/2014/main" id="{427E89CC-D5CF-4CA6-A3CF-6E8523D1AAA9}"/>
                  </a:ext>
                </a:extLst>
              </p:cNvPr>
              <p:cNvSpPr/>
              <p:nvPr/>
            </p:nvSpPr>
            <p:spPr bwMode="auto">
              <a:xfrm>
                <a:off x="254000" y="-1779587"/>
                <a:ext cx="33338" cy="38100"/>
              </a:xfrm>
              <a:custGeom>
                <a:avLst/>
                <a:gdLst>
                  <a:gd name="T0" fmla="*/ 7 w 9"/>
                  <a:gd name="T1" fmla="*/ 1 h 10"/>
                  <a:gd name="T2" fmla="*/ 6 w 9"/>
                  <a:gd name="T3" fmla="*/ 0 h 10"/>
                  <a:gd name="T4" fmla="*/ 3 w 9"/>
                  <a:gd name="T5" fmla="*/ 2 h 10"/>
                  <a:gd name="T6" fmla="*/ 0 w 9"/>
                  <a:gd name="T7" fmla="*/ 7 h 10"/>
                  <a:gd name="T8" fmla="*/ 6 w 9"/>
                  <a:gd name="T9" fmla="*/ 10 h 10"/>
                  <a:gd name="T10" fmla="*/ 9 w 9"/>
                  <a:gd name="T11" fmla="*/ 5 h 10"/>
                  <a:gd name="T12" fmla="*/ 7 w 9"/>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7" y="1"/>
                    </a:moveTo>
                    <a:cubicBezTo>
                      <a:pt x="7" y="1"/>
                      <a:pt x="7" y="0"/>
                      <a:pt x="6" y="0"/>
                    </a:cubicBezTo>
                    <a:cubicBezTo>
                      <a:pt x="5" y="0"/>
                      <a:pt x="4" y="1"/>
                      <a:pt x="3" y="2"/>
                    </a:cubicBezTo>
                    <a:cubicBezTo>
                      <a:pt x="0" y="7"/>
                      <a:pt x="0" y="7"/>
                      <a:pt x="0" y="7"/>
                    </a:cubicBezTo>
                    <a:cubicBezTo>
                      <a:pt x="2" y="8"/>
                      <a:pt x="4" y="9"/>
                      <a:pt x="6" y="10"/>
                    </a:cubicBezTo>
                    <a:cubicBezTo>
                      <a:pt x="9" y="5"/>
                      <a:pt x="9" y="5"/>
                      <a:pt x="9" y="5"/>
                    </a:cubicBezTo>
                    <a:cubicBezTo>
                      <a:pt x="9" y="3"/>
                      <a:pt x="9" y="2"/>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5" name="Freeform 12">
                <a:extLst>
                  <a:ext uri="{FF2B5EF4-FFF2-40B4-BE49-F238E27FC236}">
                    <a16:creationId xmlns:a16="http://schemas.microsoft.com/office/drawing/2014/main" id="{A7241E1C-D72D-4522-A9F3-ABCD61DF61ED}"/>
                  </a:ext>
                </a:extLst>
              </p:cNvPr>
              <p:cNvSpPr/>
              <p:nvPr/>
            </p:nvSpPr>
            <p:spPr bwMode="auto">
              <a:xfrm>
                <a:off x="314325" y="-1716087"/>
                <a:ext cx="33338" cy="30163"/>
              </a:xfrm>
              <a:custGeom>
                <a:avLst/>
                <a:gdLst>
                  <a:gd name="T0" fmla="*/ 8 w 9"/>
                  <a:gd name="T1" fmla="*/ 6 h 8"/>
                  <a:gd name="T2" fmla="*/ 9 w 9"/>
                  <a:gd name="T3" fmla="*/ 4 h 8"/>
                  <a:gd name="T4" fmla="*/ 9 w 9"/>
                  <a:gd name="T5" fmla="*/ 1 h 8"/>
                  <a:gd name="T6" fmla="*/ 6 w 9"/>
                  <a:gd name="T7" fmla="*/ 0 h 8"/>
                  <a:gd name="T8" fmla="*/ 5 w 9"/>
                  <a:gd name="T9" fmla="*/ 0 h 8"/>
                  <a:gd name="T10" fmla="*/ 0 w 9"/>
                  <a:gd name="T11" fmla="*/ 3 h 8"/>
                  <a:gd name="T12" fmla="*/ 3 w 9"/>
                  <a:gd name="T13" fmla="*/ 8 h 8"/>
                  <a:gd name="T14" fmla="*/ 8 w 9"/>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8" y="6"/>
                    </a:moveTo>
                    <a:cubicBezTo>
                      <a:pt x="8" y="5"/>
                      <a:pt x="9" y="5"/>
                      <a:pt x="9" y="4"/>
                    </a:cubicBezTo>
                    <a:cubicBezTo>
                      <a:pt x="9" y="3"/>
                      <a:pt x="9" y="2"/>
                      <a:pt x="9" y="1"/>
                    </a:cubicBezTo>
                    <a:cubicBezTo>
                      <a:pt x="8" y="1"/>
                      <a:pt x="7" y="0"/>
                      <a:pt x="6" y="0"/>
                    </a:cubicBezTo>
                    <a:cubicBezTo>
                      <a:pt x="6" y="0"/>
                      <a:pt x="5" y="0"/>
                      <a:pt x="5" y="0"/>
                    </a:cubicBezTo>
                    <a:cubicBezTo>
                      <a:pt x="0" y="3"/>
                      <a:pt x="0" y="3"/>
                      <a:pt x="0" y="3"/>
                    </a:cubicBezTo>
                    <a:cubicBezTo>
                      <a:pt x="1" y="5"/>
                      <a:pt x="2" y="7"/>
                      <a:pt x="3" y="8"/>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6" name="Freeform 13">
                <a:extLst>
                  <a:ext uri="{FF2B5EF4-FFF2-40B4-BE49-F238E27FC236}">
                    <a16:creationId xmlns:a16="http://schemas.microsoft.com/office/drawing/2014/main" id="{21EC640C-FF67-4D3E-A80A-6AB867092B52}"/>
                  </a:ext>
                </a:extLst>
              </p:cNvPr>
              <p:cNvSpPr/>
              <p:nvPr/>
            </p:nvSpPr>
            <p:spPr bwMode="auto">
              <a:xfrm>
                <a:off x="39688" y="-1716087"/>
                <a:ext cx="33338" cy="30163"/>
              </a:xfrm>
              <a:custGeom>
                <a:avLst/>
                <a:gdLst>
                  <a:gd name="T0" fmla="*/ 3 w 9"/>
                  <a:gd name="T1" fmla="*/ 0 h 8"/>
                  <a:gd name="T2" fmla="*/ 0 w 9"/>
                  <a:gd name="T3" fmla="*/ 1 h 8"/>
                  <a:gd name="T4" fmla="*/ 0 w 9"/>
                  <a:gd name="T5" fmla="*/ 4 h 8"/>
                  <a:gd name="T6" fmla="*/ 1 w 9"/>
                  <a:gd name="T7" fmla="*/ 6 h 8"/>
                  <a:gd name="T8" fmla="*/ 6 w 9"/>
                  <a:gd name="T9" fmla="*/ 8 h 8"/>
                  <a:gd name="T10" fmla="*/ 9 w 9"/>
                  <a:gd name="T11" fmla="*/ 3 h 8"/>
                  <a:gd name="T12" fmla="*/ 4 w 9"/>
                  <a:gd name="T13" fmla="*/ 0 h 8"/>
                  <a:gd name="T14" fmla="*/ 3 w 9"/>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3" y="0"/>
                    </a:moveTo>
                    <a:cubicBezTo>
                      <a:pt x="2" y="0"/>
                      <a:pt x="1" y="1"/>
                      <a:pt x="0" y="1"/>
                    </a:cubicBezTo>
                    <a:cubicBezTo>
                      <a:pt x="0" y="2"/>
                      <a:pt x="0" y="3"/>
                      <a:pt x="0" y="4"/>
                    </a:cubicBezTo>
                    <a:cubicBezTo>
                      <a:pt x="0" y="5"/>
                      <a:pt x="1" y="5"/>
                      <a:pt x="1" y="6"/>
                    </a:cubicBezTo>
                    <a:cubicBezTo>
                      <a:pt x="6" y="8"/>
                      <a:pt x="6" y="8"/>
                      <a:pt x="6" y="8"/>
                    </a:cubicBezTo>
                    <a:cubicBezTo>
                      <a:pt x="7" y="7"/>
                      <a:pt x="8" y="5"/>
                      <a:pt x="9" y="3"/>
                    </a:cubicBezTo>
                    <a:cubicBezTo>
                      <a:pt x="4" y="0"/>
                      <a:pt x="4" y="0"/>
                      <a:pt x="4" y="0"/>
                    </a:cubicBezTo>
                    <a:cubicBezTo>
                      <a:pt x="4" y="0"/>
                      <a:pt x="3"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7" name="Freeform 14">
                <a:extLst>
                  <a:ext uri="{FF2B5EF4-FFF2-40B4-BE49-F238E27FC236}">
                    <a16:creationId xmlns:a16="http://schemas.microsoft.com/office/drawing/2014/main" id="{A57272EC-DC87-4F6D-97C7-9664D479667A}"/>
                  </a:ext>
                </a:extLst>
              </p:cNvPr>
              <p:cNvSpPr/>
              <p:nvPr/>
            </p:nvSpPr>
            <p:spPr bwMode="auto">
              <a:xfrm>
                <a:off x="314325" y="-1554162"/>
                <a:ext cx="33338" cy="30163"/>
              </a:xfrm>
              <a:custGeom>
                <a:avLst/>
                <a:gdLst>
                  <a:gd name="T0" fmla="*/ 0 w 9"/>
                  <a:gd name="T1" fmla="*/ 5 h 8"/>
                  <a:gd name="T2" fmla="*/ 5 w 9"/>
                  <a:gd name="T3" fmla="*/ 8 h 8"/>
                  <a:gd name="T4" fmla="*/ 6 w 9"/>
                  <a:gd name="T5" fmla="*/ 8 h 8"/>
                  <a:gd name="T6" fmla="*/ 9 w 9"/>
                  <a:gd name="T7" fmla="*/ 7 h 8"/>
                  <a:gd name="T8" fmla="*/ 9 w 9"/>
                  <a:gd name="T9" fmla="*/ 5 h 8"/>
                  <a:gd name="T10" fmla="*/ 8 w 9"/>
                  <a:gd name="T11" fmla="*/ 3 h 8"/>
                  <a:gd name="T12" fmla="*/ 3 w 9"/>
                  <a:gd name="T13" fmla="*/ 0 h 8"/>
                  <a:gd name="T14" fmla="*/ 0 w 9"/>
                  <a:gd name="T15" fmla="*/ 5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5"/>
                    </a:moveTo>
                    <a:cubicBezTo>
                      <a:pt x="5" y="8"/>
                      <a:pt x="5" y="8"/>
                      <a:pt x="5" y="8"/>
                    </a:cubicBezTo>
                    <a:cubicBezTo>
                      <a:pt x="5" y="8"/>
                      <a:pt x="6" y="8"/>
                      <a:pt x="6" y="8"/>
                    </a:cubicBezTo>
                    <a:cubicBezTo>
                      <a:pt x="7" y="8"/>
                      <a:pt x="8" y="8"/>
                      <a:pt x="9" y="7"/>
                    </a:cubicBezTo>
                    <a:cubicBezTo>
                      <a:pt x="9" y="6"/>
                      <a:pt x="9" y="5"/>
                      <a:pt x="9" y="5"/>
                    </a:cubicBezTo>
                    <a:cubicBezTo>
                      <a:pt x="9" y="4"/>
                      <a:pt x="8" y="3"/>
                      <a:pt x="8" y="3"/>
                    </a:cubicBezTo>
                    <a:cubicBezTo>
                      <a:pt x="3" y="0"/>
                      <a:pt x="3" y="0"/>
                      <a:pt x="3" y="0"/>
                    </a:cubicBezTo>
                    <a:cubicBezTo>
                      <a:pt x="2" y="2"/>
                      <a:pt x="1" y="3"/>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8" name="Freeform 15">
                <a:extLst>
                  <a:ext uri="{FF2B5EF4-FFF2-40B4-BE49-F238E27FC236}">
                    <a16:creationId xmlns:a16="http://schemas.microsoft.com/office/drawing/2014/main" id="{FB8F621E-ECBA-4CC5-9103-DE684108E97E}"/>
                  </a:ext>
                </a:extLst>
              </p:cNvPr>
              <p:cNvSpPr/>
              <p:nvPr/>
            </p:nvSpPr>
            <p:spPr bwMode="auto">
              <a:xfrm>
                <a:off x="39688" y="-1554162"/>
                <a:ext cx="33338" cy="30163"/>
              </a:xfrm>
              <a:custGeom>
                <a:avLst/>
                <a:gdLst>
                  <a:gd name="T0" fmla="*/ 1 w 9"/>
                  <a:gd name="T1" fmla="*/ 3 h 8"/>
                  <a:gd name="T2" fmla="*/ 0 w 9"/>
                  <a:gd name="T3" fmla="*/ 5 h 8"/>
                  <a:gd name="T4" fmla="*/ 0 w 9"/>
                  <a:gd name="T5" fmla="*/ 7 h 8"/>
                  <a:gd name="T6" fmla="*/ 3 w 9"/>
                  <a:gd name="T7" fmla="*/ 8 h 8"/>
                  <a:gd name="T8" fmla="*/ 4 w 9"/>
                  <a:gd name="T9" fmla="*/ 8 h 8"/>
                  <a:gd name="T10" fmla="*/ 9 w 9"/>
                  <a:gd name="T11" fmla="*/ 5 h 8"/>
                  <a:gd name="T12" fmla="*/ 6 w 9"/>
                  <a:gd name="T13" fmla="*/ 0 h 8"/>
                  <a:gd name="T14" fmla="*/ 1 w 9"/>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1" y="3"/>
                    </a:moveTo>
                    <a:cubicBezTo>
                      <a:pt x="1" y="3"/>
                      <a:pt x="0" y="4"/>
                      <a:pt x="0" y="5"/>
                    </a:cubicBezTo>
                    <a:cubicBezTo>
                      <a:pt x="0" y="5"/>
                      <a:pt x="0" y="6"/>
                      <a:pt x="0" y="7"/>
                    </a:cubicBezTo>
                    <a:cubicBezTo>
                      <a:pt x="1" y="8"/>
                      <a:pt x="2" y="8"/>
                      <a:pt x="3" y="8"/>
                    </a:cubicBezTo>
                    <a:cubicBezTo>
                      <a:pt x="3" y="8"/>
                      <a:pt x="4" y="8"/>
                      <a:pt x="4" y="8"/>
                    </a:cubicBezTo>
                    <a:cubicBezTo>
                      <a:pt x="9" y="5"/>
                      <a:pt x="9" y="5"/>
                      <a:pt x="9" y="5"/>
                    </a:cubicBezTo>
                    <a:cubicBezTo>
                      <a:pt x="8" y="3"/>
                      <a:pt x="7" y="2"/>
                      <a:pt x="6"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9" name="Freeform 16">
                <a:extLst>
                  <a:ext uri="{FF2B5EF4-FFF2-40B4-BE49-F238E27FC236}">
                    <a16:creationId xmlns:a16="http://schemas.microsoft.com/office/drawing/2014/main" id="{7B656149-6ED2-4A4D-AD37-256275A640B2}"/>
                  </a:ext>
                </a:extLst>
              </p:cNvPr>
              <p:cNvSpPr/>
              <p:nvPr/>
            </p:nvSpPr>
            <p:spPr bwMode="auto">
              <a:xfrm>
                <a:off x="254000" y="-1498600"/>
                <a:ext cx="33338" cy="38100"/>
              </a:xfrm>
              <a:custGeom>
                <a:avLst/>
                <a:gdLst>
                  <a:gd name="T0" fmla="*/ 6 w 9"/>
                  <a:gd name="T1" fmla="*/ 0 h 10"/>
                  <a:gd name="T2" fmla="*/ 0 w 9"/>
                  <a:gd name="T3" fmla="*/ 3 h 10"/>
                  <a:gd name="T4" fmla="*/ 3 w 9"/>
                  <a:gd name="T5" fmla="*/ 8 h 10"/>
                  <a:gd name="T6" fmla="*/ 6 w 9"/>
                  <a:gd name="T7" fmla="*/ 10 h 10"/>
                  <a:gd name="T8" fmla="*/ 7 w 9"/>
                  <a:gd name="T9" fmla="*/ 9 h 10"/>
                  <a:gd name="T10" fmla="*/ 9 w 9"/>
                  <a:gd name="T11" fmla="*/ 5 h 10"/>
                  <a:gd name="T12" fmla="*/ 6 w 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0"/>
                    </a:moveTo>
                    <a:cubicBezTo>
                      <a:pt x="4" y="1"/>
                      <a:pt x="2" y="2"/>
                      <a:pt x="0" y="3"/>
                    </a:cubicBezTo>
                    <a:cubicBezTo>
                      <a:pt x="3" y="8"/>
                      <a:pt x="3" y="8"/>
                      <a:pt x="3" y="8"/>
                    </a:cubicBezTo>
                    <a:cubicBezTo>
                      <a:pt x="4" y="9"/>
                      <a:pt x="5" y="10"/>
                      <a:pt x="6" y="10"/>
                    </a:cubicBezTo>
                    <a:cubicBezTo>
                      <a:pt x="7" y="10"/>
                      <a:pt x="7" y="10"/>
                      <a:pt x="7" y="9"/>
                    </a:cubicBezTo>
                    <a:cubicBezTo>
                      <a:pt x="9" y="9"/>
                      <a:pt x="9" y="7"/>
                      <a:pt x="9" y="5"/>
                    </a:cubicBez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 name="Freeform 17">
                <a:extLst>
                  <a:ext uri="{FF2B5EF4-FFF2-40B4-BE49-F238E27FC236}">
                    <a16:creationId xmlns:a16="http://schemas.microsoft.com/office/drawing/2014/main" id="{93E6F6FC-4A21-424D-AFCA-3301A31F840F}"/>
                  </a:ext>
                </a:extLst>
              </p:cNvPr>
              <p:cNvSpPr/>
              <p:nvPr/>
            </p:nvSpPr>
            <p:spPr bwMode="auto">
              <a:xfrm>
                <a:off x="100013" y="-1498600"/>
                <a:ext cx="33338" cy="38100"/>
              </a:xfrm>
              <a:custGeom>
                <a:avLst/>
                <a:gdLst>
                  <a:gd name="T0" fmla="*/ 1 w 9"/>
                  <a:gd name="T1" fmla="*/ 5 h 10"/>
                  <a:gd name="T2" fmla="*/ 0 w 9"/>
                  <a:gd name="T3" fmla="*/ 8 h 10"/>
                  <a:gd name="T4" fmla="*/ 2 w 9"/>
                  <a:gd name="T5" fmla="*/ 9 h 10"/>
                  <a:gd name="T6" fmla="*/ 3 w 9"/>
                  <a:gd name="T7" fmla="*/ 10 h 10"/>
                  <a:gd name="T8" fmla="*/ 6 w 9"/>
                  <a:gd name="T9" fmla="*/ 8 h 10"/>
                  <a:gd name="T10" fmla="*/ 9 w 9"/>
                  <a:gd name="T11" fmla="*/ 3 h 10"/>
                  <a:gd name="T12" fmla="*/ 3 w 9"/>
                  <a:gd name="T13" fmla="*/ 0 h 10"/>
                  <a:gd name="T14" fmla="*/ 1 w 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1" y="5"/>
                    </a:moveTo>
                    <a:cubicBezTo>
                      <a:pt x="0" y="6"/>
                      <a:pt x="0" y="7"/>
                      <a:pt x="0" y="8"/>
                    </a:cubicBezTo>
                    <a:cubicBezTo>
                      <a:pt x="0" y="8"/>
                      <a:pt x="1" y="9"/>
                      <a:pt x="2" y="9"/>
                    </a:cubicBezTo>
                    <a:cubicBezTo>
                      <a:pt x="2" y="10"/>
                      <a:pt x="3" y="10"/>
                      <a:pt x="3" y="10"/>
                    </a:cubicBezTo>
                    <a:cubicBezTo>
                      <a:pt x="4" y="10"/>
                      <a:pt x="5" y="9"/>
                      <a:pt x="6" y="8"/>
                    </a:cubicBezTo>
                    <a:cubicBezTo>
                      <a:pt x="9" y="3"/>
                      <a:pt x="9" y="3"/>
                      <a:pt x="9" y="3"/>
                    </a:cubicBezTo>
                    <a:cubicBezTo>
                      <a:pt x="7" y="2"/>
                      <a:pt x="5" y="1"/>
                      <a:pt x="3" y="0"/>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 name="Oval 18">
                <a:extLst>
                  <a:ext uri="{FF2B5EF4-FFF2-40B4-BE49-F238E27FC236}">
                    <a16:creationId xmlns:a16="http://schemas.microsoft.com/office/drawing/2014/main" id="{31DDE492-5680-438E-A838-A4A015B1CDFF}"/>
                  </a:ext>
                </a:extLst>
              </p:cNvPr>
              <p:cNvSpPr>
                <a:spLocks noChangeArrowheads="1"/>
              </p:cNvSpPr>
              <p:nvPr/>
            </p:nvSpPr>
            <p:spPr bwMode="auto">
              <a:xfrm>
                <a:off x="174625" y="-1636712"/>
                <a:ext cx="33338"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 name="Freeform 19">
                <a:extLst>
                  <a:ext uri="{FF2B5EF4-FFF2-40B4-BE49-F238E27FC236}">
                    <a16:creationId xmlns:a16="http://schemas.microsoft.com/office/drawing/2014/main" id="{1C0666E8-3FDF-407B-9852-DDA6144F6364}"/>
                  </a:ext>
                </a:extLst>
              </p:cNvPr>
              <p:cNvSpPr/>
              <p:nvPr/>
            </p:nvSpPr>
            <p:spPr bwMode="auto">
              <a:xfrm>
                <a:off x="125413" y="-1733550"/>
                <a:ext cx="82550" cy="96838"/>
              </a:xfrm>
              <a:custGeom>
                <a:avLst/>
                <a:gdLst>
                  <a:gd name="T0" fmla="*/ 22 w 22"/>
                  <a:gd name="T1" fmla="*/ 25 h 26"/>
                  <a:gd name="T2" fmla="*/ 21 w 22"/>
                  <a:gd name="T3" fmla="*/ 7 h 26"/>
                  <a:gd name="T4" fmla="*/ 18 w 22"/>
                  <a:gd name="T5" fmla="*/ 3 h 26"/>
                  <a:gd name="T6" fmla="*/ 14 w 22"/>
                  <a:gd name="T7" fmla="*/ 7 h 26"/>
                  <a:gd name="T8" fmla="*/ 14 w 22"/>
                  <a:gd name="T9" fmla="*/ 17 h 26"/>
                  <a:gd name="T10" fmla="*/ 5 w 22"/>
                  <a:gd name="T11" fmla="*/ 1 h 26"/>
                  <a:gd name="T12" fmla="*/ 2 w 22"/>
                  <a:gd name="T13" fmla="*/ 1 h 26"/>
                  <a:gd name="T14" fmla="*/ 1 w 22"/>
                  <a:gd name="T15" fmla="*/ 4 h 26"/>
                  <a:gd name="T16" fmla="*/ 13 w 22"/>
                  <a:gd name="T17" fmla="*/ 26 h 26"/>
                  <a:gd name="T18" fmla="*/ 18 w 22"/>
                  <a:gd name="T19" fmla="*/ 24 h 26"/>
                  <a:gd name="T20" fmla="*/ 22 w 22"/>
                  <a:gd name="T2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6">
                    <a:moveTo>
                      <a:pt x="22" y="25"/>
                    </a:moveTo>
                    <a:cubicBezTo>
                      <a:pt x="21" y="7"/>
                      <a:pt x="21" y="7"/>
                      <a:pt x="21" y="7"/>
                    </a:cubicBezTo>
                    <a:cubicBezTo>
                      <a:pt x="21" y="5"/>
                      <a:pt x="20" y="3"/>
                      <a:pt x="18" y="3"/>
                    </a:cubicBezTo>
                    <a:cubicBezTo>
                      <a:pt x="15" y="3"/>
                      <a:pt x="14" y="5"/>
                      <a:pt x="14" y="7"/>
                    </a:cubicBezTo>
                    <a:cubicBezTo>
                      <a:pt x="14" y="17"/>
                      <a:pt x="14" y="17"/>
                      <a:pt x="14" y="17"/>
                    </a:cubicBezTo>
                    <a:cubicBezTo>
                      <a:pt x="5" y="1"/>
                      <a:pt x="5" y="1"/>
                      <a:pt x="5" y="1"/>
                    </a:cubicBezTo>
                    <a:cubicBezTo>
                      <a:pt x="4" y="0"/>
                      <a:pt x="3" y="0"/>
                      <a:pt x="2" y="1"/>
                    </a:cubicBezTo>
                    <a:cubicBezTo>
                      <a:pt x="1" y="1"/>
                      <a:pt x="0" y="3"/>
                      <a:pt x="1" y="4"/>
                    </a:cubicBezTo>
                    <a:cubicBezTo>
                      <a:pt x="13" y="26"/>
                      <a:pt x="13" y="26"/>
                      <a:pt x="13" y="26"/>
                    </a:cubicBezTo>
                    <a:cubicBezTo>
                      <a:pt x="14" y="24"/>
                      <a:pt x="16" y="24"/>
                      <a:pt x="18" y="24"/>
                    </a:cubicBezTo>
                    <a:cubicBezTo>
                      <a:pt x="19" y="24"/>
                      <a:pt x="21" y="24"/>
                      <a:pt x="22"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13" name="组合 12">
              <a:extLst>
                <a:ext uri="{FF2B5EF4-FFF2-40B4-BE49-F238E27FC236}">
                  <a16:creationId xmlns:a16="http://schemas.microsoft.com/office/drawing/2014/main" id="{A6026BA2-F4F8-44DD-BA41-C80C13F95311}"/>
                </a:ext>
              </a:extLst>
            </p:cNvPr>
            <p:cNvGrpSpPr/>
            <p:nvPr/>
          </p:nvGrpSpPr>
          <p:grpSpPr>
            <a:xfrm>
              <a:off x="1853507" y="3978410"/>
              <a:ext cx="514719" cy="356117"/>
              <a:chOff x="-5087938" y="1543050"/>
              <a:chExt cx="839788" cy="581025"/>
            </a:xfrm>
          </p:grpSpPr>
          <p:sp>
            <p:nvSpPr>
              <p:cNvPr id="15" name="Freeform 24">
                <a:extLst>
                  <a:ext uri="{FF2B5EF4-FFF2-40B4-BE49-F238E27FC236}">
                    <a16:creationId xmlns:a16="http://schemas.microsoft.com/office/drawing/2014/main" id="{078C8F38-D7EB-4920-86A5-26763256D0C1}"/>
                  </a:ext>
                </a:extLst>
              </p:cNvPr>
              <p:cNvSpPr/>
              <p:nvPr/>
            </p:nvSpPr>
            <p:spPr bwMode="auto">
              <a:xfrm>
                <a:off x="-4859338" y="1831975"/>
                <a:ext cx="509588" cy="292100"/>
              </a:xfrm>
              <a:custGeom>
                <a:avLst/>
                <a:gdLst>
                  <a:gd name="T0" fmla="*/ 101 w 136"/>
                  <a:gd name="T1" fmla="*/ 0 h 78"/>
                  <a:gd name="T2" fmla="*/ 0 w 136"/>
                  <a:gd name="T3" fmla="*/ 75 h 78"/>
                  <a:gd name="T4" fmla="*/ 10 w 136"/>
                  <a:gd name="T5" fmla="*/ 76 h 78"/>
                  <a:gd name="T6" fmla="*/ 136 w 136"/>
                  <a:gd name="T7" fmla="*/ 0 h 78"/>
                  <a:gd name="T8" fmla="*/ 101 w 136"/>
                  <a:gd name="T9" fmla="*/ 0 h 78"/>
                  <a:gd name="T10" fmla="*/ 101 w 136"/>
                  <a:gd name="T11" fmla="*/ 0 h 78"/>
                </a:gdLst>
                <a:ahLst/>
                <a:cxnLst>
                  <a:cxn ang="0">
                    <a:pos x="T0" y="T1"/>
                  </a:cxn>
                  <a:cxn ang="0">
                    <a:pos x="T2" y="T3"/>
                  </a:cxn>
                  <a:cxn ang="0">
                    <a:pos x="T4" y="T5"/>
                  </a:cxn>
                  <a:cxn ang="0">
                    <a:pos x="T6" y="T7"/>
                  </a:cxn>
                  <a:cxn ang="0">
                    <a:pos x="T8" y="T9"/>
                  </a:cxn>
                  <a:cxn ang="0">
                    <a:pos x="T10" y="T11"/>
                  </a:cxn>
                </a:cxnLst>
                <a:rect l="0" t="0" r="r" b="b"/>
                <a:pathLst>
                  <a:path w="136" h="78">
                    <a:moveTo>
                      <a:pt x="101" y="0"/>
                    </a:moveTo>
                    <a:cubicBezTo>
                      <a:pt x="81" y="38"/>
                      <a:pt x="49" y="64"/>
                      <a:pt x="0" y="75"/>
                    </a:cubicBezTo>
                    <a:cubicBezTo>
                      <a:pt x="3" y="76"/>
                      <a:pt x="7" y="76"/>
                      <a:pt x="10" y="76"/>
                    </a:cubicBezTo>
                    <a:cubicBezTo>
                      <a:pt x="65" y="78"/>
                      <a:pt x="114" y="47"/>
                      <a:pt x="136" y="0"/>
                    </a:cubicBezTo>
                    <a:cubicBezTo>
                      <a:pt x="101" y="0"/>
                      <a:pt x="101" y="0"/>
                      <a:pt x="101" y="0"/>
                    </a:cubicBezTo>
                    <a:cubicBezTo>
                      <a:pt x="101" y="0"/>
                      <a:pt x="101" y="0"/>
                      <a:pt x="10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6" name="Freeform 25">
                <a:extLst>
                  <a:ext uri="{FF2B5EF4-FFF2-40B4-BE49-F238E27FC236}">
                    <a16:creationId xmlns:a16="http://schemas.microsoft.com/office/drawing/2014/main" id="{91C60B54-1751-4878-AF4A-6C65959D499E}"/>
                  </a:ext>
                </a:extLst>
              </p:cNvPr>
              <p:cNvSpPr/>
              <p:nvPr/>
            </p:nvSpPr>
            <p:spPr bwMode="auto">
              <a:xfrm>
                <a:off x="-4937125" y="1543050"/>
                <a:ext cx="85725" cy="104775"/>
              </a:xfrm>
              <a:custGeom>
                <a:avLst/>
                <a:gdLst>
                  <a:gd name="T0" fmla="*/ 10 w 23"/>
                  <a:gd name="T1" fmla="*/ 28 h 28"/>
                  <a:gd name="T2" fmla="*/ 23 w 23"/>
                  <a:gd name="T3" fmla="*/ 15 h 28"/>
                  <a:gd name="T4" fmla="*/ 13 w 23"/>
                  <a:gd name="T5" fmla="*/ 1 h 28"/>
                  <a:gd name="T6" fmla="*/ 1 w 23"/>
                  <a:gd name="T7" fmla="*/ 13 h 28"/>
                  <a:gd name="T8" fmla="*/ 10 w 23"/>
                  <a:gd name="T9" fmla="*/ 28 h 28"/>
                </a:gdLst>
                <a:ahLst/>
                <a:cxnLst>
                  <a:cxn ang="0">
                    <a:pos x="T0" y="T1"/>
                  </a:cxn>
                  <a:cxn ang="0">
                    <a:pos x="T2" y="T3"/>
                  </a:cxn>
                  <a:cxn ang="0">
                    <a:pos x="T4" y="T5"/>
                  </a:cxn>
                  <a:cxn ang="0">
                    <a:pos x="T6" y="T7"/>
                  </a:cxn>
                  <a:cxn ang="0">
                    <a:pos x="T8" y="T9"/>
                  </a:cxn>
                </a:cxnLst>
                <a:rect l="0" t="0" r="r" b="b"/>
                <a:pathLst>
                  <a:path w="23" h="28">
                    <a:moveTo>
                      <a:pt x="10" y="28"/>
                    </a:moveTo>
                    <a:cubicBezTo>
                      <a:pt x="16" y="28"/>
                      <a:pt x="22" y="23"/>
                      <a:pt x="23" y="15"/>
                    </a:cubicBezTo>
                    <a:cubicBezTo>
                      <a:pt x="23" y="8"/>
                      <a:pt x="19" y="1"/>
                      <a:pt x="13" y="1"/>
                    </a:cubicBezTo>
                    <a:cubicBezTo>
                      <a:pt x="7" y="0"/>
                      <a:pt x="2" y="6"/>
                      <a:pt x="1" y="13"/>
                    </a:cubicBezTo>
                    <a:cubicBezTo>
                      <a:pt x="0" y="20"/>
                      <a:pt x="4" y="27"/>
                      <a:pt x="10"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 name="Freeform 26">
                <a:extLst>
                  <a:ext uri="{FF2B5EF4-FFF2-40B4-BE49-F238E27FC236}">
                    <a16:creationId xmlns:a16="http://schemas.microsoft.com/office/drawing/2014/main" id="{6CA90DA4-DBC9-4836-BF3B-EA57470E746A}"/>
                  </a:ext>
                </a:extLst>
              </p:cNvPr>
              <p:cNvSpPr/>
              <p:nvPr/>
            </p:nvSpPr>
            <p:spPr bwMode="auto">
              <a:xfrm>
                <a:off x="-4495800" y="1562100"/>
                <a:ext cx="247650" cy="201613"/>
              </a:xfrm>
              <a:custGeom>
                <a:avLst/>
                <a:gdLst>
                  <a:gd name="T0" fmla="*/ 12 w 66"/>
                  <a:gd name="T1" fmla="*/ 54 h 54"/>
                  <a:gd name="T2" fmla="*/ 46 w 66"/>
                  <a:gd name="T3" fmla="*/ 54 h 54"/>
                  <a:gd name="T4" fmla="*/ 49 w 66"/>
                  <a:gd name="T5" fmla="*/ 42 h 54"/>
                  <a:gd name="T6" fmla="*/ 66 w 66"/>
                  <a:gd name="T7" fmla="*/ 42 h 54"/>
                  <a:gd name="T8" fmla="*/ 33 w 66"/>
                  <a:gd name="T9" fmla="*/ 0 h 54"/>
                  <a:gd name="T10" fmla="*/ 0 w 66"/>
                  <a:gd name="T11" fmla="*/ 42 h 54"/>
                  <a:gd name="T12" fmla="*/ 17 w 66"/>
                  <a:gd name="T13" fmla="*/ 42 h 54"/>
                  <a:gd name="T14" fmla="*/ 12 w 66"/>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54">
                    <a:moveTo>
                      <a:pt x="12" y="54"/>
                    </a:moveTo>
                    <a:cubicBezTo>
                      <a:pt x="46" y="54"/>
                      <a:pt x="46" y="54"/>
                      <a:pt x="46" y="54"/>
                    </a:cubicBezTo>
                    <a:cubicBezTo>
                      <a:pt x="48" y="50"/>
                      <a:pt x="49" y="46"/>
                      <a:pt x="49" y="42"/>
                    </a:cubicBezTo>
                    <a:cubicBezTo>
                      <a:pt x="66" y="42"/>
                      <a:pt x="66" y="42"/>
                      <a:pt x="66" y="42"/>
                    </a:cubicBezTo>
                    <a:cubicBezTo>
                      <a:pt x="33" y="0"/>
                      <a:pt x="33" y="0"/>
                      <a:pt x="33" y="0"/>
                    </a:cubicBezTo>
                    <a:cubicBezTo>
                      <a:pt x="0" y="42"/>
                      <a:pt x="0" y="42"/>
                      <a:pt x="0" y="42"/>
                    </a:cubicBezTo>
                    <a:cubicBezTo>
                      <a:pt x="17" y="42"/>
                      <a:pt x="17" y="42"/>
                      <a:pt x="17" y="42"/>
                    </a:cubicBezTo>
                    <a:cubicBezTo>
                      <a:pt x="15" y="46"/>
                      <a:pt x="14" y="50"/>
                      <a:pt x="12" y="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 name="Freeform 27">
                <a:extLst>
                  <a:ext uri="{FF2B5EF4-FFF2-40B4-BE49-F238E27FC236}">
                    <a16:creationId xmlns:a16="http://schemas.microsoft.com/office/drawing/2014/main" id="{2B6ACF43-3632-46F4-B578-65834F490853}"/>
                  </a:ext>
                </a:extLst>
              </p:cNvPr>
              <p:cNvSpPr>
                <a:spLocks noEditPoints="1"/>
              </p:cNvSpPr>
              <p:nvPr/>
            </p:nvSpPr>
            <p:spPr bwMode="auto">
              <a:xfrm>
                <a:off x="-5087938" y="1651000"/>
                <a:ext cx="792163" cy="439738"/>
              </a:xfrm>
              <a:custGeom>
                <a:avLst/>
                <a:gdLst>
                  <a:gd name="T0" fmla="*/ 164 w 211"/>
                  <a:gd name="T1" fmla="*/ 32 h 117"/>
                  <a:gd name="T2" fmla="*/ 160 w 211"/>
                  <a:gd name="T3" fmla="*/ 37 h 117"/>
                  <a:gd name="T4" fmla="*/ 90 w 211"/>
                  <a:gd name="T5" fmla="*/ 33 h 117"/>
                  <a:gd name="T6" fmla="*/ 57 w 211"/>
                  <a:gd name="T7" fmla="*/ 6 h 117"/>
                  <a:gd name="T8" fmla="*/ 56 w 211"/>
                  <a:gd name="T9" fmla="*/ 13 h 117"/>
                  <a:gd name="T10" fmla="*/ 51 w 211"/>
                  <a:gd name="T11" fmla="*/ 6 h 117"/>
                  <a:gd name="T12" fmla="*/ 51 w 211"/>
                  <a:gd name="T13" fmla="*/ 0 h 117"/>
                  <a:gd name="T14" fmla="*/ 47 w 211"/>
                  <a:gd name="T15" fmla="*/ 5 h 117"/>
                  <a:gd name="T16" fmla="*/ 47 w 211"/>
                  <a:gd name="T17" fmla="*/ 28 h 117"/>
                  <a:gd name="T18" fmla="*/ 45 w 211"/>
                  <a:gd name="T19" fmla="*/ 8 h 117"/>
                  <a:gd name="T20" fmla="*/ 44 w 211"/>
                  <a:gd name="T21" fmla="*/ 1 h 117"/>
                  <a:gd name="T22" fmla="*/ 34 w 211"/>
                  <a:gd name="T23" fmla="*/ 1 h 117"/>
                  <a:gd name="T24" fmla="*/ 17 w 211"/>
                  <a:gd name="T25" fmla="*/ 14 h 117"/>
                  <a:gd name="T26" fmla="*/ 9 w 211"/>
                  <a:gd name="T27" fmla="*/ 21 h 117"/>
                  <a:gd name="T28" fmla="*/ 8 w 211"/>
                  <a:gd name="T29" fmla="*/ 22 h 117"/>
                  <a:gd name="T30" fmla="*/ 8 w 211"/>
                  <a:gd name="T31" fmla="*/ 22 h 117"/>
                  <a:gd name="T32" fmla="*/ 11 w 211"/>
                  <a:gd name="T33" fmla="*/ 34 h 117"/>
                  <a:gd name="T34" fmla="*/ 11 w 211"/>
                  <a:gd name="T35" fmla="*/ 34 h 117"/>
                  <a:gd name="T36" fmla="*/ 19 w 211"/>
                  <a:gd name="T37" fmla="*/ 37 h 117"/>
                  <a:gd name="T38" fmla="*/ 8 w 211"/>
                  <a:gd name="T39" fmla="*/ 72 h 117"/>
                  <a:gd name="T40" fmla="*/ 10 w 211"/>
                  <a:gd name="T41" fmla="*/ 101 h 117"/>
                  <a:gd name="T42" fmla="*/ 2 w 211"/>
                  <a:gd name="T43" fmla="*/ 110 h 117"/>
                  <a:gd name="T44" fmla="*/ 8 w 211"/>
                  <a:gd name="T45" fmla="*/ 115 h 117"/>
                  <a:gd name="T46" fmla="*/ 16 w 211"/>
                  <a:gd name="T47" fmla="*/ 109 h 117"/>
                  <a:gd name="T48" fmla="*/ 39 w 211"/>
                  <a:gd name="T49" fmla="*/ 111 h 117"/>
                  <a:gd name="T50" fmla="*/ 20 w 211"/>
                  <a:gd name="T51" fmla="*/ 100 h 117"/>
                  <a:gd name="T52" fmla="*/ 16 w 211"/>
                  <a:gd name="T53" fmla="*/ 67 h 117"/>
                  <a:gd name="T54" fmla="*/ 25 w 211"/>
                  <a:gd name="T55" fmla="*/ 45 h 117"/>
                  <a:gd name="T56" fmla="*/ 24 w 211"/>
                  <a:gd name="T57" fmla="*/ 59 h 117"/>
                  <a:gd name="T58" fmla="*/ 53 w 211"/>
                  <a:gd name="T59" fmla="*/ 117 h 117"/>
                  <a:gd name="T60" fmla="*/ 51 w 211"/>
                  <a:gd name="T61" fmla="*/ 65 h 117"/>
                  <a:gd name="T62" fmla="*/ 82 w 211"/>
                  <a:gd name="T63" fmla="*/ 107 h 117"/>
                  <a:gd name="T64" fmla="*/ 73 w 211"/>
                  <a:gd name="T65" fmla="*/ 61 h 117"/>
                  <a:gd name="T66" fmla="*/ 58 w 211"/>
                  <a:gd name="T67" fmla="*/ 45 h 117"/>
                  <a:gd name="T68" fmla="*/ 83 w 211"/>
                  <a:gd name="T69" fmla="*/ 47 h 117"/>
                  <a:gd name="T70" fmla="*/ 204 w 211"/>
                  <a:gd name="T71" fmla="*/ 45 h 117"/>
                  <a:gd name="T72" fmla="*/ 208 w 211"/>
                  <a:gd name="T73" fmla="*/ 40 h 117"/>
                  <a:gd name="T74" fmla="*/ 207 w 211"/>
                  <a:gd name="T75" fmla="*/ 32 h 117"/>
                  <a:gd name="T76" fmla="*/ 57 w 211"/>
                  <a:gd name="T77" fmla="*/ 29 h 117"/>
                  <a:gd name="T78" fmla="*/ 64 w 211"/>
                  <a:gd name="T79" fmla="*/ 3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117">
                    <a:moveTo>
                      <a:pt x="207" y="32"/>
                    </a:moveTo>
                    <a:cubicBezTo>
                      <a:pt x="164" y="32"/>
                      <a:pt x="164" y="32"/>
                      <a:pt x="164" y="32"/>
                    </a:cubicBezTo>
                    <a:cubicBezTo>
                      <a:pt x="162" y="32"/>
                      <a:pt x="160" y="34"/>
                      <a:pt x="160" y="36"/>
                    </a:cubicBezTo>
                    <a:cubicBezTo>
                      <a:pt x="160" y="36"/>
                      <a:pt x="160" y="36"/>
                      <a:pt x="160" y="37"/>
                    </a:cubicBezTo>
                    <a:cubicBezTo>
                      <a:pt x="88" y="37"/>
                      <a:pt x="88" y="37"/>
                      <a:pt x="88" y="37"/>
                    </a:cubicBezTo>
                    <a:cubicBezTo>
                      <a:pt x="89" y="35"/>
                      <a:pt x="89" y="34"/>
                      <a:pt x="90" y="33"/>
                    </a:cubicBezTo>
                    <a:cubicBezTo>
                      <a:pt x="84" y="31"/>
                      <a:pt x="71" y="25"/>
                      <a:pt x="71" y="25"/>
                    </a:cubicBezTo>
                    <a:cubicBezTo>
                      <a:pt x="57" y="6"/>
                      <a:pt x="57" y="6"/>
                      <a:pt x="57" y="6"/>
                    </a:cubicBezTo>
                    <a:cubicBezTo>
                      <a:pt x="54" y="8"/>
                      <a:pt x="54" y="8"/>
                      <a:pt x="54" y="8"/>
                    </a:cubicBezTo>
                    <a:cubicBezTo>
                      <a:pt x="56" y="13"/>
                      <a:pt x="56" y="13"/>
                      <a:pt x="56" y="13"/>
                    </a:cubicBezTo>
                    <a:cubicBezTo>
                      <a:pt x="51" y="28"/>
                      <a:pt x="51" y="28"/>
                      <a:pt x="51" y="28"/>
                    </a:cubicBezTo>
                    <a:cubicBezTo>
                      <a:pt x="51" y="6"/>
                      <a:pt x="51" y="6"/>
                      <a:pt x="51" y="6"/>
                    </a:cubicBezTo>
                    <a:cubicBezTo>
                      <a:pt x="52" y="5"/>
                      <a:pt x="52" y="5"/>
                      <a:pt x="52" y="5"/>
                    </a:cubicBezTo>
                    <a:cubicBezTo>
                      <a:pt x="51" y="0"/>
                      <a:pt x="51" y="0"/>
                      <a:pt x="51" y="0"/>
                    </a:cubicBezTo>
                    <a:cubicBezTo>
                      <a:pt x="48" y="0"/>
                      <a:pt x="48" y="0"/>
                      <a:pt x="48" y="0"/>
                    </a:cubicBezTo>
                    <a:cubicBezTo>
                      <a:pt x="47" y="5"/>
                      <a:pt x="47" y="5"/>
                      <a:pt x="47" y="5"/>
                    </a:cubicBezTo>
                    <a:cubicBezTo>
                      <a:pt x="48" y="6"/>
                      <a:pt x="48" y="6"/>
                      <a:pt x="48" y="6"/>
                    </a:cubicBezTo>
                    <a:cubicBezTo>
                      <a:pt x="47" y="28"/>
                      <a:pt x="47" y="28"/>
                      <a:pt x="47" y="28"/>
                    </a:cubicBezTo>
                    <a:cubicBezTo>
                      <a:pt x="43" y="12"/>
                      <a:pt x="43" y="12"/>
                      <a:pt x="43" y="12"/>
                    </a:cubicBezTo>
                    <a:cubicBezTo>
                      <a:pt x="45" y="8"/>
                      <a:pt x="45" y="8"/>
                      <a:pt x="45" y="8"/>
                    </a:cubicBezTo>
                    <a:cubicBezTo>
                      <a:pt x="42" y="5"/>
                      <a:pt x="42" y="5"/>
                      <a:pt x="42" y="5"/>
                    </a:cubicBezTo>
                    <a:cubicBezTo>
                      <a:pt x="44" y="1"/>
                      <a:pt x="44" y="1"/>
                      <a:pt x="44" y="1"/>
                    </a:cubicBezTo>
                    <a:cubicBezTo>
                      <a:pt x="44" y="1"/>
                      <a:pt x="44" y="1"/>
                      <a:pt x="44" y="1"/>
                    </a:cubicBezTo>
                    <a:cubicBezTo>
                      <a:pt x="41" y="1"/>
                      <a:pt x="39" y="1"/>
                      <a:pt x="34" y="1"/>
                    </a:cubicBezTo>
                    <a:cubicBezTo>
                      <a:pt x="33" y="1"/>
                      <a:pt x="29" y="3"/>
                      <a:pt x="27" y="5"/>
                    </a:cubicBezTo>
                    <a:cubicBezTo>
                      <a:pt x="17" y="14"/>
                      <a:pt x="17" y="14"/>
                      <a:pt x="17" y="14"/>
                    </a:cubicBezTo>
                    <a:cubicBezTo>
                      <a:pt x="12" y="19"/>
                      <a:pt x="12" y="19"/>
                      <a:pt x="12" y="19"/>
                    </a:cubicBezTo>
                    <a:cubicBezTo>
                      <a:pt x="9" y="21"/>
                      <a:pt x="9" y="21"/>
                      <a:pt x="9" y="21"/>
                    </a:cubicBezTo>
                    <a:cubicBezTo>
                      <a:pt x="8" y="22"/>
                      <a:pt x="8" y="22"/>
                      <a:pt x="8" y="22"/>
                    </a:cubicBezTo>
                    <a:cubicBezTo>
                      <a:pt x="8" y="22"/>
                      <a:pt x="8" y="22"/>
                      <a:pt x="8" y="22"/>
                    </a:cubicBezTo>
                    <a:cubicBezTo>
                      <a:pt x="8" y="22"/>
                      <a:pt x="8" y="22"/>
                      <a:pt x="8" y="22"/>
                    </a:cubicBezTo>
                    <a:cubicBezTo>
                      <a:pt x="8" y="22"/>
                      <a:pt x="8" y="22"/>
                      <a:pt x="8" y="22"/>
                    </a:cubicBezTo>
                    <a:cubicBezTo>
                      <a:pt x="9" y="27"/>
                      <a:pt x="6" y="10"/>
                      <a:pt x="11" y="34"/>
                    </a:cubicBezTo>
                    <a:cubicBezTo>
                      <a:pt x="11" y="34"/>
                      <a:pt x="11" y="34"/>
                      <a:pt x="11" y="34"/>
                    </a:cubicBezTo>
                    <a:cubicBezTo>
                      <a:pt x="11" y="34"/>
                      <a:pt x="11" y="34"/>
                      <a:pt x="11" y="34"/>
                    </a:cubicBezTo>
                    <a:cubicBezTo>
                      <a:pt x="11" y="34"/>
                      <a:pt x="11" y="34"/>
                      <a:pt x="11" y="34"/>
                    </a:cubicBezTo>
                    <a:cubicBezTo>
                      <a:pt x="13" y="35"/>
                      <a:pt x="13" y="35"/>
                      <a:pt x="13" y="35"/>
                    </a:cubicBezTo>
                    <a:cubicBezTo>
                      <a:pt x="19" y="37"/>
                      <a:pt x="19" y="37"/>
                      <a:pt x="19" y="37"/>
                    </a:cubicBezTo>
                    <a:cubicBezTo>
                      <a:pt x="14" y="39"/>
                      <a:pt x="8" y="42"/>
                      <a:pt x="5" y="49"/>
                    </a:cubicBezTo>
                    <a:cubicBezTo>
                      <a:pt x="0" y="59"/>
                      <a:pt x="5" y="66"/>
                      <a:pt x="8" y="72"/>
                    </a:cubicBezTo>
                    <a:cubicBezTo>
                      <a:pt x="10" y="75"/>
                      <a:pt x="12" y="79"/>
                      <a:pt x="13" y="82"/>
                    </a:cubicBezTo>
                    <a:cubicBezTo>
                      <a:pt x="14" y="88"/>
                      <a:pt x="12" y="96"/>
                      <a:pt x="10" y="101"/>
                    </a:cubicBezTo>
                    <a:cubicBezTo>
                      <a:pt x="8" y="102"/>
                      <a:pt x="7" y="103"/>
                      <a:pt x="5" y="104"/>
                    </a:cubicBezTo>
                    <a:cubicBezTo>
                      <a:pt x="2" y="106"/>
                      <a:pt x="1" y="109"/>
                      <a:pt x="2" y="110"/>
                    </a:cubicBezTo>
                    <a:cubicBezTo>
                      <a:pt x="2" y="111"/>
                      <a:pt x="2" y="114"/>
                      <a:pt x="6" y="115"/>
                    </a:cubicBezTo>
                    <a:cubicBezTo>
                      <a:pt x="6" y="115"/>
                      <a:pt x="7" y="115"/>
                      <a:pt x="8" y="115"/>
                    </a:cubicBezTo>
                    <a:cubicBezTo>
                      <a:pt x="10" y="115"/>
                      <a:pt x="11" y="115"/>
                      <a:pt x="13" y="113"/>
                    </a:cubicBezTo>
                    <a:cubicBezTo>
                      <a:pt x="14" y="112"/>
                      <a:pt x="15" y="111"/>
                      <a:pt x="16" y="109"/>
                    </a:cubicBezTo>
                    <a:cubicBezTo>
                      <a:pt x="21" y="108"/>
                      <a:pt x="27" y="109"/>
                      <a:pt x="33" y="112"/>
                    </a:cubicBezTo>
                    <a:cubicBezTo>
                      <a:pt x="35" y="113"/>
                      <a:pt x="38" y="113"/>
                      <a:pt x="39" y="111"/>
                    </a:cubicBezTo>
                    <a:cubicBezTo>
                      <a:pt x="40" y="109"/>
                      <a:pt x="39" y="106"/>
                      <a:pt x="37" y="105"/>
                    </a:cubicBezTo>
                    <a:cubicBezTo>
                      <a:pt x="32" y="101"/>
                      <a:pt x="25" y="100"/>
                      <a:pt x="20" y="100"/>
                    </a:cubicBezTo>
                    <a:cubicBezTo>
                      <a:pt x="22" y="93"/>
                      <a:pt x="22" y="86"/>
                      <a:pt x="21" y="81"/>
                    </a:cubicBezTo>
                    <a:cubicBezTo>
                      <a:pt x="21" y="76"/>
                      <a:pt x="18" y="71"/>
                      <a:pt x="16" y="67"/>
                    </a:cubicBezTo>
                    <a:cubicBezTo>
                      <a:pt x="12" y="61"/>
                      <a:pt x="10" y="58"/>
                      <a:pt x="12" y="53"/>
                    </a:cubicBezTo>
                    <a:cubicBezTo>
                      <a:pt x="15" y="47"/>
                      <a:pt x="21" y="45"/>
                      <a:pt x="25" y="45"/>
                    </a:cubicBezTo>
                    <a:cubicBezTo>
                      <a:pt x="25" y="50"/>
                      <a:pt x="24" y="54"/>
                      <a:pt x="24" y="59"/>
                    </a:cubicBezTo>
                    <a:cubicBezTo>
                      <a:pt x="24" y="59"/>
                      <a:pt x="24" y="59"/>
                      <a:pt x="24" y="59"/>
                    </a:cubicBezTo>
                    <a:cubicBezTo>
                      <a:pt x="27" y="59"/>
                      <a:pt x="29" y="59"/>
                      <a:pt x="32" y="60"/>
                    </a:cubicBezTo>
                    <a:cubicBezTo>
                      <a:pt x="39" y="79"/>
                      <a:pt x="46" y="98"/>
                      <a:pt x="53" y="117"/>
                    </a:cubicBezTo>
                    <a:cubicBezTo>
                      <a:pt x="67" y="113"/>
                      <a:pt x="67" y="113"/>
                      <a:pt x="67" y="113"/>
                    </a:cubicBezTo>
                    <a:cubicBezTo>
                      <a:pt x="64" y="100"/>
                      <a:pt x="56" y="78"/>
                      <a:pt x="51" y="65"/>
                    </a:cubicBezTo>
                    <a:cubicBezTo>
                      <a:pt x="57" y="70"/>
                      <a:pt x="64" y="74"/>
                      <a:pt x="65" y="78"/>
                    </a:cubicBezTo>
                    <a:cubicBezTo>
                      <a:pt x="82" y="107"/>
                      <a:pt x="82" y="107"/>
                      <a:pt x="82" y="107"/>
                    </a:cubicBezTo>
                    <a:cubicBezTo>
                      <a:pt x="95" y="100"/>
                      <a:pt x="95" y="100"/>
                      <a:pt x="95" y="100"/>
                    </a:cubicBezTo>
                    <a:cubicBezTo>
                      <a:pt x="88" y="89"/>
                      <a:pt x="84" y="77"/>
                      <a:pt x="73" y="61"/>
                    </a:cubicBezTo>
                    <a:cubicBezTo>
                      <a:pt x="67" y="56"/>
                      <a:pt x="62" y="52"/>
                      <a:pt x="58" y="49"/>
                    </a:cubicBezTo>
                    <a:cubicBezTo>
                      <a:pt x="58" y="48"/>
                      <a:pt x="58" y="46"/>
                      <a:pt x="58" y="45"/>
                    </a:cubicBezTo>
                    <a:cubicBezTo>
                      <a:pt x="80" y="45"/>
                      <a:pt x="80" y="45"/>
                      <a:pt x="80" y="45"/>
                    </a:cubicBezTo>
                    <a:cubicBezTo>
                      <a:pt x="81" y="46"/>
                      <a:pt x="82" y="46"/>
                      <a:pt x="83" y="47"/>
                    </a:cubicBezTo>
                    <a:cubicBezTo>
                      <a:pt x="83" y="46"/>
                      <a:pt x="84" y="46"/>
                      <a:pt x="84" y="45"/>
                    </a:cubicBezTo>
                    <a:cubicBezTo>
                      <a:pt x="204" y="45"/>
                      <a:pt x="204" y="45"/>
                      <a:pt x="204" y="45"/>
                    </a:cubicBezTo>
                    <a:cubicBezTo>
                      <a:pt x="206" y="45"/>
                      <a:pt x="208" y="43"/>
                      <a:pt x="208" y="41"/>
                    </a:cubicBezTo>
                    <a:cubicBezTo>
                      <a:pt x="208" y="41"/>
                      <a:pt x="208" y="40"/>
                      <a:pt x="208" y="40"/>
                    </a:cubicBezTo>
                    <a:cubicBezTo>
                      <a:pt x="210" y="40"/>
                      <a:pt x="211" y="38"/>
                      <a:pt x="211" y="36"/>
                    </a:cubicBezTo>
                    <a:cubicBezTo>
                      <a:pt x="211" y="34"/>
                      <a:pt x="209" y="32"/>
                      <a:pt x="207" y="32"/>
                    </a:cubicBezTo>
                    <a:close/>
                    <a:moveTo>
                      <a:pt x="57" y="37"/>
                    </a:moveTo>
                    <a:cubicBezTo>
                      <a:pt x="57" y="34"/>
                      <a:pt x="57" y="31"/>
                      <a:pt x="57" y="29"/>
                    </a:cubicBezTo>
                    <a:cubicBezTo>
                      <a:pt x="59" y="33"/>
                      <a:pt x="59" y="33"/>
                      <a:pt x="59" y="33"/>
                    </a:cubicBezTo>
                    <a:cubicBezTo>
                      <a:pt x="61" y="34"/>
                      <a:pt x="62" y="36"/>
                      <a:pt x="64" y="37"/>
                    </a:cubicBezTo>
                    <a:lnTo>
                      <a:pt x="57" y="3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14" name="Rectangle 39">
              <a:extLst>
                <a:ext uri="{FF2B5EF4-FFF2-40B4-BE49-F238E27FC236}">
                  <a16:creationId xmlns:a16="http://schemas.microsoft.com/office/drawing/2014/main" id="{52A7726A-F287-4DB0-838F-B72618D73B75}"/>
                </a:ext>
              </a:extLst>
            </p:cNvPr>
            <p:cNvSpPr>
              <a:spLocks noChangeArrowheads="1"/>
            </p:cNvSpPr>
            <p:nvPr/>
          </p:nvSpPr>
          <p:spPr bwMode="auto">
            <a:xfrm>
              <a:off x="5220948" y="2905780"/>
              <a:ext cx="3587914"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buFont typeface="Arial" pitchFamily="34" charset="0"/>
                <a:buNone/>
              </a:pPr>
              <a:r>
                <a:rPr lang="zh-CN" altLang="en-US" sz="4400" b="1" dirty="0">
                  <a:solidFill>
                    <a:srgbClr val="06C5B3"/>
                  </a:solidFill>
                  <a:latin typeface="微软雅黑" pitchFamily="34" charset="-122"/>
                  <a:ea typeface="微软雅黑" pitchFamily="34" charset="-122"/>
                </a:rPr>
                <a:t>电子时代</a:t>
              </a:r>
              <a:endParaRPr lang="en-US" altLang="zh-CN" sz="4400" b="1" dirty="0">
                <a:solidFill>
                  <a:srgbClr val="06C5B3"/>
                </a:solidFill>
                <a:latin typeface="微软雅黑" pitchFamily="34" charset="-122"/>
                <a:ea typeface="微软雅黑" pitchFamily="34" charset="-122"/>
              </a:endParaRPr>
            </a:p>
            <a:p>
              <a:pPr algn="ctr"/>
              <a:r>
                <a:rPr lang="en-US" altLang="zh-CN" sz="2400" dirty="0">
                  <a:solidFill>
                    <a:schemeClr val="bg1"/>
                  </a:solidFill>
                  <a:latin typeface="Arial" pitchFamily="34" charset="0"/>
                  <a:cs typeface="Arial" pitchFamily="34" charset="0"/>
                </a:rPr>
                <a:t>1996</a:t>
              </a:r>
              <a:r>
                <a:rPr lang="zh-CN" altLang="en-US" sz="2400" dirty="0">
                  <a:solidFill>
                    <a:schemeClr val="bg1"/>
                  </a:solidFill>
                  <a:latin typeface="Arial" pitchFamily="34" charset="0"/>
                  <a:cs typeface="Arial" pitchFamily="34" charset="0"/>
                </a:rPr>
                <a:t>年</a:t>
              </a:r>
              <a:r>
                <a:rPr lang="en-US" altLang="zh-CN" sz="2400" dirty="0">
                  <a:solidFill>
                    <a:schemeClr val="bg1"/>
                  </a:solidFill>
                  <a:latin typeface="Arial" pitchFamily="34" charset="0"/>
                  <a:cs typeface="Arial" pitchFamily="34" charset="0"/>
                </a:rPr>
                <a:t>~2006</a:t>
              </a:r>
              <a:r>
                <a:rPr lang="zh-CN" altLang="en-US" sz="2400" dirty="0">
                  <a:solidFill>
                    <a:schemeClr val="bg1"/>
                  </a:solidFill>
                  <a:latin typeface="Arial" pitchFamily="34" charset="0"/>
                  <a:cs typeface="Arial" pitchFamily="34" charset="0"/>
                </a:rPr>
                <a:t>年</a:t>
              </a:r>
            </a:p>
          </p:txBody>
        </p:sp>
      </p:grpSp>
    </p:spTree>
    <p:extLst>
      <p:ext uri="{BB962C8B-B14F-4D97-AF65-F5344CB8AC3E}">
        <p14:creationId xmlns:p14="http://schemas.microsoft.com/office/powerpoint/2010/main" val="3774930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7">
            <a:extLst>
              <a:ext uri="{FF2B5EF4-FFF2-40B4-BE49-F238E27FC236}">
                <a16:creationId xmlns:a16="http://schemas.microsoft.com/office/drawing/2014/main" id="{44308620-F43D-4985-A08F-2078956A63AA}"/>
              </a:ext>
            </a:extLst>
          </p:cNvPr>
          <p:cNvSpPr txBox="1">
            <a:spLocks/>
          </p:cNvSpPr>
          <p:nvPr/>
        </p:nvSpPr>
        <p:spPr>
          <a:xfrm>
            <a:off x="3640383" y="7566"/>
            <a:ext cx="5218511" cy="83888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3600" dirty="0">
                <a:solidFill>
                  <a:schemeClr val="bg2">
                    <a:lumMod val="50000"/>
                  </a:schemeClr>
                </a:solidFill>
              </a:rPr>
              <a:t>人工智能</a:t>
            </a:r>
            <a:endParaRPr lang="en-US" sz="3600" dirty="0">
              <a:solidFill>
                <a:schemeClr val="bg2">
                  <a:lumMod val="50000"/>
                </a:schemeClr>
              </a:solidFill>
            </a:endParaRPr>
          </a:p>
        </p:txBody>
      </p:sp>
      <p:sp>
        <p:nvSpPr>
          <p:cNvPr id="3" name="Title 1">
            <a:extLst>
              <a:ext uri="{FF2B5EF4-FFF2-40B4-BE49-F238E27FC236}">
                <a16:creationId xmlns:a16="http://schemas.microsoft.com/office/drawing/2014/main" id="{5C7F12AD-F254-405B-B397-0CAF732127D8}"/>
              </a:ext>
            </a:extLst>
          </p:cNvPr>
          <p:cNvSpPr txBox="1">
            <a:spLocks/>
          </p:cNvSpPr>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1200" dirty="0">
                <a:solidFill>
                  <a:schemeClr val="bg2">
                    <a:lumMod val="75000"/>
                  </a:schemeClr>
                </a:solidFill>
                <a:latin typeface="+mn-lt"/>
                <a:ea typeface="Roboto" panose="02000000000000000000" pitchFamily="2" charset="0"/>
              </a:rPr>
              <a:t>Artificial Intelligence</a:t>
            </a:r>
          </a:p>
        </p:txBody>
      </p:sp>
      <p:grpSp>
        <p:nvGrpSpPr>
          <p:cNvPr id="4" name="Group 42">
            <a:extLst>
              <a:ext uri="{FF2B5EF4-FFF2-40B4-BE49-F238E27FC236}">
                <a16:creationId xmlns:a16="http://schemas.microsoft.com/office/drawing/2014/main" id="{788A2075-070E-4556-9546-206C248B6460}"/>
              </a:ext>
            </a:extLst>
          </p:cNvPr>
          <p:cNvGrpSpPr/>
          <p:nvPr/>
        </p:nvGrpSpPr>
        <p:grpSpPr>
          <a:xfrm>
            <a:off x="5556768" y="844754"/>
            <a:ext cx="1440000" cy="58058"/>
            <a:chOff x="4616262" y="2307771"/>
            <a:chExt cx="2349876" cy="58058"/>
          </a:xfrm>
        </p:grpSpPr>
        <p:sp>
          <p:nvSpPr>
            <p:cNvPr id="5" name="Rectangle 43">
              <a:extLst>
                <a:ext uri="{FF2B5EF4-FFF2-40B4-BE49-F238E27FC236}">
                  <a16:creationId xmlns:a16="http://schemas.microsoft.com/office/drawing/2014/main" id="{A8BB0650-262C-4B42-9704-6CFDCB882C75}"/>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44">
              <a:extLst>
                <a:ext uri="{FF2B5EF4-FFF2-40B4-BE49-F238E27FC236}">
                  <a16:creationId xmlns:a16="http://schemas.microsoft.com/office/drawing/2014/main" id="{320F229D-65DE-4C36-9C3D-33C370EAA021}"/>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5" name="组合 14">
            <a:extLst>
              <a:ext uri="{FF2B5EF4-FFF2-40B4-BE49-F238E27FC236}">
                <a16:creationId xmlns:a16="http://schemas.microsoft.com/office/drawing/2014/main" id="{A75CFFC0-266D-4FE0-834E-0DDDA4874BF9}"/>
              </a:ext>
            </a:extLst>
          </p:cNvPr>
          <p:cNvGrpSpPr/>
          <p:nvPr/>
        </p:nvGrpSpPr>
        <p:grpSpPr>
          <a:xfrm>
            <a:off x="931564" y="1810439"/>
            <a:ext cx="3149600" cy="4073631"/>
            <a:chOff x="8229600" y="1759295"/>
            <a:chExt cx="3149600" cy="4073631"/>
          </a:xfrm>
        </p:grpSpPr>
        <p:sp>
          <p:nvSpPr>
            <p:cNvPr id="7" name="Rounded Rectangle 6">
              <a:extLst>
                <a:ext uri="{FF2B5EF4-FFF2-40B4-BE49-F238E27FC236}">
                  <a16:creationId xmlns:a16="http://schemas.microsoft.com/office/drawing/2014/main" id="{A8AFB4B0-C9F4-4FAB-A0C8-08F242156641}"/>
                </a:ext>
              </a:extLst>
            </p:cNvPr>
            <p:cNvSpPr/>
            <p:nvPr/>
          </p:nvSpPr>
          <p:spPr>
            <a:xfrm>
              <a:off x="8229600" y="1759295"/>
              <a:ext cx="3149600" cy="4073631"/>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 Box 10">
              <a:extLst>
                <a:ext uri="{FF2B5EF4-FFF2-40B4-BE49-F238E27FC236}">
                  <a16:creationId xmlns:a16="http://schemas.microsoft.com/office/drawing/2014/main" id="{01CDD235-6388-42EF-A905-396C0D8010E6}"/>
                </a:ext>
              </a:extLst>
            </p:cNvPr>
            <p:cNvSpPr txBox="1">
              <a:spLocks noChangeArrowheads="1"/>
            </p:cNvSpPr>
            <p:nvPr/>
          </p:nvSpPr>
          <p:spPr bwMode="auto">
            <a:xfrm>
              <a:off x="8375227" y="1759296"/>
              <a:ext cx="2800773" cy="4001095"/>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1600" b="1" dirty="0">
                  <a:solidFill>
                    <a:srgbClr val="45C1A4"/>
                  </a:solidFill>
                  <a:latin typeface="Open Sans" pitchFamily="34" charset="0"/>
                  <a:ea typeface="Open Sans" pitchFamily="34" charset="0"/>
                  <a:cs typeface="Open Sans" pitchFamily="34" charset="0"/>
                </a:rPr>
                <a:t>案例</a:t>
              </a:r>
              <a:r>
                <a:rPr lang="en-US" altLang="zh-CN" sz="1600" b="1" dirty="0">
                  <a:solidFill>
                    <a:srgbClr val="45C1A4"/>
                  </a:solidFill>
                  <a:latin typeface="Open Sans" pitchFamily="34" charset="0"/>
                  <a:ea typeface="Open Sans" pitchFamily="34" charset="0"/>
                  <a:cs typeface="Open Sans" pitchFamily="34" charset="0"/>
                </a:rPr>
                <a:t>1</a:t>
              </a:r>
              <a:r>
                <a:rPr lang="zh-CN" altLang="en-US" sz="1600" b="1" dirty="0">
                  <a:solidFill>
                    <a:srgbClr val="45C1A4"/>
                  </a:solidFill>
                  <a:latin typeface="Open Sans" pitchFamily="34" charset="0"/>
                  <a:ea typeface="Open Sans" pitchFamily="34" charset="0"/>
                  <a:cs typeface="Open Sans" pitchFamily="34" charset="0"/>
                </a:rPr>
                <a:t>：</a:t>
              </a:r>
              <a:r>
                <a:rPr lang="en-US" altLang="zh-CN" sz="1600" b="1" dirty="0">
                  <a:solidFill>
                    <a:srgbClr val="45C1A4"/>
                  </a:solidFill>
                  <a:latin typeface="Open Sans" pitchFamily="34" charset="0"/>
                  <a:ea typeface="Open Sans" pitchFamily="34" charset="0"/>
                  <a:cs typeface="Open Sans" pitchFamily="34" charset="0"/>
                </a:rPr>
                <a:t>Clark </a:t>
              </a:r>
              <a:r>
                <a:rPr lang="zh-CN" altLang="en-US" sz="1600" b="1" dirty="0">
                  <a:solidFill>
                    <a:srgbClr val="45C1A4"/>
                  </a:solidFill>
                  <a:latin typeface="Open Sans" pitchFamily="34" charset="0"/>
                  <a:ea typeface="Open Sans" pitchFamily="34" charset="0"/>
                  <a:cs typeface="Open Sans" pitchFamily="34" charset="0"/>
                </a:rPr>
                <a:t>智能保险投顾</a:t>
              </a:r>
              <a:endParaRPr lang="en-US" sz="1600" b="1" dirty="0">
                <a:solidFill>
                  <a:schemeClr val="bg1"/>
                </a:solidFill>
                <a:latin typeface="Open Sans" pitchFamily="34" charset="0"/>
                <a:ea typeface="Open Sans" pitchFamily="34" charset="0"/>
                <a:cs typeface="Open Sans" pitchFamily="34" charset="0"/>
              </a:endParaRPr>
            </a:p>
            <a:p>
              <a:pPr algn="just" defTabSz="1450940"/>
              <a:r>
                <a:rPr lang="en-US" altLang="zh-CN" sz="1400" dirty="0">
                  <a:solidFill>
                    <a:schemeClr val="bg1"/>
                  </a:solidFill>
                  <a:latin typeface="Open Sans" pitchFamily="34" charset="0"/>
                  <a:ea typeface="Open Sans" pitchFamily="34" charset="0"/>
                  <a:cs typeface="Open Sans" pitchFamily="34" charset="0"/>
                </a:rPr>
                <a:t>Clark </a:t>
              </a:r>
              <a:r>
                <a:rPr lang="zh-CN" altLang="en-US" sz="1400" dirty="0">
                  <a:solidFill>
                    <a:schemeClr val="bg1"/>
                  </a:solidFill>
                  <a:latin typeface="Open Sans" pitchFamily="34" charset="0"/>
                  <a:ea typeface="Open Sans" pitchFamily="34" charset="0"/>
                  <a:cs typeface="Open Sans" pitchFamily="34" charset="0"/>
                </a:rPr>
                <a:t>是一家技术驱动型、面向个人消费者的智能保险投顾公司。在用户完成注册、填写个人保单信息之后，</a:t>
              </a:r>
              <a:r>
                <a:rPr lang="en-US" altLang="zh-CN" sz="1400" dirty="0">
                  <a:solidFill>
                    <a:schemeClr val="bg1"/>
                  </a:solidFill>
                  <a:latin typeface="Open Sans" pitchFamily="34" charset="0"/>
                  <a:ea typeface="Open Sans" pitchFamily="34" charset="0"/>
                  <a:cs typeface="Open Sans" pitchFamily="34" charset="0"/>
                </a:rPr>
                <a:t>Clark </a:t>
              </a:r>
              <a:r>
                <a:rPr lang="zh-CN" altLang="en-US" sz="1400" dirty="0">
                  <a:solidFill>
                    <a:schemeClr val="bg1"/>
                  </a:solidFill>
                  <a:latin typeface="Open Sans" pitchFamily="34" charset="0"/>
                  <a:ea typeface="Open Sans" pitchFamily="34" charset="0"/>
                  <a:cs typeface="Open Sans" pitchFamily="34" charset="0"/>
                </a:rPr>
                <a:t>自主研发的软件会从已有的保单切入，在用户授权后产出一份现有保险状况分析报告。</a:t>
              </a:r>
              <a:r>
                <a:rPr lang="en-US" altLang="zh-CN" sz="1400" dirty="0">
                  <a:solidFill>
                    <a:schemeClr val="bg1"/>
                  </a:solidFill>
                  <a:latin typeface="Open Sans" pitchFamily="34" charset="0"/>
                  <a:ea typeface="Open Sans" pitchFamily="34" charset="0"/>
                  <a:cs typeface="Open Sans" pitchFamily="34" charset="0"/>
                </a:rPr>
                <a:t>Clark </a:t>
              </a:r>
              <a:r>
                <a:rPr lang="zh-CN" altLang="en-US" sz="1400" dirty="0">
                  <a:solidFill>
                    <a:schemeClr val="bg1"/>
                  </a:solidFill>
                  <a:latin typeface="Open Sans" pitchFamily="34" charset="0"/>
                  <a:ea typeface="Open Sans" pitchFamily="34" charset="0"/>
                  <a:cs typeface="Open Sans" pitchFamily="34" charset="0"/>
                </a:rPr>
                <a:t>也提供保险专家的人工服务，通过 </a:t>
              </a:r>
              <a:r>
                <a:rPr lang="en-US" altLang="zh-CN" sz="1400" dirty="0">
                  <a:solidFill>
                    <a:schemeClr val="bg1"/>
                  </a:solidFill>
                  <a:latin typeface="Open Sans" pitchFamily="34" charset="0"/>
                  <a:ea typeface="Open Sans" pitchFamily="34" charset="0"/>
                  <a:cs typeface="Open Sans" pitchFamily="34" charset="0"/>
                </a:rPr>
                <a:t>APP </a:t>
              </a:r>
              <a:r>
                <a:rPr lang="zh-CN" altLang="en-US" sz="1400" dirty="0">
                  <a:solidFill>
                    <a:schemeClr val="bg1"/>
                  </a:solidFill>
                  <a:latin typeface="Open Sans" pitchFamily="34" charset="0"/>
                  <a:ea typeface="Open Sans" pitchFamily="34" charset="0"/>
                  <a:cs typeface="Open Sans" pitchFamily="34" charset="0"/>
                </a:rPr>
                <a:t>应用解答用户各种关于保险的问题。</a:t>
              </a:r>
            </a:p>
            <a:p>
              <a:pPr algn="just" defTabSz="1450940"/>
              <a:endParaRPr lang="en-US" altLang="zh-CN" sz="1400" dirty="0">
                <a:solidFill>
                  <a:schemeClr val="bg1"/>
                </a:solidFill>
                <a:latin typeface="Open Sans" pitchFamily="34" charset="0"/>
                <a:ea typeface="Open Sans" pitchFamily="34" charset="0"/>
                <a:cs typeface="Open Sans" pitchFamily="34" charset="0"/>
              </a:endParaRPr>
            </a:p>
            <a:p>
              <a:pPr algn="just" defTabSz="1450940"/>
              <a:r>
                <a:rPr lang="en-US" altLang="zh-CN" sz="1400" dirty="0">
                  <a:solidFill>
                    <a:schemeClr val="bg1"/>
                  </a:solidFill>
                  <a:latin typeface="Open Sans" pitchFamily="34" charset="0"/>
                  <a:ea typeface="Open Sans" pitchFamily="34" charset="0"/>
                  <a:cs typeface="Open Sans" pitchFamily="34" charset="0"/>
                </a:rPr>
                <a:t>Clark </a:t>
              </a:r>
              <a:r>
                <a:rPr lang="zh-CN" altLang="en-US" sz="1400" dirty="0">
                  <a:solidFill>
                    <a:schemeClr val="bg1"/>
                  </a:solidFill>
                  <a:latin typeface="Open Sans" pitchFamily="34" charset="0"/>
                  <a:ea typeface="Open Sans" pitchFamily="34" charset="0"/>
                  <a:cs typeface="Open Sans" pitchFamily="34" charset="0"/>
                </a:rPr>
                <a:t>对不同的保险产品的打分，用户可以了解到具体某一款保险产品的“健康指标”。这种“智能顾问”推荐保险的模式，可以帮用户在海量信息里挑出最适合的保险，且以较为实惠的价钱买到。</a:t>
              </a:r>
              <a:endParaRPr lang="en-US" sz="1400" dirty="0">
                <a:solidFill>
                  <a:schemeClr val="bg1"/>
                </a:solidFill>
                <a:latin typeface="Open Sans" pitchFamily="34" charset="0"/>
                <a:ea typeface="Open Sans" pitchFamily="34" charset="0"/>
                <a:cs typeface="Open Sans" pitchFamily="34" charset="0"/>
              </a:endParaRPr>
            </a:p>
          </p:txBody>
        </p:sp>
      </p:grpSp>
      <p:pic>
        <p:nvPicPr>
          <p:cNvPr id="14" name="图片 13">
            <a:extLst>
              <a:ext uri="{FF2B5EF4-FFF2-40B4-BE49-F238E27FC236}">
                <a16:creationId xmlns:a16="http://schemas.microsoft.com/office/drawing/2014/main" id="{0DE3402B-9FD5-426A-A34B-FA9990806B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7333" y="1311019"/>
            <a:ext cx="8974667" cy="5010755"/>
          </a:xfrm>
          <a:prstGeom prst="rect">
            <a:avLst/>
          </a:prstGeom>
        </p:spPr>
      </p:pic>
      <p:grpSp>
        <p:nvGrpSpPr>
          <p:cNvPr id="10" name="组合 9">
            <a:extLst>
              <a:ext uri="{FF2B5EF4-FFF2-40B4-BE49-F238E27FC236}">
                <a16:creationId xmlns:a16="http://schemas.microsoft.com/office/drawing/2014/main" id="{0C5448E9-FE4F-4CC7-B302-6C0B3C271E21}"/>
              </a:ext>
            </a:extLst>
          </p:cNvPr>
          <p:cNvGrpSpPr/>
          <p:nvPr/>
        </p:nvGrpSpPr>
        <p:grpSpPr>
          <a:xfrm>
            <a:off x="3936712" y="3032578"/>
            <a:ext cx="1620056" cy="1629352"/>
            <a:chOff x="6853999" y="2980465"/>
            <a:chExt cx="1620056" cy="1629352"/>
          </a:xfrm>
        </p:grpSpPr>
        <p:sp>
          <p:nvSpPr>
            <p:cNvPr id="11" name="Oval 4">
              <a:extLst>
                <a:ext uri="{FF2B5EF4-FFF2-40B4-BE49-F238E27FC236}">
                  <a16:creationId xmlns:a16="http://schemas.microsoft.com/office/drawing/2014/main" id="{1D645D23-94D0-450C-BFAC-9BB745FDDC72}"/>
                </a:ext>
              </a:extLst>
            </p:cNvPr>
            <p:cNvSpPr/>
            <p:nvPr/>
          </p:nvSpPr>
          <p:spPr>
            <a:xfrm>
              <a:off x="6853999" y="2980465"/>
              <a:ext cx="1620056" cy="1629352"/>
            </a:xfrm>
            <a:prstGeom prst="ellipse">
              <a:avLst/>
            </a:prstGeom>
            <a:solidFill>
              <a:srgbClr val="45C1A4"/>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12" name="Text Box 10">
              <a:extLst>
                <a:ext uri="{FF2B5EF4-FFF2-40B4-BE49-F238E27FC236}">
                  <a16:creationId xmlns:a16="http://schemas.microsoft.com/office/drawing/2014/main" id="{ACDD9C59-70EC-4A62-9361-10BF8161F258}"/>
                </a:ext>
              </a:extLst>
            </p:cNvPr>
            <p:cNvSpPr txBox="1">
              <a:spLocks noChangeArrowheads="1"/>
            </p:cNvSpPr>
            <p:nvPr/>
          </p:nvSpPr>
          <p:spPr bwMode="auto">
            <a:xfrm>
              <a:off x="6998451" y="3364386"/>
              <a:ext cx="1448415" cy="800219"/>
            </a:xfrm>
            <a:prstGeom prst="rect">
              <a:avLst/>
            </a:prstGeom>
            <a:noFill/>
            <a:ln w="9525">
              <a:noFill/>
              <a:miter lim="800000"/>
              <a:headEnd/>
              <a:tailEnd/>
            </a:ln>
          </p:spPr>
          <p:txBody>
            <a:bodyPr wrap="square" lIns="60960" tIns="30480" rIns="60960" bIns="30480">
              <a:spAutoFit/>
            </a:bodyPr>
            <a:lstStyle/>
            <a:p>
              <a:pPr algn="ctr" defTabSz="1450940"/>
              <a:r>
                <a:rPr lang="zh-CN" altLang="en-US" sz="1600" b="1" dirty="0">
                  <a:solidFill>
                    <a:schemeClr val="bg1"/>
                  </a:solidFill>
                  <a:latin typeface="Open Sans" pitchFamily="34" charset="0"/>
                  <a:ea typeface="Open Sans" pitchFamily="34" charset="0"/>
                  <a:cs typeface="Open Sans" pitchFamily="34" charset="0"/>
                </a:rPr>
                <a:t>案例</a:t>
              </a:r>
              <a:endParaRPr lang="en-US" altLang="zh-CN" sz="1600" b="1" dirty="0">
                <a:solidFill>
                  <a:schemeClr val="bg1"/>
                </a:solidFill>
                <a:latin typeface="Open Sans" pitchFamily="34" charset="0"/>
                <a:ea typeface="Open Sans" pitchFamily="34" charset="0"/>
                <a:cs typeface="Open Sans" pitchFamily="34" charset="0"/>
              </a:endParaRPr>
            </a:p>
            <a:p>
              <a:pPr algn="ctr" defTabSz="1450940"/>
              <a:r>
                <a:rPr lang="en-US" altLang="zh-CN" sz="1600" b="1" dirty="0">
                  <a:solidFill>
                    <a:schemeClr val="bg1"/>
                  </a:solidFill>
                  <a:latin typeface="Open Sans" pitchFamily="34" charset="0"/>
                  <a:ea typeface="Open Sans" pitchFamily="34" charset="0"/>
                  <a:cs typeface="Open Sans" pitchFamily="34" charset="0"/>
                </a:rPr>
                <a:t>Clark</a:t>
              </a:r>
            </a:p>
            <a:p>
              <a:pPr algn="ctr" defTabSz="1450940"/>
              <a:r>
                <a:rPr lang="zh-CN" altLang="en-US" sz="1600" b="1" dirty="0">
                  <a:solidFill>
                    <a:schemeClr val="bg1"/>
                  </a:solidFill>
                  <a:latin typeface="Open Sans" pitchFamily="34" charset="0"/>
                  <a:ea typeface="Open Sans" pitchFamily="34" charset="0"/>
                  <a:cs typeface="Open Sans" pitchFamily="34" charset="0"/>
                </a:rPr>
                <a:t>智能投顾</a:t>
              </a:r>
              <a:endParaRPr lang="en-US" sz="1333" b="1" dirty="0">
                <a:solidFill>
                  <a:schemeClr val="bg1"/>
                </a:solidFill>
                <a:latin typeface="Open Sans" pitchFamily="34" charset="0"/>
                <a:ea typeface="Open Sans" pitchFamily="34" charset="0"/>
                <a:cs typeface="Open Sans" pitchFamily="34" charset="0"/>
              </a:endParaRPr>
            </a:p>
          </p:txBody>
        </p:sp>
      </p:grpSp>
    </p:spTree>
    <p:extLst>
      <p:ext uri="{BB962C8B-B14F-4D97-AF65-F5344CB8AC3E}">
        <p14:creationId xmlns:p14="http://schemas.microsoft.com/office/powerpoint/2010/main" val="2713552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7">
            <a:extLst>
              <a:ext uri="{FF2B5EF4-FFF2-40B4-BE49-F238E27FC236}">
                <a16:creationId xmlns:a16="http://schemas.microsoft.com/office/drawing/2014/main" id="{44308620-F43D-4985-A08F-2078956A63AA}"/>
              </a:ext>
            </a:extLst>
          </p:cNvPr>
          <p:cNvSpPr txBox="1">
            <a:spLocks/>
          </p:cNvSpPr>
          <p:nvPr/>
        </p:nvSpPr>
        <p:spPr>
          <a:xfrm>
            <a:off x="3640383" y="7566"/>
            <a:ext cx="5218511" cy="83888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3600" dirty="0">
                <a:solidFill>
                  <a:schemeClr val="bg2">
                    <a:lumMod val="50000"/>
                  </a:schemeClr>
                </a:solidFill>
              </a:rPr>
              <a:t>人工智能</a:t>
            </a:r>
            <a:endParaRPr lang="en-US" sz="3600" dirty="0">
              <a:solidFill>
                <a:schemeClr val="bg2">
                  <a:lumMod val="50000"/>
                </a:schemeClr>
              </a:solidFill>
            </a:endParaRPr>
          </a:p>
        </p:txBody>
      </p:sp>
      <p:sp>
        <p:nvSpPr>
          <p:cNvPr id="3" name="Title 1">
            <a:extLst>
              <a:ext uri="{FF2B5EF4-FFF2-40B4-BE49-F238E27FC236}">
                <a16:creationId xmlns:a16="http://schemas.microsoft.com/office/drawing/2014/main" id="{5C7F12AD-F254-405B-B397-0CAF732127D8}"/>
              </a:ext>
            </a:extLst>
          </p:cNvPr>
          <p:cNvSpPr txBox="1">
            <a:spLocks/>
          </p:cNvSpPr>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1200" dirty="0">
                <a:solidFill>
                  <a:schemeClr val="bg2">
                    <a:lumMod val="75000"/>
                  </a:schemeClr>
                </a:solidFill>
                <a:latin typeface="+mn-lt"/>
                <a:ea typeface="Roboto" panose="02000000000000000000" pitchFamily="2" charset="0"/>
              </a:rPr>
              <a:t>Artificial Intelligence</a:t>
            </a:r>
          </a:p>
        </p:txBody>
      </p:sp>
      <p:grpSp>
        <p:nvGrpSpPr>
          <p:cNvPr id="4" name="Group 42">
            <a:extLst>
              <a:ext uri="{FF2B5EF4-FFF2-40B4-BE49-F238E27FC236}">
                <a16:creationId xmlns:a16="http://schemas.microsoft.com/office/drawing/2014/main" id="{788A2075-070E-4556-9546-206C248B6460}"/>
              </a:ext>
            </a:extLst>
          </p:cNvPr>
          <p:cNvGrpSpPr/>
          <p:nvPr/>
        </p:nvGrpSpPr>
        <p:grpSpPr>
          <a:xfrm>
            <a:off x="5556768" y="844754"/>
            <a:ext cx="1440000" cy="58058"/>
            <a:chOff x="4616262" y="2307771"/>
            <a:chExt cx="2349876" cy="58058"/>
          </a:xfrm>
        </p:grpSpPr>
        <p:sp>
          <p:nvSpPr>
            <p:cNvPr id="5" name="Rectangle 43">
              <a:extLst>
                <a:ext uri="{FF2B5EF4-FFF2-40B4-BE49-F238E27FC236}">
                  <a16:creationId xmlns:a16="http://schemas.microsoft.com/office/drawing/2014/main" id="{A8BB0650-262C-4B42-9704-6CFDCB882C75}"/>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44">
              <a:extLst>
                <a:ext uri="{FF2B5EF4-FFF2-40B4-BE49-F238E27FC236}">
                  <a16:creationId xmlns:a16="http://schemas.microsoft.com/office/drawing/2014/main" id="{320F229D-65DE-4C36-9C3D-33C370EAA021}"/>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5" name="组合 14">
            <a:extLst>
              <a:ext uri="{FF2B5EF4-FFF2-40B4-BE49-F238E27FC236}">
                <a16:creationId xmlns:a16="http://schemas.microsoft.com/office/drawing/2014/main" id="{A75CFFC0-266D-4FE0-834E-0DDDA4874BF9}"/>
              </a:ext>
            </a:extLst>
          </p:cNvPr>
          <p:cNvGrpSpPr/>
          <p:nvPr/>
        </p:nvGrpSpPr>
        <p:grpSpPr>
          <a:xfrm>
            <a:off x="931564" y="1444679"/>
            <a:ext cx="4067156" cy="2908811"/>
            <a:chOff x="8229600" y="1759295"/>
            <a:chExt cx="3149600" cy="4595151"/>
          </a:xfrm>
        </p:grpSpPr>
        <p:sp>
          <p:nvSpPr>
            <p:cNvPr id="7" name="Rounded Rectangle 6">
              <a:extLst>
                <a:ext uri="{FF2B5EF4-FFF2-40B4-BE49-F238E27FC236}">
                  <a16:creationId xmlns:a16="http://schemas.microsoft.com/office/drawing/2014/main" id="{A8AFB4B0-C9F4-4FAB-A0C8-08F242156641}"/>
                </a:ext>
              </a:extLst>
            </p:cNvPr>
            <p:cNvSpPr/>
            <p:nvPr/>
          </p:nvSpPr>
          <p:spPr>
            <a:xfrm>
              <a:off x="8229600" y="1759295"/>
              <a:ext cx="3149600" cy="4073631"/>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 Box 10">
              <a:extLst>
                <a:ext uri="{FF2B5EF4-FFF2-40B4-BE49-F238E27FC236}">
                  <a16:creationId xmlns:a16="http://schemas.microsoft.com/office/drawing/2014/main" id="{01CDD235-6388-42EF-A905-396C0D8010E6}"/>
                </a:ext>
              </a:extLst>
            </p:cNvPr>
            <p:cNvSpPr txBox="1">
              <a:spLocks noChangeArrowheads="1"/>
            </p:cNvSpPr>
            <p:nvPr/>
          </p:nvSpPr>
          <p:spPr bwMode="auto">
            <a:xfrm>
              <a:off x="8375227" y="1759297"/>
              <a:ext cx="2800773" cy="4595149"/>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1600" b="1" dirty="0">
                  <a:solidFill>
                    <a:srgbClr val="45C1A4"/>
                  </a:solidFill>
                  <a:latin typeface="Open Sans" pitchFamily="34" charset="0"/>
                  <a:ea typeface="Open Sans" pitchFamily="34" charset="0"/>
                  <a:cs typeface="Open Sans" pitchFamily="34" charset="0"/>
                </a:rPr>
                <a:t>案例</a:t>
              </a:r>
              <a:r>
                <a:rPr lang="en-US" altLang="zh-CN" sz="1600" b="1" dirty="0">
                  <a:solidFill>
                    <a:srgbClr val="45C1A4"/>
                  </a:solidFill>
                  <a:latin typeface="Open Sans" pitchFamily="34" charset="0"/>
                  <a:ea typeface="Open Sans" pitchFamily="34" charset="0"/>
                  <a:cs typeface="Open Sans" pitchFamily="34" charset="0"/>
                </a:rPr>
                <a:t>2</a:t>
              </a:r>
              <a:r>
                <a:rPr lang="zh-CN" altLang="en-US" sz="1600" b="1" dirty="0">
                  <a:solidFill>
                    <a:srgbClr val="45C1A4"/>
                  </a:solidFill>
                  <a:latin typeface="Open Sans" pitchFamily="34" charset="0"/>
                  <a:ea typeface="Open Sans" pitchFamily="34" charset="0"/>
                  <a:cs typeface="Open Sans" pitchFamily="34" charset="0"/>
                </a:rPr>
                <a:t>：智能保险计划</a:t>
              </a:r>
              <a:endParaRPr lang="en-US" altLang="zh-CN" sz="1600" b="1" dirty="0">
                <a:solidFill>
                  <a:srgbClr val="45C1A4"/>
                </a:solidFill>
                <a:latin typeface="Open Sans" pitchFamily="34" charset="0"/>
                <a:ea typeface="Open Sans" pitchFamily="34" charset="0"/>
                <a:cs typeface="Open Sans" pitchFamily="34" charset="0"/>
              </a:endParaRPr>
            </a:p>
            <a:p>
              <a:pPr defTabSz="1450940"/>
              <a:r>
                <a:rPr lang="zh-CN" altLang="en-US" sz="1400" dirty="0">
                  <a:solidFill>
                    <a:schemeClr val="bg1"/>
                  </a:solidFill>
                  <a:latin typeface="Open Sans" pitchFamily="34" charset="0"/>
                </a:rPr>
                <a:t>在人工智能出现之前，“保险计划”往往以营销员、保险经纪人根据家庭成员构成及身体状况、收入支出负债状况、家庭资产等做出家庭保险配置计划。营销员、保险经纪人的个人专业能力、个人绩效成为影响这份保障计划的干扰因素。</a:t>
              </a:r>
              <a:endParaRPr lang="en-US" altLang="zh-CN" sz="1400" dirty="0">
                <a:solidFill>
                  <a:schemeClr val="bg1"/>
                </a:solidFill>
                <a:latin typeface="Open Sans" pitchFamily="34" charset="0"/>
              </a:endParaRPr>
            </a:p>
            <a:p>
              <a:pPr defTabSz="1450940"/>
              <a:endParaRPr lang="en-US" altLang="zh-CN" sz="1400" dirty="0">
                <a:solidFill>
                  <a:schemeClr val="bg1"/>
                </a:solidFill>
                <a:latin typeface="Open Sans" pitchFamily="34" charset="0"/>
              </a:endParaRPr>
            </a:p>
            <a:p>
              <a:pPr defTabSz="1450940"/>
              <a:r>
                <a:rPr lang="zh-CN" altLang="en-US" sz="1400" dirty="0">
                  <a:solidFill>
                    <a:schemeClr val="bg1"/>
                  </a:solidFill>
                  <a:latin typeface="Open Sans" pitchFamily="34" charset="0"/>
                </a:rPr>
                <a:t>人工智能能够直接到达客户，相当于精算师直接跟客户交流，并且是没有利益驱动的。</a:t>
              </a:r>
              <a:endParaRPr lang="en-US" altLang="zh-CN" sz="1400" dirty="0">
                <a:solidFill>
                  <a:schemeClr val="bg1"/>
                </a:solidFill>
                <a:latin typeface="Open Sans" pitchFamily="34" charset="0"/>
              </a:endParaRPr>
            </a:p>
            <a:p>
              <a:pPr defTabSz="1450940">
                <a:lnSpc>
                  <a:spcPct val="200000"/>
                </a:lnSpc>
              </a:pPr>
              <a:endParaRPr lang="en-US" sz="1600" b="1" dirty="0">
                <a:solidFill>
                  <a:schemeClr val="bg1"/>
                </a:solidFill>
                <a:latin typeface="Open Sans" pitchFamily="34" charset="0"/>
                <a:ea typeface="Open Sans" pitchFamily="34" charset="0"/>
                <a:cs typeface="Open Sans" pitchFamily="34" charset="0"/>
              </a:endParaRPr>
            </a:p>
          </p:txBody>
        </p:sp>
      </p:grpSp>
      <p:grpSp>
        <p:nvGrpSpPr>
          <p:cNvPr id="16" name="组合 15">
            <a:extLst>
              <a:ext uri="{FF2B5EF4-FFF2-40B4-BE49-F238E27FC236}">
                <a16:creationId xmlns:a16="http://schemas.microsoft.com/office/drawing/2014/main" id="{AF2CBE72-E85D-4CC8-BF2B-E219B729458B}"/>
              </a:ext>
            </a:extLst>
          </p:cNvPr>
          <p:cNvGrpSpPr/>
          <p:nvPr/>
        </p:nvGrpSpPr>
        <p:grpSpPr>
          <a:xfrm>
            <a:off x="931564" y="4226679"/>
            <a:ext cx="10478116" cy="2375362"/>
            <a:chOff x="8229600" y="1759295"/>
            <a:chExt cx="3149600" cy="4073631"/>
          </a:xfrm>
        </p:grpSpPr>
        <p:sp>
          <p:nvSpPr>
            <p:cNvPr id="17" name="Rounded Rectangle 6">
              <a:extLst>
                <a:ext uri="{FF2B5EF4-FFF2-40B4-BE49-F238E27FC236}">
                  <a16:creationId xmlns:a16="http://schemas.microsoft.com/office/drawing/2014/main" id="{119622C5-4665-43C8-A8CA-FE07C101D215}"/>
                </a:ext>
              </a:extLst>
            </p:cNvPr>
            <p:cNvSpPr/>
            <p:nvPr/>
          </p:nvSpPr>
          <p:spPr>
            <a:xfrm>
              <a:off x="8229600" y="1759295"/>
              <a:ext cx="3149600" cy="4073631"/>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 Box 10">
              <a:extLst>
                <a:ext uri="{FF2B5EF4-FFF2-40B4-BE49-F238E27FC236}">
                  <a16:creationId xmlns:a16="http://schemas.microsoft.com/office/drawing/2014/main" id="{4BC135F6-F6D9-440B-8179-44E660476403}"/>
                </a:ext>
              </a:extLst>
            </p:cNvPr>
            <p:cNvSpPr txBox="1">
              <a:spLocks noChangeArrowheads="1"/>
            </p:cNvSpPr>
            <p:nvPr/>
          </p:nvSpPr>
          <p:spPr bwMode="auto">
            <a:xfrm>
              <a:off x="8375227" y="1759295"/>
              <a:ext cx="2800773" cy="984705"/>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1600" b="1" dirty="0">
                  <a:solidFill>
                    <a:srgbClr val="45C1A4"/>
                  </a:solidFill>
                  <a:latin typeface="Open Sans" pitchFamily="34" charset="0"/>
                  <a:ea typeface="Open Sans" pitchFamily="34" charset="0"/>
                  <a:cs typeface="Open Sans" pitchFamily="34" charset="0"/>
                </a:rPr>
                <a:t>类似产品</a:t>
              </a:r>
              <a:endParaRPr lang="en-US" sz="1600" b="1" dirty="0">
                <a:solidFill>
                  <a:schemeClr val="bg1"/>
                </a:solidFill>
                <a:latin typeface="Open Sans" pitchFamily="34" charset="0"/>
                <a:ea typeface="Open Sans" pitchFamily="34" charset="0"/>
                <a:cs typeface="Open Sans" pitchFamily="34" charset="0"/>
              </a:endParaRPr>
            </a:p>
          </p:txBody>
        </p:sp>
      </p:grpSp>
      <p:graphicFrame>
        <p:nvGraphicFramePr>
          <p:cNvPr id="13" name="表格 12">
            <a:extLst>
              <a:ext uri="{FF2B5EF4-FFF2-40B4-BE49-F238E27FC236}">
                <a16:creationId xmlns:a16="http://schemas.microsoft.com/office/drawing/2014/main" id="{2429E845-8F8F-4619-9411-48BD7089B1D5}"/>
              </a:ext>
            </a:extLst>
          </p:cNvPr>
          <p:cNvGraphicFramePr>
            <a:graphicFrameLocks noGrp="1"/>
          </p:cNvGraphicFramePr>
          <p:nvPr>
            <p:extLst>
              <p:ext uri="{D42A27DB-BD31-4B8C-83A1-F6EECF244321}">
                <p14:modId xmlns:p14="http://schemas.microsoft.com/office/powerpoint/2010/main" val="2894380916"/>
              </p:ext>
            </p:extLst>
          </p:nvPr>
        </p:nvGraphicFramePr>
        <p:xfrm>
          <a:off x="1186169" y="4714359"/>
          <a:ext cx="9968905" cy="1777881"/>
        </p:xfrm>
        <a:graphic>
          <a:graphicData uri="http://schemas.openxmlformats.org/drawingml/2006/table">
            <a:tbl>
              <a:tblPr>
                <a:tableStyleId>{3C2FFA5D-87B4-456A-9821-1D502468CF0F}</a:tableStyleId>
              </a:tblPr>
              <a:tblGrid>
                <a:gridCol w="1137454">
                  <a:extLst>
                    <a:ext uri="{9D8B030D-6E8A-4147-A177-3AD203B41FA5}">
                      <a16:colId xmlns:a16="http://schemas.microsoft.com/office/drawing/2014/main" val="1260931043"/>
                    </a:ext>
                  </a:extLst>
                </a:gridCol>
                <a:gridCol w="1077033">
                  <a:extLst>
                    <a:ext uri="{9D8B030D-6E8A-4147-A177-3AD203B41FA5}">
                      <a16:colId xmlns:a16="http://schemas.microsoft.com/office/drawing/2014/main" val="3955456345"/>
                    </a:ext>
                  </a:extLst>
                </a:gridCol>
                <a:gridCol w="682363">
                  <a:extLst>
                    <a:ext uri="{9D8B030D-6E8A-4147-A177-3AD203B41FA5}">
                      <a16:colId xmlns:a16="http://schemas.microsoft.com/office/drawing/2014/main" val="455355620"/>
                    </a:ext>
                  </a:extLst>
                </a:gridCol>
                <a:gridCol w="1033883">
                  <a:extLst>
                    <a:ext uri="{9D8B030D-6E8A-4147-A177-3AD203B41FA5}">
                      <a16:colId xmlns:a16="http://schemas.microsoft.com/office/drawing/2014/main" val="291851962"/>
                    </a:ext>
                  </a:extLst>
                </a:gridCol>
                <a:gridCol w="3938969">
                  <a:extLst>
                    <a:ext uri="{9D8B030D-6E8A-4147-A177-3AD203B41FA5}">
                      <a16:colId xmlns:a16="http://schemas.microsoft.com/office/drawing/2014/main" val="4118194596"/>
                    </a:ext>
                  </a:extLst>
                </a:gridCol>
                <a:gridCol w="2099203">
                  <a:extLst>
                    <a:ext uri="{9D8B030D-6E8A-4147-A177-3AD203B41FA5}">
                      <a16:colId xmlns:a16="http://schemas.microsoft.com/office/drawing/2014/main" val="3673180793"/>
                    </a:ext>
                  </a:extLst>
                </a:gridCol>
              </a:tblGrid>
              <a:tr h="175260">
                <a:tc>
                  <a:txBody>
                    <a:bodyPr/>
                    <a:lstStyle/>
                    <a:p>
                      <a:pPr algn="ctr" fontAlgn="ctr"/>
                      <a:r>
                        <a:rPr lang="zh-CN" altLang="en-US" sz="1100" b="1" u="none" strike="noStrike" dirty="0">
                          <a:solidFill>
                            <a:schemeClr val="bg1"/>
                          </a:solidFill>
                          <a:effectLst/>
                        </a:rPr>
                        <a:t>产品</a:t>
                      </a:r>
                      <a:endParaRPr lang="zh-CN" altLang="en-US" sz="1100" b="1"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b="1" u="none" strike="noStrike" dirty="0">
                          <a:solidFill>
                            <a:schemeClr val="bg1"/>
                          </a:solidFill>
                          <a:effectLst/>
                        </a:rPr>
                        <a:t>推出主体</a:t>
                      </a:r>
                      <a:endParaRPr lang="zh-CN" altLang="en-US" sz="1100" b="1"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b="1" u="none" strike="noStrike" dirty="0">
                          <a:solidFill>
                            <a:schemeClr val="bg1"/>
                          </a:solidFill>
                          <a:effectLst/>
                        </a:rPr>
                        <a:t>方案对象</a:t>
                      </a:r>
                      <a:endParaRPr lang="zh-CN" altLang="en-US" sz="1100" b="1"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b="1" u="none" strike="noStrike" dirty="0">
                          <a:solidFill>
                            <a:schemeClr val="bg1"/>
                          </a:solidFill>
                          <a:effectLst/>
                        </a:rPr>
                        <a:t>获取方式</a:t>
                      </a:r>
                      <a:endParaRPr lang="zh-CN" altLang="en-US" sz="1100" b="1"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b="1" u="none" strike="noStrike" dirty="0">
                          <a:solidFill>
                            <a:schemeClr val="bg1"/>
                          </a:solidFill>
                          <a:effectLst/>
                        </a:rPr>
                        <a:t>输入指标</a:t>
                      </a:r>
                      <a:endParaRPr lang="zh-CN" altLang="en-US" sz="1100" b="1"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b="1" u="none" strike="noStrike" dirty="0">
                          <a:solidFill>
                            <a:schemeClr val="bg1"/>
                          </a:solidFill>
                          <a:effectLst/>
                        </a:rPr>
                        <a:t>输出结果</a:t>
                      </a:r>
                      <a:endParaRPr lang="zh-CN" altLang="en-US" sz="1100" b="1"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174326479"/>
                  </a:ext>
                </a:extLst>
              </a:tr>
              <a:tr h="444381">
                <a:tc>
                  <a:txBody>
                    <a:bodyPr/>
                    <a:lstStyle/>
                    <a:p>
                      <a:pPr algn="l" fontAlgn="ctr"/>
                      <a:r>
                        <a:rPr lang="zh-CN" altLang="en-US" sz="1100" b="1" u="none" strike="noStrike">
                          <a:effectLst/>
                        </a:rPr>
                        <a:t>阿尔法保险</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100" b="1" u="none" strike="noStrike" dirty="0">
                          <a:effectLst/>
                        </a:rPr>
                        <a:t>保险公司</a:t>
                      </a:r>
                      <a:endParaRPr lang="zh-CN" altLang="en-US" sz="11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100" b="1" u="none" strike="noStrike">
                          <a:effectLst/>
                        </a:rPr>
                        <a:t>家庭</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100" b="1" u="none" strike="noStrike">
                          <a:effectLst/>
                        </a:rPr>
                        <a:t>朋友圈</a:t>
                      </a:r>
                      <a:r>
                        <a:rPr lang="en-US" sz="1100" b="1" u="none" strike="noStrike">
                          <a:effectLst/>
                        </a:rPr>
                        <a:t>H5</a:t>
                      </a:r>
                      <a:endParaRPr lang="en-US"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100" b="1" u="none" strike="noStrike" dirty="0">
                          <a:effectLst/>
                        </a:rPr>
                        <a:t>性别、城市、家庭结构、年龄、个人税后收入、年开支、存款、固定资产、贷款情况、是否有社保、养老水平、生活习惯。</a:t>
                      </a:r>
                      <a:endParaRPr lang="zh-CN" altLang="en-US" sz="11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100" b="1" u="none" strike="noStrike" dirty="0">
                          <a:effectLst/>
                        </a:rPr>
                        <a:t>家庭风险防御能力指数、理想保险建议</a:t>
                      </a:r>
                      <a:endParaRPr lang="zh-CN" altLang="en-US" sz="11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405869652"/>
                  </a:ext>
                </a:extLst>
              </a:tr>
              <a:tr h="375920">
                <a:tc>
                  <a:txBody>
                    <a:bodyPr/>
                    <a:lstStyle/>
                    <a:p>
                      <a:pPr algn="l" fontAlgn="ctr"/>
                      <a:r>
                        <a:rPr lang="zh-CN" altLang="en-US" sz="1100" b="1" u="none" strike="noStrike">
                          <a:effectLst/>
                        </a:rPr>
                        <a:t>蚂蚁保险</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100" b="1" u="none" strike="noStrike">
                          <a:effectLst/>
                        </a:rPr>
                        <a:t>第三方服务平台</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100" b="1" u="none" strike="noStrike">
                          <a:effectLst/>
                        </a:rPr>
                        <a:t>个人</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100" b="1" u="none" strike="noStrike">
                          <a:effectLst/>
                        </a:rPr>
                        <a:t>支付宝</a:t>
                      </a:r>
                      <a:r>
                        <a:rPr lang="en-US" altLang="zh-CN" sz="1100" b="1" u="none" strike="noStrike">
                          <a:effectLst/>
                        </a:rPr>
                        <a:t>-</a:t>
                      </a:r>
                      <a:r>
                        <a:rPr lang="zh-CN" altLang="en-US" sz="1100" b="1" u="none" strike="noStrike">
                          <a:effectLst/>
                        </a:rPr>
                        <a:t>保险服务</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100" b="1" u="none" strike="noStrike">
                          <a:effectLst/>
                        </a:rPr>
                        <a:t>家庭成员、开车频率、运动情况、旅游出差情况、工作地点、家庭收入水平、个人对家庭收入贡献、贷款情况</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100" b="1" u="none" strike="noStrike">
                          <a:effectLst/>
                        </a:rPr>
                        <a:t>健康风险、财务风险、出行风险水平和相应的保险方案。</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691425941"/>
                  </a:ext>
                </a:extLst>
              </a:tr>
              <a:tr h="436880">
                <a:tc>
                  <a:txBody>
                    <a:bodyPr/>
                    <a:lstStyle/>
                    <a:p>
                      <a:pPr algn="l" fontAlgn="ctr"/>
                      <a:r>
                        <a:rPr lang="zh-CN" altLang="en-US" sz="1100" b="1" u="none" strike="noStrike">
                          <a:effectLst/>
                        </a:rPr>
                        <a:t>快保</a:t>
                      </a:r>
                      <a:r>
                        <a:rPr lang="en-US" sz="1100" b="1" u="none" strike="noStrike">
                          <a:effectLst/>
                        </a:rPr>
                        <a:t>DOSM</a:t>
                      </a:r>
                      <a:endParaRPr lang="en-US"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100" b="1" u="none" strike="noStrike">
                          <a:effectLst/>
                        </a:rPr>
                        <a:t>第三方服务平台</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100" b="1" u="none" strike="noStrike">
                          <a:effectLst/>
                        </a:rPr>
                        <a:t>个人</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en-US" sz="1100" b="1" u="none" strike="noStrike">
                          <a:effectLst/>
                        </a:rPr>
                        <a:t>APP</a:t>
                      </a:r>
                      <a:endParaRPr lang="en-US"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100" b="1" u="none" strike="noStrike">
                          <a:effectLst/>
                        </a:rPr>
                        <a:t>姓名、性别、年龄、年收入、家庭消费支出、剩余工作年数、家庭总负债、现有风险保障额度。</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100" b="1" u="none" strike="noStrike">
                          <a:effectLst/>
                        </a:rPr>
                        <a:t>重疾、意外、断流风险分析（应有保障额度及保障缺口）</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485894354"/>
                  </a:ext>
                </a:extLst>
              </a:tr>
              <a:tr h="345440">
                <a:tc>
                  <a:txBody>
                    <a:bodyPr/>
                    <a:lstStyle/>
                    <a:p>
                      <a:pPr algn="l" fontAlgn="ctr"/>
                      <a:r>
                        <a:rPr lang="zh-CN" altLang="en-US" sz="1100" b="1" u="none" strike="noStrike">
                          <a:effectLst/>
                        </a:rPr>
                        <a:t>智能保险</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100" b="1" u="none" strike="noStrike">
                          <a:effectLst/>
                        </a:rPr>
                        <a:t>保险销售公司</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100" b="1" u="none" strike="noStrike">
                          <a:effectLst/>
                        </a:rPr>
                        <a:t>个人</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100" b="1" u="none" strike="noStrike">
                          <a:effectLst/>
                        </a:rPr>
                        <a:t>微信公众号</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100" b="1" u="none" strike="noStrike">
                          <a:effectLst/>
                        </a:rPr>
                        <a:t>性别、年龄、子女数量、本人及家庭收入、按揭还款、城市、特别保障需求。</a:t>
                      </a:r>
                      <a:endParaRPr lang="zh-CN" altLang="en-US" sz="1100" b="1"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100" b="1" u="none" strike="noStrike" dirty="0">
                          <a:effectLst/>
                        </a:rPr>
                        <a:t>保险方案及产品组合推荐</a:t>
                      </a:r>
                      <a:endParaRPr lang="zh-CN" altLang="en-US" sz="11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296258787"/>
                  </a:ext>
                </a:extLst>
              </a:tr>
            </a:tbl>
          </a:graphicData>
        </a:graphic>
      </p:graphicFrame>
      <p:pic>
        <p:nvPicPr>
          <p:cNvPr id="20" name="图片 19">
            <a:extLst>
              <a:ext uri="{FF2B5EF4-FFF2-40B4-BE49-F238E27FC236}">
                <a16:creationId xmlns:a16="http://schemas.microsoft.com/office/drawing/2014/main" id="{97EF4830-706A-470B-A319-73A3605FE3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8" t="13817" r="-478" b="25181"/>
          <a:stretch/>
        </p:blipFill>
        <p:spPr>
          <a:xfrm>
            <a:off x="9232853" y="1483016"/>
            <a:ext cx="2070499" cy="2526110"/>
          </a:xfrm>
          <a:prstGeom prst="rect">
            <a:avLst/>
          </a:prstGeom>
        </p:spPr>
      </p:pic>
      <p:pic>
        <p:nvPicPr>
          <p:cNvPr id="22" name="图片 21">
            <a:extLst>
              <a:ext uri="{FF2B5EF4-FFF2-40B4-BE49-F238E27FC236}">
                <a16:creationId xmlns:a16="http://schemas.microsoft.com/office/drawing/2014/main" id="{9200D5BA-3179-4497-A6ED-25CE5187422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936" b="24555"/>
          <a:stretch/>
        </p:blipFill>
        <p:spPr>
          <a:xfrm>
            <a:off x="7304796" y="1483015"/>
            <a:ext cx="1928057" cy="2526111"/>
          </a:xfrm>
          <a:prstGeom prst="rect">
            <a:avLst/>
          </a:prstGeom>
        </p:spPr>
      </p:pic>
      <p:pic>
        <p:nvPicPr>
          <p:cNvPr id="24" name="图片 23">
            <a:extLst>
              <a:ext uri="{FF2B5EF4-FFF2-40B4-BE49-F238E27FC236}">
                <a16:creationId xmlns:a16="http://schemas.microsoft.com/office/drawing/2014/main" id="{9875EDE5-2130-443C-9726-BCDAEEE38B7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5965" b="26264"/>
          <a:stretch/>
        </p:blipFill>
        <p:spPr>
          <a:xfrm>
            <a:off x="5118484" y="1483014"/>
            <a:ext cx="2186312" cy="2526110"/>
          </a:xfrm>
          <a:prstGeom prst="rect">
            <a:avLst/>
          </a:prstGeom>
        </p:spPr>
      </p:pic>
      <p:grpSp>
        <p:nvGrpSpPr>
          <p:cNvPr id="10" name="组合 9">
            <a:extLst>
              <a:ext uri="{FF2B5EF4-FFF2-40B4-BE49-F238E27FC236}">
                <a16:creationId xmlns:a16="http://schemas.microsoft.com/office/drawing/2014/main" id="{0C5448E9-FE4F-4CC7-B302-6C0B3C271E21}"/>
              </a:ext>
            </a:extLst>
          </p:cNvPr>
          <p:cNvGrpSpPr/>
          <p:nvPr/>
        </p:nvGrpSpPr>
        <p:grpSpPr>
          <a:xfrm>
            <a:off x="4629582" y="2928548"/>
            <a:ext cx="1620056" cy="1656140"/>
            <a:chOff x="6853999" y="2953677"/>
            <a:chExt cx="1620056" cy="1656140"/>
          </a:xfrm>
        </p:grpSpPr>
        <p:sp>
          <p:nvSpPr>
            <p:cNvPr id="11" name="Oval 4">
              <a:extLst>
                <a:ext uri="{FF2B5EF4-FFF2-40B4-BE49-F238E27FC236}">
                  <a16:creationId xmlns:a16="http://schemas.microsoft.com/office/drawing/2014/main" id="{1D645D23-94D0-450C-BFAC-9BB745FDDC72}"/>
                </a:ext>
              </a:extLst>
            </p:cNvPr>
            <p:cNvSpPr/>
            <p:nvPr/>
          </p:nvSpPr>
          <p:spPr>
            <a:xfrm>
              <a:off x="6853999" y="2953677"/>
              <a:ext cx="1620056" cy="1656140"/>
            </a:xfrm>
            <a:prstGeom prst="ellipse">
              <a:avLst/>
            </a:prstGeom>
            <a:solidFill>
              <a:srgbClr val="45C1A4"/>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12" name="Text Box 10">
              <a:extLst>
                <a:ext uri="{FF2B5EF4-FFF2-40B4-BE49-F238E27FC236}">
                  <a16:creationId xmlns:a16="http://schemas.microsoft.com/office/drawing/2014/main" id="{ACDD9C59-70EC-4A62-9361-10BF8161F258}"/>
                </a:ext>
              </a:extLst>
            </p:cNvPr>
            <p:cNvSpPr txBox="1">
              <a:spLocks noChangeArrowheads="1"/>
            </p:cNvSpPr>
            <p:nvPr/>
          </p:nvSpPr>
          <p:spPr bwMode="auto">
            <a:xfrm>
              <a:off x="6939819" y="3315076"/>
              <a:ext cx="1448415" cy="756297"/>
            </a:xfrm>
            <a:prstGeom prst="rect">
              <a:avLst/>
            </a:prstGeom>
            <a:noFill/>
            <a:ln w="9525">
              <a:noFill/>
              <a:miter lim="800000"/>
              <a:headEnd/>
              <a:tailEnd/>
            </a:ln>
          </p:spPr>
          <p:txBody>
            <a:bodyPr wrap="square" lIns="60960" tIns="30480" rIns="60960" bIns="30480">
              <a:spAutoFit/>
            </a:bodyPr>
            <a:lstStyle/>
            <a:p>
              <a:pPr algn="ctr" defTabSz="1450940">
                <a:lnSpc>
                  <a:spcPct val="150000"/>
                </a:lnSpc>
              </a:pPr>
              <a:r>
                <a:rPr lang="zh-CN" altLang="en-US" sz="1600" b="1" dirty="0">
                  <a:solidFill>
                    <a:schemeClr val="bg1"/>
                  </a:solidFill>
                  <a:latin typeface="Open Sans" pitchFamily="34" charset="0"/>
                  <a:ea typeface="Open Sans" pitchFamily="34" charset="0"/>
                  <a:cs typeface="Open Sans" pitchFamily="34" charset="0"/>
                </a:rPr>
                <a:t>案例 </a:t>
              </a:r>
              <a:r>
                <a:rPr lang="en-US" altLang="zh-CN" sz="1600" b="1" dirty="0">
                  <a:solidFill>
                    <a:schemeClr val="bg1"/>
                  </a:solidFill>
                  <a:latin typeface="Open Sans" pitchFamily="34" charset="0"/>
                  <a:ea typeface="Open Sans" pitchFamily="34" charset="0"/>
                  <a:cs typeface="Open Sans" pitchFamily="34" charset="0"/>
                </a:rPr>
                <a:t>2 </a:t>
              </a:r>
            </a:p>
            <a:p>
              <a:pPr algn="ctr" defTabSz="1450940">
                <a:lnSpc>
                  <a:spcPct val="150000"/>
                </a:lnSpc>
              </a:pPr>
              <a:r>
                <a:rPr lang="zh-CN" altLang="en-US" sz="1600" b="1" dirty="0">
                  <a:solidFill>
                    <a:schemeClr val="bg1"/>
                  </a:solidFill>
                  <a:latin typeface="Open Sans" pitchFamily="34" charset="0"/>
                  <a:ea typeface="Open Sans" pitchFamily="34" charset="0"/>
                  <a:cs typeface="Open Sans" pitchFamily="34" charset="0"/>
                </a:rPr>
                <a:t>智能保险计划</a:t>
              </a:r>
              <a:endParaRPr lang="en-US" sz="1333" b="1" dirty="0">
                <a:solidFill>
                  <a:schemeClr val="bg1"/>
                </a:solidFill>
                <a:latin typeface="Open Sans" pitchFamily="34" charset="0"/>
                <a:ea typeface="Open Sans" pitchFamily="34" charset="0"/>
                <a:cs typeface="Open Sans" pitchFamily="34" charset="0"/>
              </a:endParaRPr>
            </a:p>
          </p:txBody>
        </p:sp>
      </p:grpSp>
    </p:spTree>
    <p:extLst>
      <p:ext uri="{BB962C8B-B14F-4D97-AF65-F5344CB8AC3E}">
        <p14:creationId xmlns:p14="http://schemas.microsoft.com/office/powerpoint/2010/main" val="3833061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7">
            <a:extLst>
              <a:ext uri="{FF2B5EF4-FFF2-40B4-BE49-F238E27FC236}">
                <a16:creationId xmlns:a16="http://schemas.microsoft.com/office/drawing/2014/main" id="{C4C88975-CFB8-4616-9BB8-0FB41A458537}"/>
              </a:ext>
            </a:extLst>
          </p:cNvPr>
          <p:cNvSpPr txBox="1">
            <a:spLocks/>
          </p:cNvSpPr>
          <p:nvPr/>
        </p:nvSpPr>
        <p:spPr>
          <a:xfrm>
            <a:off x="3640383" y="7566"/>
            <a:ext cx="5218511" cy="83888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3600" dirty="0">
                <a:solidFill>
                  <a:schemeClr val="bg2">
                    <a:lumMod val="50000"/>
                  </a:schemeClr>
                </a:solidFill>
              </a:rPr>
              <a:t>区块链</a:t>
            </a:r>
            <a:endParaRPr lang="en-US" sz="3600" dirty="0">
              <a:solidFill>
                <a:schemeClr val="bg2">
                  <a:lumMod val="50000"/>
                </a:schemeClr>
              </a:solidFill>
            </a:endParaRPr>
          </a:p>
        </p:txBody>
      </p:sp>
      <p:sp>
        <p:nvSpPr>
          <p:cNvPr id="3" name="Title 1">
            <a:extLst>
              <a:ext uri="{FF2B5EF4-FFF2-40B4-BE49-F238E27FC236}">
                <a16:creationId xmlns:a16="http://schemas.microsoft.com/office/drawing/2014/main" id="{CD4A002E-B7FE-4E61-9B21-AB86F51CCE8D}"/>
              </a:ext>
            </a:extLst>
          </p:cNvPr>
          <p:cNvSpPr txBox="1">
            <a:spLocks/>
          </p:cNvSpPr>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1200" dirty="0">
                <a:solidFill>
                  <a:schemeClr val="bg2">
                    <a:lumMod val="75000"/>
                  </a:schemeClr>
                </a:solidFill>
                <a:latin typeface="+mn-lt"/>
                <a:ea typeface="Roboto" panose="02000000000000000000" pitchFamily="2" charset="0"/>
              </a:rPr>
              <a:t>Block</a:t>
            </a:r>
            <a:r>
              <a:rPr lang="en-US" altLang="zh-CN" sz="1200" dirty="0">
                <a:solidFill>
                  <a:schemeClr val="bg2">
                    <a:lumMod val="75000"/>
                  </a:schemeClr>
                </a:solidFill>
                <a:latin typeface="+mn-lt"/>
                <a:ea typeface="Roboto" panose="02000000000000000000" pitchFamily="2" charset="0"/>
              </a:rPr>
              <a:t>c</a:t>
            </a:r>
            <a:r>
              <a:rPr lang="en-US" sz="1200" dirty="0">
                <a:solidFill>
                  <a:schemeClr val="bg2">
                    <a:lumMod val="75000"/>
                  </a:schemeClr>
                </a:solidFill>
                <a:latin typeface="+mn-lt"/>
                <a:ea typeface="Roboto" panose="02000000000000000000" pitchFamily="2" charset="0"/>
              </a:rPr>
              <a:t>hain</a:t>
            </a:r>
          </a:p>
        </p:txBody>
      </p:sp>
      <p:grpSp>
        <p:nvGrpSpPr>
          <p:cNvPr id="4" name="Group 42">
            <a:extLst>
              <a:ext uri="{FF2B5EF4-FFF2-40B4-BE49-F238E27FC236}">
                <a16:creationId xmlns:a16="http://schemas.microsoft.com/office/drawing/2014/main" id="{071593BE-70C0-4F97-8739-DA6CD6087615}"/>
              </a:ext>
            </a:extLst>
          </p:cNvPr>
          <p:cNvGrpSpPr/>
          <p:nvPr/>
        </p:nvGrpSpPr>
        <p:grpSpPr>
          <a:xfrm>
            <a:off x="5556768" y="844754"/>
            <a:ext cx="1440000" cy="58058"/>
            <a:chOff x="4616262" y="2307771"/>
            <a:chExt cx="2349876" cy="58058"/>
          </a:xfrm>
        </p:grpSpPr>
        <p:sp>
          <p:nvSpPr>
            <p:cNvPr id="5" name="Rectangle 43">
              <a:extLst>
                <a:ext uri="{FF2B5EF4-FFF2-40B4-BE49-F238E27FC236}">
                  <a16:creationId xmlns:a16="http://schemas.microsoft.com/office/drawing/2014/main" id="{3B23D9E5-3C12-4EEE-B2EC-375A68735B38}"/>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44">
              <a:extLst>
                <a:ext uri="{FF2B5EF4-FFF2-40B4-BE49-F238E27FC236}">
                  <a16:creationId xmlns:a16="http://schemas.microsoft.com/office/drawing/2014/main" id="{D40CC739-E5F9-4B50-86BA-2EA45B5DD5CA}"/>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Rectangle 17">
            <a:extLst>
              <a:ext uri="{FF2B5EF4-FFF2-40B4-BE49-F238E27FC236}">
                <a16:creationId xmlns:a16="http://schemas.microsoft.com/office/drawing/2014/main" id="{D4769653-B0C7-4A53-914B-FEE7048AB03E}"/>
              </a:ext>
            </a:extLst>
          </p:cNvPr>
          <p:cNvSpPr/>
          <p:nvPr/>
        </p:nvSpPr>
        <p:spPr>
          <a:xfrm>
            <a:off x="4220011" y="2214643"/>
            <a:ext cx="7971989" cy="34459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2">
            <a:extLst>
              <a:ext uri="{FF2B5EF4-FFF2-40B4-BE49-F238E27FC236}">
                <a16:creationId xmlns:a16="http://schemas.microsoft.com/office/drawing/2014/main" id="{42AE73D3-8F6E-43E9-9BD4-5ACC3B8780FA}"/>
              </a:ext>
            </a:extLst>
          </p:cNvPr>
          <p:cNvSpPr txBox="1">
            <a:spLocks/>
          </p:cNvSpPr>
          <p:nvPr/>
        </p:nvSpPr>
        <p:spPr>
          <a:xfrm>
            <a:off x="4274026" y="2598564"/>
            <a:ext cx="7863958" cy="2972819"/>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800" b="1" dirty="0">
                <a:solidFill>
                  <a:schemeClr val="bg1">
                    <a:lumMod val="85000"/>
                  </a:schemeClr>
                </a:solidFill>
                <a:ea typeface="Roboto" panose="02000000000000000000" pitchFamily="2" charset="0"/>
              </a:rPr>
              <a:t>麻将其实是最早的的区块链项目：</a:t>
            </a:r>
          </a:p>
          <a:p>
            <a:pPr algn="l"/>
            <a:r>
              <a:rPr lang="en-US" altLang="zh-CN" sz="1800" dirty="0">
                <a:solidFill>
                  <a:schemeClr val="bg1">
                    <a:lumMod val="85000"/>
                  </a:schemeClr>
                </a:solidFill>
                <a:ea typeface="Roboto" panose="02000000000000000000" pitchFamily="2" charset="0"/>
              </a:rPr>
              <a:t>1</a:t>
            </a:r>
            <a:r>
              <a:rPr lang="zh-CN" altLang="en-US" sz="1800" dirty="0">
                <a:solidFill>
                  <a:schemeClr val="bg1">
                    <a:lumMod val="85000"/>
                  </a:schemeClr>
                </a:solidFill>
                <a:ea typeface="Roboto" panose="02000000000000000000" pitchFamily="2" charset="0"/>
              </a:rPr>
              <a:t>，四个矿工一组，先碰撞出</a:t>
            </a:r>
            <a:r>
              <a:rPr lang="en-US" altLang="zh-CN" sz="1800" dirty="0">
                <a:solidFill>
                  <a:schemeClr val="bg1">
                    <a:lumMod val="85000"/>
                  </a:schemeClr>
                </a:solidFill>
                <a:ea typeface="Roboto" panose="02000000000000000000" pitchFamily="2" charset="0"/>
              </a:rPr>
              <a:t>13</a:t>
            </a:r>
            <a:r>
              <a:rPr lang="zh-CN" altLang="en-US" sz="1800" dirty="0">
                <a:solidFill>
                  <a:schemeClr val="bg1">
                    <a:lumMod val="85000"/>
                  </a:schemeClr>
                </a:solidFill>
                <a:ea typeface="Roboto" panose="02000000000000000000" pitchFamily="2" charset="0"/>
              </a:rPr>
              <a:t>个数字正确哈希值的矿工可以获得记账权并得到奖励。</a:t>
            </a:r>
          </a:p>
          <a:p>
            <a:pPr algn="l"/>
            <a:r>
              <a:rPr lang="en-US" altLang="zh-CN" sz="1800" dirty="0">
                <a:solidFill>
                  <a:schemeClr val="bg1">
                    <a:lumMod val="85000"/>
                  </a:schemeClr>
                </a:solidFill>
                <a:ea typeface="Roboto" panose="02000000000000000000" pitchFamily="2" charset="0"/>
              </a:rPr>
              <a:t>2</a:t>
            </a:r>
            <a:r>
              <a:rPr lang="zh-CN" altLang="en-US" sz="1800" dirty="0">
                <a:solidFill>
                  <a:schemeClr val="bg1">
                    <a:lumMod val="85000"/>
                  </a:schemeClr>
                </a:solidFill>
                <a:ea typeface="Roboto" panose="02000000000000000000" pitchFamily="2" charset="0"/>
              </a:rPr>
              <a:t>，不可篡改。因为说服其他三个人需要消耗太多算力和体力。</a:t>
            </a:r>
          </a:p>
          <a:p>
            <a:pPr algn="l"/>
            <a:r>
              <a:rPr lang="en-US" altLang="zh-CN" sz="1800" dirty="0">
                <a:solidFill>
                  <a:schemeClr val="bg1">
                    <a:lumMod val="85000"/>
                  </a:schemeClr>
                </a:solidFill>
                <a:ea typeface="Roboto" panose="02000000000000000000" pitchFamily="2" charset="0"/>
              </a:rPr>
              <a:t>3</a:t>
            </a:r>
            <a:r>
              <a:rPr lang="zh-CN" altLang="en-US" sz="1800" dirty="0">
                <a:solidFill>
                  <a:schemeClr val="bg1">
                    <a:lumMod val="85000"/>
                  </a:schemeClr>
                </a:solidFill>
                <a:ea typeface="Roboto" panose="02000000000000000000" pitchFamily="2" charset="0"/>
              </a:rPr>
              <a:t>，典型的价值互联网。我兜里的价值用不了八圈，就跑到他们兜里去了。 ​​​</a:t>
            </a:r>
          </a:p>
          <a:p>
            <a:pPr algn="l"/>
            <a:r>
              <a:rPr lang="en-US" altLang="zh-CN" sz="1800" dirty="0">
                <a:solidFill>
                  <a:schemeClr val="bg1">
                    <a:lumMod val="85000"/>
                  </a:schemeClr>
                </a:solidFill>
                <a:ea typeface="Roboto" panose="02000000000000000000" pitchFamily="2" charset="0"/>
              </a:rPr>
              <a:t>4</a:t>
            </a:r>
            <a:r>
              <a:rPr lang="zh-CN" altLang="en-US" sz="1800" dirty="0">
                <a:solidFill>
                  <a:schemeClr val="bg1">
                    <a:lumMod val="85000"/>
                  </a:schemeClr>
                </a:solidFill>
                <a:ea typeface="Roboto" panose="02000000000000000000" pitchFamily="2" charset="0"/>
              </a:rPr>
              <a:t>、去中心化，每个人都可以是庄，完全就是点对点。</a:t>
            </a:r>
          </a:p>
          <a:p>
            <a:pPr algn="l"/>
            <a:r>
              <a:rPr lang="en-US" altLang="zh-CN" sz="1800" dirty="0">
                <a:solidFill>
                  <a:schemeClr val="bg1">
                    <a:lumMod val="85000"/>
                  </a:schemeClr>
                </a:solidFill>
                <a:ea typeface="Roboto" panose="02000000000000000000" pitchFamily="2" charset="0"/>
              </a:rPr>
              <a:t>5</a:t>
            </a:r>
            <a:r>
              <a:rPr lang="zh-CN" altLang="en-US" sz="1800" dirty="0">
                <a:solidFill>
                  <a:schemeClr val="bg1">
                    <a:lumMod val="85000"/>
                  </a:schemeClr>
                </a:solidFill>
                <a:ea typeface="Roboto" panose="02000000000000000000" pitchFamily="2" charset="0"/>
              </a:rPr>
              <a:t>、</a:t>
            </a:r>
            <a:r>
              <a:rPr lang="en-US" altLang="zh-CN" sz="1800" dirty="0">
                <a:solidFill>
                  <a:schemeClr val="bg1">
                    <a:lumMod val="85000"/>
                  </a:schemeClr>
                </a:solidFill>
                <a:ea typeface="Roboto" panose="02000000000000000000" pitchFamily="2" charset="0"/>
              </a:rPr>
              <a:t>UTXO</a:t>
            </a:r>
            <a:r>
              <a:rPr lang="zh-CN" altLang="en-US" sz="1800" dirty="0">
                <a:solidFill>
                  <a:schemeClr val="bg1">
                    <a:lumMod val="85000"/>
                  </a:schemeClr>
                </a:solidFill>
                <a:ea typeface="Roboto" panose="02000000000000000000" pitchFamily="2" charset="0"/>
              </a:rPr>
              <a:t>，未花费的交易支出。</a:t>
            </a:r>
            <a:endParaRPr lang="en-US" sz="1400" dirty="0">
              <a:solidFill>
                <a:schemeClr val="bg2">
                  <a:lumMod val="75000"/>
                </a:schemeClr>
              </a:solidFill>
              <a:ea typeface="Roboto" panose="02000000000000000000" pitchFamily="2" charset="0"/>
            </a:endParaRPr>
          </a:p>
        </p:txBody>
      </p:sp>
      <p:pic>
        <p:nvPicPr>
          <p:cNvPr id="13" name="图片 12">
            <a:extLst>
              <a:ext uri="{FF2B5EF4-FFF2-40B4-BE49-F238E27FC236}">
                <a16:creationId xmlns:a16="http://schemas.microsoft.com/office/drawing/2014/main" id="{4D4B58A2-3BC8-400D-8711-8E69E1275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14643"/>
            <a:ext cx="4220011" cy="3445927"/>
          </a:xfrm>
          <a:prstGeom prst="rect">
            <a:avLst/>
          </a:prstGeom>
        </p:spPr>
      </p:pic>
    </p:spTree>
    <p:extLst>
      <p:ext uri="{BB962C8B-B14F-4D97-AF65-F5344CB8AC3E}">
        <p14:creationId xmlns:p14="http://schemas.microsoft.com/office/powerpoint/2010/main" val="1506883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4C9A4E9-9F42-4326-9D4D-68B1BFBF94F9}"/>
              </a:ext>
            </a:extLst>
          </p:cNvPr>
          <p:cNvGrpSpPr/>
          <p:nvPr/>
        </p:nvGrpSpPr>
        <p:grpSpPr>
          <a:xfrm>
            <a:off x="-3089202" y="1359704"/>
            <a:ext cx="9289375" cy="4673193"/>
            <a:chOff x="1378626" y="1498600"/>
            <a:chExt cx="9289375" cy="4673193"/>
          </a:xfrm>
        </p:grpSpPr>
        <p:sp>
          <p:nvSpPr>
            <p:cNvPr id="3" name="Oval 5">
              <a:extLst>
                <a:ext uri="{FF2B5EF4-FFF2-40B4-BE49-F238E27FC236}">
                  <a16:creationId xmlns:a16="http://schemas.microsoft.com/office/drawing/2014/main" id="{32B8D3AC-8CA6-4558-82D6-C494383D7F5B}"/>
                </a:ext>
              </a:extLst>
            </p:cNvPr>
            <p:cNvSpPr>
              <a:spLocks noChangeArrowheads="1"/>
            </p:cNvSpPr>
            <p:nvPr/>
          </p:nvSpPr>
          <p:spPr bwMode="auto">
            <a:xfrm>
              <a:off x="4966938" y="3085037"/>
              <a:ext cx="1448097" cy="1470411"/>
            </a:xfrm>
            <a:prstGeom prst="ellipse">
              <a:avLst/>
            </a:prstGeom>
            <a:solidFill>
              <a:srgbClr val="0E7FB7"/>
            </a:solidFill>
            <a:ln>
              <a:noFill/>
            </a:ln>
          </p:spPr>
          <p:txBody>
            <a:bodyPr vert="horz" wrap="square" lIns="121920" tIns="60960" rIns="121920" bIns="60960" numCol="1" anchor="t" anchorCtr="0" compatLnSpc="1">
              <a:prstTxWarp prst="textNoShape">
                <a:avLst/>
              </a:prstTxWarp>
            </a:bodyPr>
            <a:lstStyle/>
            <a:p>
              <a:pPr algn="ctr"/>
              <a:endParaRPr lang="en-US" altLang="zh-CN" sz="2000" dirty="0">
                <a:solidFill>
                  <a:schemeClr val="bg1"/>
                </a:solidFill>
              </a:endParaRPr>
            </a:p>
            <a:p>
              <a:pPr algn="ctr"/>
              <a:r>
                <a:rPr lang="zh-CN" altLang="en-US" sz="2000" b="1" dirty="0">
                  <a:solidFill>
                    <a:schemeClr val="bg1"/>
                  </a:solidFill>
                </a:rPr>
                <a:t>区块链</a:t>
              </a:r>
              <a:endParaRPr lang="en-US" sz="2000" b="1" dirty="0">
                <a:solidFill>
                  <a:schemeClr val="bg1"/>
                </a:solidFill>
              </a:endParaRPr>
            </a:p>
          </p:txBody>
        </p:sp>
        <p:sp>
          <p:nvSpPr>
            <p:cNvPr id="4" name="Oval 6">
              <a:extLst>
                <a:ext uri="{FF2B5EF4-FFF2-40B4-BE49-F238E27FC236}">
                  <a16:creationId xmlns:a16="http://schemas.microsoft.com/office/drawing/2014/main" id="{513B6468-D3CD-4D43-8073-F4222C305A2B}"/>
                </a:ext>
              </a:extLst>
            </p:cNvPr>
            <p:cNvSpPr>
              <a:spLocks noChangeArrowheads="1"/>
            </p:cNvSpPr>
            <p:nvPr/>
          </p:nvSpPr>
          <p:spPr bwMode="auto">
            <a:xfrm>
              <a:off x="9744098" y="3085038"/>
              <a:ext cx="923903" cy="941065"/>
            </a:xfrm>
            <a:prstGeom prst="ellipse">
              <a:avLst/>
            </a:prstGeom>
            <a:solidFill>
              <a:srgbClr val="45C1A4"/>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5" name="Oval 7">
              <a:extLst>
                <a:ext uri="{FF2B5EF4-FFF2-40B4-BE49-F238E27FC236}">
                  <a16:creationId xmlns:a16="http://schemas.microsoft.com/office/drawing/2014/main" id="{B700DFC6-4839-4628-A771-80542525F31B}"/>
                </a:ext>
              </a:extLst>
            </p:cNvPr>
            <p:cNvSpPr>
              <a:spLocks noChangeArrowheads="1"/>
            </p:cNvSpPr>
            <p:nvPr/>
          </p:nvSpPr>
          <p:spPr bwMode="auto">
            <a:xfrm>
              <a:off x="7754897" y="3555569"/>
              <a:ext cx="720703" cy="734091"/>
            </a:xfrm>
            <a:prstGeom prst="ellipse">
              <a:avLst/>
            </a:prstGeom>
            <a:solidFill>
              <a:srgbClr val="4BACC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6" name="Oval 8">
              <a:extLst>
                <a:ext uri="{FF2B5EF4-FFF2-40B4-BE49-F238E27FC236}">
                  <a16:creationId xmlns:a16="http://schemas.microsoft.com/office/drawing/2014/main" id="{BC6FAC55-B3AD-4AAF-BEEA-CDD5AC028D71}"/>
                </a:ext>
              </a:extLst>
            </p:cNvPr>
            <p:cNvSpPr>
              <a:spLocks noChangeArrowheads="1"/>
            </p:cNvSpPr>
            <p:nvPr/>
          </p:nvSpPr>
          <p:spPr bwMode="auto">
            <a:xfrm>
              <a:off x="7608767" y="1719497"/>
              <a:ext cx="720703" cy="736320"/>
            </a:xfrm>
            <a:prstGeom prst="ellipse">
              <a:avLst/>
            </a:prstGeom>
            <a:solidFill>
              <a:srgbClr val="4BACC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7" name="Oval 9">
              <a:extLst>
                <a:ext uri="{FF2B5EF4-FFF2-40B4-BE49-F238E27FC236}">
                  <a16:creationId xmlns:a16="http://schemas.microsoft.com/office/drawing/2014/main" id="{FDC36133-6B79-4889-8638-0B82FE172128}"/>
                </a:ext>
              </a:extLst>
            </p:cNvPr>
            <p:cNvSpPr>
              <a:spLocks noChangeArrowheads="1"/>
            </p:cNvSpPr>
            <p:nvPr/>
          </p:nvSpPr>
          <p:spPr bwMode="auto">
            <a:xfrm>
              <a:off x="5634088" y="1498600"/>
              <a:ext cx="945579" cy="957217"/>
            </a:xfrm>
            <a:prstGeom prst="ellipse">
              <a:avLst/>
            </a:prstGeom>
            <a:solidFill>
              <a:srgbClr val="45C1A4"/>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8" name="Oval 10">
              <a:extLst>
                <a:ext uri="{FF2B5EF4-FFF2-40B4-BE49-F238E27FC236}">
                  <a16:creationId xmlns:a16="http://schemas.microsoft.com/office/drawing/2014/main" id="{1764AAEA-BCA1-465D-846D-E6ED759A4EA3}"/>
                </a:ext>
              </a:extLst>
            </p:cNvPr>
            <p:cNvSpPr>
              <a:spLocks noChangeArrowheads="1"/>
            </p:cNvSpPr>
            <p:nvPr/>
          </p:nvSpPr>
          <p:spPr bwMode="auto">
            <a:xfrm>
              <a:off x="3976252" y="1971631"/>
              <a:ext cx="725165" cy="736320"/>
            </a:xfrm>
            <a:prstGeom prst="ellipse">
              <a:avLst/>
            </a:prstGeom>
            <a:solidFill>
              <a:srgbClr val="4BACC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9" name="Oval 11">
              <a:extLst>
                <a:ext uri="{FF2B5EF4-FFF2-40B4-BE49-F238E27FC236}">
                  <a16:creationId xmlns:a16="http://schemas.microsoft.com/office/drawing/2014/main" id="{4B1DD481-D5C7-49F1-B985-A2BC8D881EE5}"/>
                </a:ext>
              </a:extLst>
            </p:cNvPr>
            <p:cNvSpPr>
              <a:spLocks noChangeArrowheads="1"/>
            </p:cNvSpPr>
            <p:nvPr/>
          </p:nvSpPr>
          <p:spPr bwMode="auto">
            <a:xfrm>
              <a:off x="2247014" y="1741809"/>
              <a:ext cx="725165" cy="736320"/>
            </a:xfrm>
            <a:prstGeom prst="ellipse">
              <a:avLst/>
            </a:prstGeom>
            <a:solidFill>
              <a:srgbClr val="4BACC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0" name="Oval 12">
              <a:extLst>
                <a:ext uri="{FF2B5EF4-FFF2-40B4-BE49-F238E27FC236}">
                  <a16:creationId xmlns:a16="http://schemas.microsoft.com/office/drawing/2014/main" id="{0FEAC9BF-AA04-472C-BABC-EBBD2E5BB235}"/>
                </a:ext>
              </a:extLst>
            </p:cNvPr>
            <p:cNvSpPr>
              <a:spLocks noChangeArrowheads="1"/>
            </p:cNvSpPr>
            <p:nvPr/>
          </p:nvSpPr>
          <p:spPr bwMode="auto">
            <a:xfrm>
              <a:off x="1378626" y="5128884"/>
              <a:ext cx="1020789" cy="1042909"/>
            </a:xfrm>
            <a:prstGeom prst="ellipse">
              <a:avLst/>
            </a:prstGeom>
            <a:solidFill>
              <a:srgbClr val="45C1A4"/>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Oval 13">
              <a:extLst>
                <a:ext uri="{FF2B5EF4-FFF2-40B4-BE49-F238E27FC236}">
                  <a16:creationId xmlns:a16="http://schemas.microsoft.com/office/drawing/2014/main" id="{CB859F55-9004-4530-8187-E9510B41F188}"/>
                </a:ext>
              </a:extLst>
            </p:cNvPr>
            <p:cNvSpPr>
              <a:spLocks noChangeArrowheads="1"/>
            </p:cNvSpPr>
            <p:nvPr/>
          </p:nvSpPr>
          <p:spPr bwMode="auto">
            <a:xfrm>
              <a:off x="2327299" y="3039622"/>
              <a:ext cx="1050973" cy="1060647"/>
            </a:xfrm>
            <a:prstGeom prst="ellipse">
              <a:avLst/>
            </a:prstGeom>
            <a:solidFill>
              <a:srgbClr val="45C1A4"/>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2" name="Oval 14">
              <a:extLst>
                <a:ext uri="{FF2B5EF4-FFF2-40B4-BE49-F238E27FC236}">
                  <a16:creationId xmlns:a16="http://schemas.microsoft.com/office/drawing/2014/main" id="{9647A0C6-B373-47D0-BA68-1B496DDD9333}"/>
                </a:ext>
              </a:extLst>
            </p:cNvPr>
            <p:cNvSpPr>
              <a:spLocks noChangeArrowheads="1"/>
            </p:cNvSpPr>
            <p:nvPr/>
          </p:nvSpPr>
          <p:spPr bwMode="auto">
            <a:xfrm>
              <a:off x="5819284" y="5418949"/>
              <a:ext cx="725165" cy="734091"/>
            </a:xfrm>
            <a:prstGeom prst="ellipse">
              <a:avLst/>
            </a:prstGeom>
            <a:solidFill>
              <a:srgbClr val="4BACC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 name="Oval 15">
              <a:extLst>
                <a:ext uri="{FF2B5EF4-FFF2-40B4-BE49-F238E27FC236}">
                  <a16:creationId xmlns:a16="http://schemas.microsoft.com/office/drawing/2014/main" id="{7D57BBDF-9F3F-4B12-9408-AF84F825B438}"/>
                </a:ext>
              </a:extLst>
            </p:cNvPr>
            <p:cNvSpPr>
              <a:spLocks noChangeArrowheads="1"/>
            </p:cNvSpPr>
            <p:nvPr/>
          </p:nvSpPr>
          <p:spPr bwMode="auto">
            <a:xfrm>
              <a:off x="7902368" y="4940769"/>
              <a:ext cx="1078129" cy="1101492"/>
            </a:xfrm>
            <a:prstGeom prst="ellipse">
              <a:avLst/>
            </a:prstGeom>
            <a:solidFill>
              <a:srgbClr val="45C1A4"/>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Oval 16">
              <a:extLst>
                <a:ext uri="{FF2B5EF4-FFF2-40B4-BE49-F238E27FC236}">
                  <a16:creationId xmlns:a16="http://schemas.microsoft.com/office/drawing/2014/main" id="{17592915-97AD-422C-A22F-2B7E1D7BF063}"/>
                </a:ext>
              </a:extLst>
            </p:cNvPr>
            <p:cNvSpPr>
              <a:spLocks noChangeArrowheads="1"/>
            </p:cNvSpPr>
            <p:nvPr/>
          </p:nvSpPr>
          <p:spPr bwMode="auto">
            <a:xfrm>
              <a:off x="3264475" y="4559908"/>
              <a:ext cx="725165" cy="736320"/>
            </a:xfrm>
            <a:prstGeom prst="ellipse">
              <a:avLst/>
            </a:prstGeom>
            <a:solidFill>
              <a:srgbClr val="4BACC6"/>
            </a:solidFill>
            <a:ln>
              <a:noFill/>
            </a:ln>
          </p:spPr>
          <p:txBody>
            <a:bodyPr vert="horz" wrap="square" lIns="121920" tIns="60960" rIns="121920" bIns="60960" numCol="1" anchor="t" anchorCtr="0" compatLnSpc="1">
              <a:prstTxWarp prst="textNoShape">
                <a:avLst/>
              </a:prstTxWarp>
            </a:bodyPr>
            <a:lstStyle/>
            <a:p>
              <a:endParaRPr lang="en-US" sz="2400"/>
            </a:p>
          </p:txBody>
        </p:sp>
        <p:cxnSp>
          <p:nvCxnSpPr>
            <p:cNvPr id="15" name="Straight Connector 21">
              <a:extLst>
                <a:ext uri="{FF2B5EF4-FFF2-40B4-BE49-F238E27FC236}">
                  <a16:creationId xmlns:a16="http://schemas.microsoft.com/office/drawing/2014/main" id="{5073383F-2168-43F9-92D9-198AA8B6676B}"/>
                </a:ext>
              </a:extLst>
            </p:cNvPr>
            <p:cNvCxnSpPr>
              <a:stCxn id="8" idx="6"/>
              <a:endCxn id="7" idx="2"/>
            </p:cNvCxnSpPr>
            <p:nvPr/>
          </p:nvCxnSpPr>
          <p:spPr>
            <a:xfrm flipV="1">
              <a:off x="4701418" y="1977209"/>
              <a:ext cx="932671" cy="3625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25">
              <a:extLst>
                <a:ext uri="{FF2B5EF4-FFF2-40B4-BE49-F238E27FC236}">
                  <a16:creationId xmlns:a16="http://schemas.microsoft.com/office/drawing/2014/main" id="{95CCFDF9-4FFB-432D-943F-B1017E987848}"/>
                </a:ext>
              </a:extLst>
            </p:cNvPr>
            <p:cNvCxnSpPr>
              <a:stCxn id="8" idx="2"/>
              <a:endCxn id="9" idx="6"/>
            </p:cNvCxnSpPr>
            <p:nvPr/>
          </p:nvCxnSpPr>
          <p:spPr>
            <a:xfrm flipH="1" flipV="1">
              <a:off x="2972180" y="2109970"/>
              <a:ext cx="1004073" cy="22982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27">
              <a:extLst>
                <a:ext uri="{FF2B5EF4-FFF2-40B4-BE49-F238E27FC236}">
                  <a16:creationId xmlns:a16="http://schemas.microsoft.com/office/drawing/2014/main" id="{E3CB280E-6DC6-445F-BA4E-AA5762A81AA6}"/>
                </a:ext>
              </a:extLst>
            </p:cNvPr>
            <p:cNvCxnSpPr>
              <a:stCxn id="9" idx="4"/>
              <a:endCxn id="11" idx="0"/>
            </p:cNvCxnSpPr>
            <p:nvPr/>
          </p:nvCxnSpPr>
          <p:spPr>
            <a:xfrm>
              <a:off x="2609596" y="2478130"/>
              <a:ext cx="243189" cy="56149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29">
              <a:extLst>
                <a:ext uri="{FF2B5EF4-FFF2-40B4-BE49-F238E27FC236}">
                  <a16:creationId xmlns:a16="http://schemas.microsoft.com/office/drawing/2014/main" id="{5A3E22B0-FDEF-4B7F-8398-0495EE3D0C57}"/>
                </a:ext>
              </a:extLst>
            </p:cNvPr>
            <p:cNvCxnSpPr>
              <a:stCxn id="11" idx="3"/>
              <a:endCxn id="10" idx="0"/>
            </p:cNvCxnSpPr>
            <p:nvPr/>
          </p:nvCxnSpPr>
          <p:spPr>
            <a:xfrm flipH="1">
              <a:off x="1889021" y="3944940"/>
              <a:ext cx="592191" cy="11839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31">
              <a:extLst>
                <a:ext uri="{FF2B5EF4-FFF2-40B4-BE49-F238E27FC236}">
                  <a16:creationId xmlns:a16="http://schemas.microsoft.com/office/drawing/2014/main" id="{F551538F-5CF2-4131-A92B-13BF46AE59CA}"/>
                </a:ext>
              </a:extLst>
            </p:cNvPr>
            <p:cNvCxnSpPr>
              <a:cxnSpLocks/>
              <a:stCxn id="8" idx="5"/>
              <a:endCxn id="3" idx="1"/>
            </p:cNvCxnSpPr>
            <p:nvPr/>
          </p:nvCxnSpPr>
          <p:spPr>
            <a:xfrm>
              <a:off x="4595219" y="2600119"/>
              <a:ext cx="583788" cy="7002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34">
              <a:extLst>
                <a:ext uri="{FF2B5EF4-FFF2-40B4-BE49-F238E27FC236}">
                  <a16:creationId xmlns:a16="http://schemas.microsoft.com/office/drawing/2014/main" id="{42843387-75F3-40A1-91FD-35B892E898A3}"/>
                </a:ext>
              </a:extLst>
            </p:cNvPr>
            <p:cNvCxnSpPr>
              <a:cxnSpLocks/>
              <a:stCxn id="3" idx="2"/>
              <a:endCxn id="11" idx="6"/>
            </p:cNvCxnSpPr>
            <p:nvPr/>
          </p:nvCxnSpPr>
          <p:spPr>
            <a:xfrm flipH="1" flipV="1">
              <a:off x="3378273" y="3569946"/>
              <a:ext cx="1588665" cy="2502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36">
              <a:extLst>
                <a:ext uri="{FF2B5EF4-FFF2-40B4-BE49-F238E27FC236}">
                  <a16:creationId xmlns:a16="http://schemas.microsoft.com/office/drawing/2014/main" id="{A044733C-C4AD-44A4-AF42-DF8254344D15}"/>
                </a:ext>
              </a:extLst>
            </p:cNvPr>
            <p:cNvCxnSpPr>
              <a:cxnSpLocks/>
              <a:stCxn id="3" idx="3"/>
              <a:endCxn id="14" idx="6"/>
            </p:cNvCxnSpPr>
            <p:nvPr/>
          </p:nvCxnSpPr>
          <p:spPr>
            <a:xfrm flipH="1">
              <a:off x="3989641" y="4340113"/>
              <a:ext cx="1189367" cy="5879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38">
              <a:extLst>
                <a:ext uri="{FF2B5EF4-FFF2-40B4-BE49-F238E27FC236}">
                  <a16:creationId xmlns:a16="http://schemas.microsoft.com/office/drawing/2014/main" id="{C89230FA-BDF7-4AB1-9DD1-1DFD5DA7E75D}"/>
                </a:ext>
              </a:extLst>
            </p:cNvPr>
            <p:cNvCxnSpPr>
              <a:stCxn id="14" idx="3"/>
              <a:endCxn id="10" idx="6"/>
            </p:cNvCxnSpPr>
            <p:nvPr/>
          </p:nvCxnSpPr>
          <p:spPr>
            <a:xfrm flipH="1">
              <a:off x="2399415" y="5188397"/>
              <a:ext cx="971259" cy="4619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40">
              <a:extLst>
                <a:ext uri="{FF2B5EF4-FFF2-40B4-BE49-F238E27FC236}">
                  <a16:creationId xmlns:a16="http://schemas.microsoft.com/office/drawing/2014/main" id="{741493DF-8140-423F-BA10-189CFFF88FEC}"/>
                </a:ext>
              </a:extLst>
            </p:cNvPr>
            <p:cNvCxnSpPr>
              <a:stCxn id="14" idx="1"/>
              <a:endCxn id="11" idx="5"/>
            </p:cNvCxnSpPr>
            <p:nvPr/>
          </p:nvCxnSpPr>
          <p:spPr>
            <a:xfrm flipH="1" flipV="1">
              <a:off x="3224361" y="3944940"/>
              <a:ext cx="146313" cy="722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42">
              <a:extLst>
                <a:ext uri="{FF2B5EF4-FFF2-40B4-BE49-F238E27FC236}">
                  <a16:creationId xmlns:a16="http://schemas.microsoft.com/office/drawing/2014/main" id="{481220A1-3BC5-4E08-84FF-B346F8A19136}"/>
                </a:ext>
              </a:extLst>
            </p:cNvPr>
            <p:cNvCxnSpPr>
              <a:cxnSpLocks/>
              <a:stCxn id="3" idx="0"/>
              <a:endCxn id="7" idx="4"/>
            </p:cNvCxnSpPr>
            <p:nvPr/>
          </p:nvCxnSpPr>
          <p:spPr>
            <a:xfrm flipV="1">
              <a:off x="5690987" y="2455816"/>
              <a:ext cx="415891" cy="62922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44">
              <a:extLst>
                <a:ext uri="{FF2B5EF4-FFF2-40B4-BE49-F238E27FC236}">
                  <a16:creationId xmlns:a16="http://schemas.microsoft.com/office/drawing/2014/main" id="{291FF388-FD36-4820-9DD1-76FB60E83F08}"/>
                </a:ext>
              </a:extLst>
            </p:cNvPr>
            <p:cNvCxnSpPr>
              <a:cxnSpLocks/>
              <a:stCxn id="3" idx="4"/>
              <a:endCxn id="12" idx="0"/>
            </p:cNvCxnSpPr>
            <p:nvPr/>
          </p:nvCxnSpPr>
          <p:spPr>
            <a:xfrm>
              <a:off x="5690987" y="4555448"/>
              <a:ext cx="490880" cy="8635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46">
              <a:extLst>
                <a:ext uri="{FF2B5EF4-FFF2-40B4-BE49-F238E27FC236}">
                  <a16:creationId xmlns:a16="http://schemas.microsoft.com/office/drawing/2014/main" id="{0FA0E90A-C825-4F0C-B60C-5A50776A2228}"/>
                </a:ext>
              </a:extLst>
            </p:cNvPr>
            <p:cNvCxnSpPr>
              <a:stCxn id="14" idx="5"/>
              <a:endCxn id="12" idx="2"/>
            </p:cNvCxnSpPr>
            <p:nvPr/>
          </p:nvCxnSpPr>
          <p:spPr>
            <a:xfrm>
              <a:off x="3883441" y="5188397"/>
              <a:ext cx="1935843" cy="5975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48">
              <a:extLst>
                <a:ext uri="{FF2B5EF4-FFF2-40B4-BE49-F238E27FC236}">
                  <a16:creationId xmlns:a16="http://schemas.microsoft.com/office/drawing/2014/main" id="{8262664F-713F-46F5-BDD6-00A2DCF6B6A7}"/>
                </a:ext>
              </a:extLst>
            </p:cNvPr>
            <p:cNvCxnSpPr>
              <a:stCxn id="11" idx="7"/>
              <a:endCxn id="8" idx="3"/>
            </p:cNvCxnSpPr>
            <p:nvPr/>
          </p:nvCxnSpPr>
          <p:spPr>
            <a:xfrm flipV="1">
              <a:off x="3224360" y="2600119"/>
              <a:ext cx="858091" cy="5948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50">
              <a:extLst>
                <a:ext uri="{FF2B5EF4-FFF2-40B4-BE49-F238E27FC236}">
                  <a16:creationId xmlns:a16="http://schemas.microsoft.com/office/drawing/2014/main" id="{D3E63E4B-A616-4D1D-BF97-FA2150D00A12}"/>
                </a:ext>
              </a:extLst>
            </p:cNvPr>
            <p:cNvCxnSpPr>
              <a:stCxn id="7" idx="6"/>
              <a:endCxn id="6" idx="2"/>
            </p:cNvCxnSpPr>
            <p:nvPr/>
          </p:nvCxnSpPr>
          <p:spPr>
            <a:xfrm>
              <a:off x="6579667" y="1977209"/>
              <a:ext cx="1029100" cy="1104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52">
              <a:extLst>
                <a:ext uri="{FF2B5EF4-FFF2-40B4-BE49-F238E27FC236}">
                  <a16:creationId xmlns:a16="http://schemas.microsoft.com/office/drawing/2014/main" id="{9DA461E3-ADCC-4B5D-BB0C-4CCA5C297D06}"/>
                </a:ext>
              </a:extLst>
            </p:cNvPr>
            <p:cNvCxnSpPr>
              <a:stCxn id="6" idx="6"/>
              <a:endCxn id="4" idx="1"/>
            </p:cNvCxnSpPr>
            <p:nvPr/>
          </p:nvCxnSpPr>
          <p:spPr>
            <a:xfrm>
              <a:off x="8329469" y="2087658"/>
              <a:ext cx="1549931" cy="11351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54">
              <a:extLst>
                <a:ext uri="{FF2B5EF4-FFF2-40B4-BE49-F238E27FC236}">
                  <a16:creationId xmlns:a16="http://schemas.microsoft.com/office/drawing/2014/main" id="{D88B1F1B-38DB-4219-A85D-880B193D8361}"/>
                </a:ext>
              </a:extLst>
            </p:cNvPr>
            <p:cNvCxnSpPr>
              <a:cxnSpLocks/>
              <a:stCxn id="3" idx="6"/>
              <a:endCxn id="5" idx="2"/>
            </p:cNvCxnSpPr>
            <p:nvPr/>
          </p:nvCxnSpPr>
          <p:spPr>
            <a:xfrm>
              <a:off x="6415035" y="3820243"/>
              <a:ext cx="1339861" cy="1023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56">
              <a:extLst>
                <a:ext uri="{FF2B5EF4-FFF2-40B4-BE49-F238E27FC236}">
                  <a16:creationId xmlns:a16="http://schemas.microsoft.com/office/drawing/2014/main" id="{F0119D21-9E32-4300-B576-A20E269CB1E2}"/>
                </a:ext>
              </a:extLst>
            </p:cNvPr>
            <p:cNvCxnSpPr>
              <a:stCxn id="6" idx="4"/>
              <a:endCxn id="5" idx="0"/>
            </p:cNvCxnSpPr>
            <p:nvPr/>
          </p:nvCxnSpPr>
          <p:spPr>
            <a:xfrm>
              <a:off x="7969120" y="2455817"/>
              <a:ext cx="146129" cy="10997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58">
              <a:extLst>
                <a:ext uri="{FF2B5EF4-FFF2-40B4-BE49-F238E27FC236}">
                  <a16:creationId xmlns:a16="http://schemas.microsoft.com/office/drawing/2014/main" id="{07C577EF-E0DD-4AEE-B2D7-6B6139A8DA77}"/>
                </a:ext>
              </a:extLst>
            </p:cNvPr>
            <p:cNvCxnSpPr>
              <a:stCxn id="7" idx="5"/>
              <a:endCxn id="5" idx="1"/>
            </p:cNvCxnSpPr>
            <p:nvPr/>
          </p:nvCxnSpPr>
          <p:spPr>
            <a:xfrm>
              <a:off x="6441189" y="2315635"/>
              <a:ext cx="1419251" cy="13474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60">
              <a:extLst>
                <a:ext uri="{FF2B5EF4-FFF2-40B4-BE49-F238E27FC236}">
                  <a16:creationId xmlns:a16="http://schemas.microsoft.com/office/drawing/2014/main" id="{C5330820-B31F-4A8A-99E2-2CDA9A7ED568}"/>
                </a:ext>
              </a:extLst>
            </p:cNvPr>
            <p:cNvCxnSpPr>
              <a:stCxn id="5" idx="6"/>
              <a:endCxn id="4" idx="2"/>
            </p:cNvCxnSpPr>
            <p:nvPr/>
          </p:nvCxnSpPr>
          <p:spPr>
            <a:xfrm flipV="1">
              <a:off x="8475599" y="3555571"/>
              <a:ext cx="1268499" cy="3670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62">
              <a:extLst>
                <a:ext uri="{FF2B5EF4-FFF2-40B4-BE49-F238E27FC236}">
                  <a16:creationId xmlns:a16="http://schemas.microsoft.com/office/drawing/2014/main" id="{4E89C57D-18DB-4727-988A-B65EEEC5BA13}"/>
                </a:ext>
              </a:extLst>
            </p:cNvPr>
            <p:cNvCxnSpPr>
              <a:stCxn id="13" idx="2"/>
              <a:endCxn id="12" idx="6"/>
            </p:cNvCxnSpPr>
            <p:nvPr/>
          </p:nvCxnSpPr>
          <p:spPr>
            <a:xfrm flipH="1">
              <a:off x="6544450" y="5491515"/>
              <a:ext cx="1357917" cy="2944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64">
              <a:extLst>
                <a:ext uri="{FF2B5EF4-FFF2-40B4-BE49-F238E27FC236}">
                  <a16:creationId xmlns:a16="http://schemas.microsoft.com/office/drawing/2014/main" id="{E4D29342-C97A-409F-9F1B-411922C4B4CA}"/>
                </a:ext>
              </a:extLst>
            </p:cNvPr>
            <p:cNvCxnSpPr>
              <a:endCxn id="13" idx="1"/>
            </p:cNvCxnSpPr>
            <p:nvPr/>
          </p:nvCxnSpPr>
          <p:spPr>
            <a:xfrm>
              <a:off x="6181867" y="4340112"/>
              <a:ext cx="1878388" cy="7619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66">
              <a:extLst>
                <a:ext uri="{FF2B5EF4-FFF2-40B4-BE49-F238E27FC236}">
                  <a16:creationId xmlns:a16="http://schemas.microsoft.com/office/drawing/2014/main" id="{088D1A04-8C84-4027-9724-90F3B8778454}"/>
                </a:ext>
              </a:extLst>
            </p:cNvPr>
            <p:cNvCxnSpPr>
              <a:stCxn id="13" idx="0"/>
              <a:endCxn id="5" idx="5"/>
            </p:cNvCxnSpPr>
            <p:nvPr/>
          </p:nvCxnSpPr>
          <p:spPr>
            <a:xfrm flipH="1" flipV="1">
              <a:off x="8370056" y="4182155"/>
              <a:ext cx="71377" cy="7586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69">
              <a:extLst>
                <a:ext uri="{FF2B5EF4-FFF2-40B4-BE49-F238E27FC236}">
                  <a16:creationId xmlns:a16="http://schemas.microsoft.com/office/drawing/2014/main" id="{A20CC21C-35C6-4831-BE46-8887F54D9117}"/>
                </a:ext>
              </a:extLst>
            </p:cNvPr>
            <p:cNvCxnSpPr>
              <a:stCxn id="13" idx="7"/>
              <a:endCxn id="4" idx="4"/>
            </p:cNvCxnSpPr>
            <p:nvPr/>
          </p:nvCxnSpPr>
          <p:spPr>
            <a:xfrm flipV="1">
              <a:off x="8822609" y="4026103"/>
              <a:ext cx="1383441" cy="10759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71">
              <a:extLst>
                <a:ext uri="{FF2B5EF4-FFF2-40B4-BE49-F238E27FC236}">
                  <a16:creationId xmlns:a16="http://schemas.microsoft.com/office/drawing/2014/main" id="{82CE6336-0973-4293-BA5E-B881C633C9FD}"/>
                </a:ext>
              </a:extLst>
            </p:cNvPr>
            <p:cNvCxnSpPr>
              <a:stCxn id="10" idx="5"/>
              <a:endCxn id="12" idx="3"/>
            </p:cNvCxnSpPr>
            <p:nvPr/>
          </p:nvCxnSpPr>
          <p:spPr>
            <a:xfrm>
              <a:off x="2249925" y="6019063"/>
              <a:ext cx="3675559" cy="264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73">
              <a:extLst>
                <a:ext uri="{FF2B5EF4-FFF2-40B4-BE49-F238E27FC236}">
                  <a16:creationId xmlns:a16="http://schemas.microsoft.com/office/drawing/2014/main" id="{FE203651-61C4-4D16-AB60-BD78DBCF386C}"/>
                </a:ext>
              </a:extLst>
            </p:cNvPr>
            <p:cNvCxnSpPr>
              <a:stCxn id="12" idx="7"/>
              <a:endCxn id="5" idx="3"/>
            </p:cNvCxnSpPr>
            <p:nvPr/>
          </p:nvCxnSpPr>
          <p:spPr>
            <a:xfrm flipV="1">
              <a:off x="6438251" y="4182155"/>
              <a:ext cx="1422189" cy="1344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75">
              <a:extLst>
                <a:ext uri="{FF2B5EF4-FFF2-40B4-BE49-F238E27FC236}">
                  <a16:creationId xmlns:a16="http://schemas.microsoft.com/office/drawing/2014/main" id="{0510D567-0D09-4684-A04D-0FAB5911F7E1}"/>
                </a:ext>
              </a:extLst>
            </p:cNvPr>
            <p:cNvCxnSpPr>
              <a:cxnSpLocks/>
              <a:stCxn id="3" idx="2"/>
              <a:endCxn id="9" idx="5"/>
            </p:cNvCxnSpPr>
            <p:nvPr/>
          </p:nvCxnSpPr>
          <p:spPr>
            <a:xfrm flipH="1" flipV="1">
              <a:off x="2865980" y="2370298"/>
              <a:ext cx="2100957" cy="14499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1" name="Group 77">
              <a:extLst>
                <a:ext uri="{FF2B5EF4-FFF2-40B4-BE49-F238E27FC236}">
                  <a16:creationId xmlns:a16="http://schemas.microsoft.com/office/drawing/2014/main" id="{01C35527-EDEC-4470-ABB9-B4B689C535D1}"/>
                </a:ext>
              </a:extLst>
            </p:cNvPr>
            <p:cNvGrpSpPr/>
            <p:nvPr/>
          </p:nvGrpSpPr>
          <p:grpSpPr>
            <a:xfrm>
              <a:off x="7924800" y="3686567"/>
              <a:ext cx="412808" cy="420955"/>
              <a:chOff x="7160655" y="2178006"/>
              <a:chExt cx="379359" cy="386846"/>
            </a:xfrm>
            <a:solidFill>
              <a:schemeClr val="bg1"/>
            </a:solidFill>
          </p:grpSpPr>
          <p:sp>
            <p:nvSpPr>
              <p:cNvPr id="97" name="Freeform 36">
                <a:extLst>
                  <a:ext uri="{FF2B5EF4-FFF2-40B4-BE49-F238E27FC236}">
                    <a16:creationId xmlns:a16="http://schemas.microsoft.com/office/drawing/2014/main" id="{6F225C3E-000C-4377-8F81-4B0B2969AFFB}"/>
                  </a:ext>
                </a:extLst>
              </p:cNvPr>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8" name="Freeform 37">
                <a:extLst>
                  <a:ext uri="{FF2B5EF4-FFF2-40B4-BE49-F238E27FC236}">
                    <a16:creationId xmlns:a16="http://schemas.microsoft.com/office/drawing/2014/main" id="{E32B5874-AB18-41BC-BEE2-4F33269E4F29}"/>
                  </a:ext>
                </a:extLst>
              </p:cNvPr>
              <p:cNvSpPr>
                <a:spLocks/>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9" name="Freeform 38">
                <a:extLst>
                  <a:ext uri="{FF2B5EF4-FFF2-40B4-BE49-F238E27FC236}">
                    <a16:creationId xmlns:a16="http://schemas.microsoft.com/office/drawing/2014/main" id="{1A0C3814-A135-44CD-9013-4AF76F32D43B}"/>
                  </a:ext>
                </a:extLst>
              </p:cNvPr>
              <p:cNvSpPr>
                <a:spLocks/>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42" name="Freeform 44">
              <a:extLst>
                <a:ext uri="{FF2B5EF4-FFF2-40B4-BE49-F238E27FC236}">
                  <a16:creationId xmlns:a16="http://schemas.microsoft.com/office/drawing/2014/main" id="{27DAC360-2AEA-4A1E-A931-65A9A78FB745}"/>
                </a:ext>
              </a:extLst>
            </p:cNvPr>
            <p:cNvSpPr>
              <a:spLocks noEditPoints="1"/>
            </p:cNvSpPr>
            <p:nvPr/>
          </p:nvSpPr>
          <p:spPr bwMode="auto">
            <a:xfrm>
              <a:off x="2584904" y="3327173"/>
              <a:ext cx="535763" cy="529107"/>
            </a:xfrm>
            <a:custGeom>
              <a:avLst/>
              <a:gdLst>
                <a:gd name="T0" fmla="*/ 114 w 121"/>
                <a:gd name="T1" fmla="*/ 89 h 119"/>
                <a:gd name="T2" fmla="*/ 88 w 121"/>
                <a:gd name="T3" fmla="*/ 62 h 119"/>
                <a:gd name="T4" fmla="*/ 71 w 121"/>
                <a:gd name="T5" fmla="*/ 58 h 119"/>
                <a:gd name="T6" fmla="*/ 61 w 121"/>
                <a:gd name="T7" fmla="*/ 48 h 119"/>
                <a:gd name="T8" fmla="*/ 56 w 121"/>
                <a:gd name="T9" fmla="*/ 33 h 119"/>
                <a:gd name="T10" fmla="*/ 30 w 121"/>
                <a:gd name="T11" fmla="*/ 6 h 119"/>
                <a:gd name="T12" fmla="*/ 7 w 121"/>
                <a:gd name="T13" fmla="*/ 6 h 119"/>
                <a:gd name="T14" fmla="*/ 7 w 121"/>
                <a:gd name="T15" fmla="*/ 29 h 119"/>
                <a:gd name="T16" fmla="*/ 33 w 121"/>
                <a:gd name="T17" fmla="*/ 56 h 119"/>
                <a:gd name="T18" fmla="*/ 51 w 121"/>
                <a:gd name="T19" fmla="*/ 60 h 119"/>
                <a:gd name="T20" fmla="*/ 60 w 121"/>
                <a:gd name="T21" fmla="*/ 70 h 119"/>
                <a:gd name="T22" fmla="*/ 65 w 121"/>
                <a:gd name="T23" fmla="*/ 85 h 119"/>
                <a:gd name="T24" fmla="*/ 91 w 121"/>
                <a:gd name="T25" fmla="*/ 112 h 119"/>
                <a:gd name="T26" fmla="*/ 114 w 121"/>
                <a:gd name="T27" fmla="*/ 112 h 119"/>
                <a:gd name="T28" fmla="*/ 114 w 121"/>
                <a:gd name="T29" fmla="*/ 89 h 119"/>
                <a:gd name="T30" fmla="*/ 36 w 121"/>
                <a:gd name="T31" fmla="*/ 51 h 119"/>
                <a:gd name="T32" fmla="*/ 12 w 121"/>
                <a:gd name="T33" fmla="*/ 27 h 119"/>
                <a:gd name="T34" fmla="*/ 11 w 121"/>
                <a:gd name="T35" fmla="*/ 11 h 119"/>
                <a:gd name="T36" fmla="*/ 27 w 121"/>
                <a:gd name="T37" fmla="*/ 12 h 119"/>
                <a:gd name="T38" fmla="*/ 51 w 121"/>
                <a:gd name="T39" fmla="*/ 36 h 119"/>
                <a:gd name="T40" fmla="*/ 54 w 121"/>
                <a:gd name="T41" fmla="*/ 42 h 119"/>
                <a:gd name="T42" fmla="*/ 43 w 121"/>
                <a:gd name="T43" fmla="*/ 42 h 119"/>
                <a:gd name="T44" fmla="*/ 43 w 121"/>
                <a:gd name="T45" fmla="*/ 53 h 119"/>
                <a:gd name="T46" fmla="*/ 45 w 121"/>
                <a:gd name="T47" fmla="*/ 54 h 119"/>
                <a:gd name="T48" fmla="*/ 36 w 121"/>
                <a:gd name="T49" fmla="*/ 51 h 119"/>
                <a:gd name="T50" fmla="*/ 110 w 121"/>
                <a:gd name="T51" fmla="*/ 107 h 119"/>
                <a:gd name="T52" fmla="*/ 94 w 121"/>
                <a:gd name="T53" fmla="*/ 107 h 119"/>
                <a:gd name="T54" fmla="*/ 70 w 121"/>
                <a:gd name="T55" fmla="*/ 83 h 119"/>
                <a:gd name="T56" fmla="*/ 67 w 121"/>
                <a:gd name="T57" fmla="*/ 76 h 119"/>
                <a:gd name="T58" fmla="*/ 71 w 121"/>
                <a:gd name="T59" fmla="*/ 80 h 119"/>
                <a:gd name="T60" fmla="*/ 82 w 121"/>
                <a:gd name="T61" fmla="*/ 80 h 119"/>
                <a:gd name="T62" fmla="*/ 82 w 121"/>
                <a:gd name="T63" fmla="*/ 69 h 119"/>
                <a:gd name="T64" fmla="*/ 77 w 121"/>
                <a:gd name="T65" fmla="*/ 64 h 119"/>
                <a:gd name="T66" fmla="*/ 85 w 121"/>
                <a:gd name="T67" fmla="*/ 68 h 119"/>
                <a:gd name="T68" fmla="*/ 109 w 121"/>
                <a:gd name="T69" fmla="*/ 92 h 119"/>
                <a:gd name="T70" fmla="*/ 110 w 121"/>
                <a:gd name="T71" fmla="*/ 10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119">
                  <a:moveTo>
                    <a:pt x="114" y="89"/>
                  </a:moveTo>
                  <a:cubicBezTo>
                    <a:pt x="88" y="62"/>
                    <a:pt x="88" y="62"/>
                    <a:pt x="88" y="62"/>
                  </a:cubicBezTo>
                  <a:cubicBezTo>
                    <a:pt x="83" y="58"/>
                    <a:pt x="77" y="57"/>
                    <a:pt x="71" y="58"/>
                  </a:cubicBezTo>
                  <a:cubicBezTo>
                    <a:pt x="61" y="48"/>
                    <a:pt x="61" y="48"/>
                    <a:pt x="61" y="48"/>
                  </a:cubicBezTo>
                  <a:cubicBezTo>
                    <a:pt x="62" y="43"/>
                    <a:pt x="61" y="37"/>
                    <a:pt x="56" y="33"/>
                  </a:cubicBezTo>
                  <a:cubicBezTo>
                    <a:pt x="30" y="6"/>
                    <a:pt x="30" y="6"/>
                    <a:pt x="30" y="6"/>
                  </a:cubicBezTo>
                  <a:cubicBezTo>
                    <a:pt x="23" y="0"/>
                    <a:pt x="13" y="0"/>
                    <a:pt x="7" y="6"/>
                  </a:cubicBezTo>
                  <a:cubicBezTo>
                    <a:pt x="0" y="13"/>
                    <a:pt x="0" y="23"/>
                    <a:pt x="7" y="29"/>
                  </a:cubicBezTo>
                  <a:cubicBezTo>
                    <a:pt x="33" y="56"/>
                    <a:pt x="33" y="56"/>
                    <a:pt x="33" y="56"/>
                  </a:cubicBezTo>
                  <a:cubicBezTo>
                    <a:pt x="38" y="61"/>
                    <a:pt x="45" y="62"/>
                    <a:pt x="51" y="60"/>
                  </a:cubicBezTo>
                  <a:cubicBezTo>
                    <a:pt x="60" y="70"/>
                    <a:pt x="60" y="70"/>
                    <a:pt x="60" y="70"/>
                  </a:cubicBezTo>
                  <a:cubicBezTo>
                    <a:pt x="59" y="75"/>
                    <a:pt x="60" y="81"/>
                    <a:pt x="65" y="85"/>
                  </a:cubicBezTo>
                  <a:cubicBezTo>
                    <a:pt x="91" y="112"/>
                    <a:pt x="91" y="112"/>
                    <a:pt x="91" y="112"/>
                  </a:cubicBezTo>
                  <a:cubicBezTo>
                    <a:pt x="98" y="119"/>
                    <a:pt x="108" y="119"/>
                    <a:pt x="114" y="112"/>
                  </a:cubicBezTo>
                  <a:cubicBezTo>
                    <a:pt x="121" y="106"/>
                    <a:pt x="121" y="95"/>
                    <a:pt x="114" y="89"/>
                  </a:cubicBezTo>
                  <a:close/>
                  <a:moveTo>
                    <a:pt x="36" y="51"/>
                  </a:moveTo>
                  <a:cubicBezTo>
                    <a:pt x="12" y="27"/>
                    <a:pt x="12" y="27"/>
                    <a:pt x="12" y="27"/>
                  </a:cubicBezTo>
                  <a:cubicBezTo>
                    <a:pt x="7" y="22"/>
                    <a:pt x="7" y="15"/>
                    <a:pt x="11" y="11"/>
                  </a:cubicBezTo>
                  <a:cubicBezTo>
                    <a:pt x="16" y="7"/>
                    <a:pt x="23" y="7"/>
                    <a:pt x="27" y="12"/>
                  </a:cubicBezTo>
                  <a:cubicBezTo>
                    <a:pt x="51" y="36"/>
                    <a:pt x="51" y="36"/>
                    <a:pt x="51" y="36"/>
                  </a:cubicBezTo>
                  <a:cubicBezTo>
                    <a:pt x="53" y="37"/>
                    <a:pt x="54" y="40"/>
                    <a:pt x="54" y="42"/>
                  </a:cubicBezTo>
                  <a:cubicBezTo>
                    <a:pt x="51" y="39"/>
                    <a:pt x="46" y="39"/>
                    <a:pt x="43" y="42"/>
                  </a:cubicBezTo>
                  <a:cubicBezTo>
                    <a:pt x="40" y="45"/>
                    <a:pt x="40" y="50"/>
                    <a:pt x="43" y="53"/>
                  </a:cubicBezTo>
                  <a:cubicBezTo>
                    <a:pt x="45" y="54"/>
                    <a:pt x="45" y="54"/>
                    <a:pt x="45" y="54"/>
                  </a:cubicBezTo>
                  <a:cubicBezTo>
                    <a:pt x="42" y="54"/>
                    <a:pt x="38" y="53"/>
                    <a:pt x="36" y="51"/>
                  </a:cubicBezTo>
                  <a:close/>
                  <a:moveTo>
                    <a:pt x="110" y="107"/>
                  </a:moveTo>
                  <a:cubicBezTo>
                    <a:pt x="105" y="111"/>
                    <a:pt x="98" y="111"/>
                    <a:pt x="94" y="107"/>
                  </a:cubicBezTo>
                  <a:cubicBezTo>
                    <a:pt x="70" y="83"/>
                    <a:pt x="70" y="83"/>
                    <a:pt x="70" y="83"/>
                  </a:cubicBezTo>
                  <a:cubicBezTo>
                    <a:pt x="68" y="81"/>
                    <a:pt x="67" y="78"/>
                    <a:pt x="67" y="76"/>
                  </a:cubicBezTo>
                  <a:cubicBezTo>
                    <a:pt x="71" y="80"/>
                    <a:pt x="71" y="80"/>
                    <a:pt x="71" y="80"/>
                  </a:cubicBezTo>
                  <a:cubicBezTo>
                    <a:pt x="74" y="83"/>
                    <a:pt x="79" y="83"/>
                    <a:pt x="82" y="80"/>
                  </a:cubicBezTo>
                  <a:cubicBezTo>
                    <a:pt x="85" y="77"/>
                    <a:pt x="85" y="72"/>
                    <a:pt x="82" y="69"/>
                  </a:cubicBezTo>
                  <a:cubicBezTo>
                    <a:pt x="77" y="64"/>
                    <a:pt x="77" y="64"/>
                    <a:pt x="77" y="64"/>
                  </a:cubicBezTo>
                  <a:cubicBezTo>
                    <a:pt x="80" y="64"/>
                    <a:pt x="83" y="65"/>
                    <a:pt x="85" y="68"/>
                  </a:cubicBezTo>
                  <a:cubicBezTo>
                    <a:pt x="109" y="92"/>
                    <a:pt x="109" y="92"/>
                    <a:pt x="109" y="92"/>
                  </a:cubicBezTo>
                  <a:cubicBezTo>
                    <a:pt x="114" y="96"/>
                    <a:pt x="114" y="103"/>
                    <a:pt x="110" y="107"/>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43" name="Group 89">
              <a:extLst>
                <a:ext uri="{FF2B5EF4-FFF2-40B4-BE49-F238E27FC236}">
                  <a16:creationId xmlns:a16="http://schemas.microsoft.com/office/drawing/2014/main" id="{9462944B-8F12-40F0-A7D3-7B4E7A472FE8}"/>
                </a:ext>
              </a:extLst>
            </p:cNvPr>
            <p:cNvGrpSpPr/>
            <p:nvPr/>
          </p:nvGrpSpPr>
          <p:grpSpPr>
            <a:xfrm>
              <a:off x="5907330" y="1741810"/>
              <a:ext cx="549073" cy="502484"/>
              <a:chOff x="6726389" y="1486674"/>
              <a:chExt cx="411805" cy="376863"/>
            </a:xfrm>
            <a:solidFill>
              <a:schemeClr val="bg1"/>
            </a:solidFill>
          </p:grpSpPr>
          <p:sp>
            <p:nvSpPr>
              <p:cNvPr id="94" name="Oval 52">
                <a:extLst>
                  <a:ext uri="{FF2B5EF4-FFF2-40B4-BE49-F238E27FC236}">
                    <a16:creationId xmlns:a16="http://schemas.microsoft.com/office/drawing/2014/main" id="{58C36E1E-CDD0-43A6-ACF5-B669EA26C118}"/>
                  </a:ext>
                </a:extLst>
              </p:cNvPr>
              <p:cNvSpPr>
                <a:spLocks noChangeArrowheads="1"/>
              </p:cNvSpPr>
              <p:nvPr/>
            </p:nvSpPr>
            <p:spPr bwMode="auto">
              <a:xfrm>
                <a:off x="6773808" y="1786168"/>
                <a:ext cx="44924" cy="424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5" name="Oval 53">
                <a:extLst>
                  <a:ext uri="{FF2B5EF4-FFF2-40B4-BE49-F238E27FC236}">
                    <a16:creationId xmlns:a16="http://schemas.microsoft.com/office/drawing/2014/main" id="{5D62F506-C867-415C-8B72-0669DB6FEA5E}"/>
                  </a:ext>
                </a:extLst>
              </p:cNvPr>
              <p:cNvSpPr>
                <a:spLocks noChangeArrowheads="1"/>
              </p:cNvSpPr>
              <p:nvPr/>
            </p:nvSpPr>
            <p:spPr bwMode="auto">
              <a:xfrm>
                <a:off x="6748851" y="1836083"/>
                <a:ext cx="24958" cy="274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6" name="Freeform 54">
                <a:extLst>
                  <a:ext uri="{FF2B5EF4-FFF2-40B4-BE49-F238E27FC236}">
                    <a16:creationId xmlns:a16="http://schemas.microsoft.com/office/drawing/2014/main" id="{4FCEED5F-019C-42B1-B192-D9EF52CF64EE}"/>
                  </a:ext>
                </a:extLst>
              </p:cNvPr>
              <p:cNvSpPr>
                <a:spLocks/>
              </p:cNvSpPr>
              <p:nvPr/>
            </p:nvSpPr>
            <p:spPr bwMode="auto">
              <a:xfrm>
                <a:off x="6726389" y="1486674"/>
                <a:ext cx="411805" cy="292007"/>
              </a:xfrm>
              <a:custGeom>
                <a:avLst/>
                <a:gdLst>
                  <a:gd name="T0" fmla="*/ 124 w 124"/>
                  <a:gd name="T1" fmla="*/ 34 h 88"/>
                  <a:gd name="T2" fmla="*/ 99 w 124"/>
                  <a:gd name="T3" fmla="*/ 9 h 88"/>
                  <a:gd name="T4" fmla="*/ 93 w 124"/>
                  <a:gd name="T5" fmla="*/ 10 h 88"/>
                  <a:gd name="T6" fmla="*/ 74 w 124"/>
                  <a:gd name="T7" fmla="*/ 0 h 88"/>
                  <a:gd name="T8" fmla="*/ 60 w 124"/>
                  <a:gd name="T9" fmla="*/ 5 h 88"/>
                  <a:gd name="T10" fmla="*/ 46 w 124"/>
                  <a:gd name="T11" fmla="*/ 0 h 88"/>
                  <a:gd name="T12" fmla="*/ 31 w 124"/>
                  <a:gd name="T13" fmla="*/ 5 h 88"/>
                  <a:gd name="T14" fmla="*/ 25 w 124"/>
                  <a:gd name="T15" fmla="*/ 5 h 88"/>
                  <a:gd name="T16" fmla="*/ 0 w 124"/>
                  <a:gd name="T17" fmla="*/ 30 h 88"/>
                  <a:gd name="T18" fmla="*/ 3 w 124"/>
                  <a:gd name="T19" fmla="*/ 43 h 88"/>
                  <a:gd name="T20" fmla="*/ 0 w 124"/>
                  <a:gd name="T21" fmla="*/ 55 h 88"/>
                  <a:gd name="T22" fmla="*/ 25 w 124"/>
                  <a:gd name="T23" fmla="*/ 80 h 88"/>
                  <a:gd name="T24" fmla="*/ 28 w 124"/>
                  <a:gd name="T25" fmla="*/ 80 h 88"/>
                  <a:gd name="T26" fmla="*/ 46 w 124"/>
                  <a:gd name="T27" fmla="*/ 88 h 88"/>
                  <a:gd name="T28" fmla="*/ 64 w 124"/>
                  <a:gd name="T29" fmla="*/ 80 h 88"/>
                  <a:gd name="T30" fmla="*/ 79 w 124"/>
                  <a:gd name="T31" fmla="*/ 85 h 88"/>
                  <a:gd name="T32" fmla="*/ 104 w 124"/>
                  <a:gd name="T33" fmla="*/ 60 h 88"/>
                  <a:gd name="T34" fmla="*/ 104 w 124"/>
                  <a:gd name="T35" fmla="*/ 59 h 88"/>
                  <a:gd name="T36" fmla="*/ 124 w 124"/>
                  <a:gd name="T37"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88">
                    <a:moveTo>
                      <a:pt x="124" y="34"/>
                    </a:moveTo>
                    <a:cubicBezTo>
                      <a:pt x="124" y="21"/>
                      <a:pt x="113" y="9"/>
                      <a:pt x="99" y="9"/>
                    </a:cubicBezTo>
                    <a:cubicBezTo>
                      <a:pt x="97" y="9"/>
                      <a:pt x="95" y="10"/>
                      <a:pt x="93" y="10"/>
                    </a:cubicBezTo>
                    <a:cubicBezTo>
                      <a:pt x="89" y="4"/>
                      <a:pt x="82" y="0"/>
                      <a:pt x="74" y="0"/>
                    </a:cubicBezTo>
                    <a:cubicBezTo>
                      <a:pt x="69" y="0"/>
                      <a:pt x="64" y="2"/>
                      <a:pt x="60" y="5"/>
                    </a:cubicBezTo>
                    <a:cubicBezTo>
                      <a:pt x="56" y="2"/>
                      <a:pt x="51" y="0"/>
                      <a:pt x="46" y="0"/>
                    </a:cubicBezTo>
                    <a:cubicBezTo>
                      <a:pt x="40" y="0"/>
                      <a:pt x="35" y="2"/>
                      <a:pt x="31" y="5"/>
                    </a:cubicBezTo>
                    <a:cubicBezTo>
                      <a:pt x="29" y="5"/>
                      <a:pt x="27" y="5"/>
                      <a:pt x="25" y="5"/>
                    </a:cubicBezTo>
                    <a:cubicBezTo>
                      <a:pt x="11" y="5"/>
                      <a:pt x="0" y="16"/>
                      <a:pt x="0" y="30"/>
                    </a:cubicBezTo>
                    <a:cubicBezTo>
                      <a:pt x="0" y="35"/>
                      <a:pt x="1" y="39"/>
                      <a:pt x="3" y="43"/>
                    </a:cubicBezTo>
                    <a:cubicBezTo>
                      <a:pt x="1" y="46"/>
                      <a:pt x="0" y="51"/>
                      <a:pt x="0" y="55"/>
                    </a:cubicBezTo>
                    <a:cubicBezTo>
                      <a:pt x="0" y="69"/>
                      <a:pt x="11" y="80"/>
                      <a:pt x="25" y="80"/>
                    </a:cubicBezTo>
                    <a:cubicBezTo>
                      <a:pt x="26" y="80"/>
                      <a:pt x="27" y="80"/>
                      <a:pt x="28" y="80"/>
                    </a:cubicBezTo>
                    <a:cubicBezTo>
                      <a:pt x="32" y="85"/>
                      <a:pt x="39" y="88"/>
                      <a:pt x="46" y="88"/>
                    </a:cubicBezTo>
                    <a:cubicBezTo>
                      <a:pt x="53" y="88"/>
                      <a:pt x="59" y="85"/>
                      <a:pt x="64" y="80"/>
                    </a:cubicBezTo>
                    <a:cubicBezTo>
                      <a:pt x="68" y="83"/>
                      <a:pt x="73" y="85"/>
                      <a:pt x="79" y="85"/>
                    </a:cubicBezTo>
                    <a:cubicBezTo>
                      <a:pt x="92" y="85"/>
                      <a:pt x="104" y="74"/>
                      <a:pt x="104" y="60"/>
                    </a:cubicBezTo>
                    <a:cubicBezTo>
                      <a:pt x="104" y="60"/>
                      <a:pt x="104" y="59"/>
                      <a:pt x="104" y="59"/>
                    </a:cubicBezTo>
                    <a:cubicBezTo>
                      <a:pt x="115" y="57"/>
                      <a:pt x="124" y="47"/>
                      <a:pt x="12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44" name="Group 94">
              <a:extLst>
                <a:ext uri="{FF2B5EF4-FFF2-40B4-BE49-F238E27FC236}">
                  <a16:creationId xmlns:a16="http://schemas.microsoft.com/office/drawing/2014/main" id="{F1844B97-A831-46C2-A4B7-540C12147485}"/>
                </a:ext>
              </a:extLst>
            </p:cNvPr>
            <p:cNvGrpSpPr/>
            <p:nvPr/>
          </p:nvGrpSpPr>
          <p:grpSpPr>
            <a:xfrm>
              <a:off x="4087704" y="2144903"/>
              <a:ext cx="476769" cy="333227"/>
              <a:chOff x="7999238" y="1399322"/>
              <a:chExt cx="464215" cy="324452"/>
            </a:xfrm>
            <a:solidFill>
              <a:schemeClr val="bg1"/>
            </a:solidFill>
          </p:grpSpPr>
          <p:sp>
            <p:nvSpPr>
              <p:cNvPr id="92" name="Freeform 57">
                <a:extLst>
                  <a:ext uri="{FF2B5EF4-FFF2-40B4-BE49-F238E27FC236}">
                    <a16:creationId xmlns:a16="http://schemas.microsoft.com/office/drawing/2014/main" id="{4D4AC18E-76E5-4A72-8038-40D1D8E31C79}"/>
                  </a:ext>
                </a:extLst>
              </p:cNvPr>
              <p:cNvSpPr>
                <a:spLocks noEditPoints="1"/>
              </p:cNvSpPr>
              <p:nvPr/>
            </p:nvSpPr>
            <p:spPr bwMode="auto">
              <a:xfrm>
                <a:off x="7999238" y="1399322"/>
                <a:ext cx="331940" cy="324452"/>
              </a:xfrm>
              <a:custGeom>
                <a:avLst/>
                <a:gdLst>
                  <a:gd name="T0" fmla="*/ 86 w 100"/>
                  <a:gd name="T1" fmla="*/ 60 h 97"/>
                  <a:gd name="T2" fmla="*/ 100 w 100"/>
                  <a:gd name="T3" fmla="*/ 54 h 97"/>
                  <a:gd name="T4" fmla="*/ 100 w 100"/>
                  <a:gd name="T5" fmla="*/ 43 h 97"/>
                  <a:gd name="T6" fmla="*/ 86 w 100"/>
                  <a:gd name="T7" fmla="*/ 38 h 97"/>
                  <a:gd name="T8" fmla="*/ 83 w 100"/>
                  <a:gd name="T9" fmla="*/ 32 h 97"/>
                  <a:gd name="T10" fmla="*/ 89 w 100"/>
                  <a:gd name="T11" fmla="*/ 18 h 97"/>
                  <a:gd name="T12" fmla="*/ 81 w 100"/>
                  <a:gd name="T13" fmla="*/ 11 h 97"/>
                  <a:gd name="T14" fmla="*/ 67 w 100"/>
                  <a:gd name="T15" fmla="*/ 16 h 97"/>
                  <a:gd name="T16" fmla="*/ 61 w 100"/>
                  <a:gd name="T17" fmla="*/ 14 h 97"/>
                  <a:gd name="T18" fmla="*/ 55 w 100"/>
                  <a:gd name="T19" fmla="*/ 0 h 97"/>
                  <a:gd name="T20" fmla="*/ 44 w 100"/>
                  <a:gd name="T21" fmla="*/ 0 h 97"/>
                  <a:gd name="T22" fmla="*/ 39 w 100"/>
                  <a:gd name="T23" fmla="*/ 14 h 97"/>
                  <a:gd name="T24" fmla="*/ 33 w 100"/>
                  <a:gd name="T25" fmla="*/ 16 h 97"/>
                  <a:gd name="T26" fmla="*/ 19 w 100"/>
                  <a:gd name="T27" fmla="*/ 11 h 97"/>
                  <a:gd name="T28" fmla="*/ 11 w 100"/>
                  <a:gd name="T29" fmla="*/ 19 h 97"/>
                  <a:gd name="T30" fmla="*/ 17 w 100"/>
                  <a:gd name="T31" fmla="*/ 32 h 97"/>
                  <a:gd name="T32" fmla="*/ 14 w 100"/>
                  <a:gd name="T33" fmla="*/ 38 h 97"/>
                  <a:gd name="T34" fmla="*/ 0 w 100"/>
                  <a:gd name="T35" fmla="*/ 44 h 97"/>
                  <a:gd name="T36" fmla="*/ 0 w 100"/>
                  <a:gd name="T37" fmla="*/ 54 h 97"/>
                  <a:gd name="T38" fmla="*/ 14 w 100"/>
                  <a:gd name="T39" fmla="*/ 60 h 97"/>
                  <a:gd name="T40" fmla="*/ 17 w 100"/>
                  <a:gd name="T41" fmla="*/ 66 h 97"/>
                  <a:gd name="T42" fmla="*/ 11 w 100"/>
                  <a:gd name="T43" fmla="*/ 80 h 97"/>
                  <a:gd name="T44" fmla="*/ 19 w 100"/>
                  <a:gd name="T45" fmla="*/ 87 h 97"/>
                  <a:gd name="T46" fmla="*/ 33 w 100"/>
                  <a:gd name="T47" fmla="*/ 82 h 97"/>
                  <a:gd name="T48" fmla="*/ 39 w 100"/>
                  <a:gd name="T49" fmla="*/ 84 h 97"/>
                  <a:gd name="T50" fmla="*/ 45 w 100"/>
                  <a:gd name="T51" fmla="*/ 97 h 97"/>
                  <a:gd name="T52" fmla="*/ 56 w 100"/>
                  <a:gd name="T53" fmla="*/ 97 h 97"/>
                  <a:gd name="T54" fmla="*/ 61 w 100"/>
                  <a:gd name="T55" fmla="*/ 84 h 97"/>
                  <a:gd name="T56" fmla="*/ 67 w 100"/>
                  <a:gd name="T57" fmla="*/ 82 h 97"/>
                  <a:gd name="T58" fmla="*/ 81 w 100"/>
                  <a:gd name="T59" fmla="*/ 87 h 97"/>
                  <a:gd name="T60" fmla="*/ 89 w 100"/>
                  <a:gd name="T61" fmla="*/ 79 h 97"/>
                  <a:gd name="T62" fmla="*/ 83 w 100"/>
                  <a:gd name="T63" fmla="*/ 66 h 97"/>
                  <a:gd name="T64" fmla="*/ 86 w 100"/>
                  <a:gd name="T65" fmla="*/ 60 h 97"/>
                  <a:gd name="T66" fmla="*/ 50 w 100"/>
                  <a:gd name="T67" fmla="*/ 64 h 97"/>
                  <a:gd name="T68" fmla="*/ 34 w 100"/>
                  <a:gd name="T69" fmla="*/ 49 h 97"/>
                  <a:gd name="T70" fmla="*/ 50 w 100"/>
                  <a:gd name="T71" fmla="*/ 33 h 97"/>
                  <a:gd name="T72" fmla="*/ 66 w 100"/>
                  <a:gd name="T73" fmla="*/ 49 h 97"/>
                  <a:gd name="T74" fmla="*/ 50 w 100"/>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97">
                    <a:moveTo>
                      <a:pt x="86" y="60"/>
                    </a:moveTo>
                    <a:cubicBezTo>
                      <a:pt x="86" y="60"/>
                      <a:pt x="100" y="55"/>
                      <a:pt x="100" y="54"/>
                    </a:cubicBezTo>
                    <a:cubicBezTo>
                      <a:pt x="100" y="43"/>
                      <a:pt x="100" y="43"/>
                      <a:pt x="100" y="43"/>
                    </a:cubicBezTo>
                    <a:cubicBezTo>
                      <a:pt x="100" y="43"/>
                      <a:pt x="86" y="38"/>
                      <a:pt x="86" y="38"/>
                    </a:cubicBezTo>
                    <a:cubicBezTo>
                      <a:pt x="83" y="32"/>
                      <a:pt x="83" y="32"/>
                      <a:pt x="83" y="32"/>
                    </a:cubicBezTo>
                    <a:cubicBezTo>
                      <a:pt x="83" y="32"/>
                      <a:pt x="89" y="19"/>
                      <a:pt x="89" y="18"/>
                    </a:cubicBezTo>
                    <a:cubicBezTo>
                      <a:pt x="81" y="11"/>
                      <a:pt x="81" y="11"/>
                      <a:pt x="81" y="11"/>
                    </a:cubicBezTo>
                    <a:cubicBezTo>
                      <a:pt x="80" y="10"/>
                      <a:pt x="67" y="16"/>
                      <a:pt x="67" y="16"/>
                    </a:cubicBezTo>
                    <a:cubicBezTo>
                      <a:pt x="61" y="14"/>
                      <a:pt x="61" y="14"/>
                      <a:pt x="61" y="14"/>
                    </a:cubicBezTo>
                    <a:cubicBezTo>
                      <a:pt x="61" y="14"/>
                      <a:pt x="56" y="0"/>
                      <a:pt x="55" y="0"/>
                    </a:cubicBezTo>
                    <a:cubicBezTo>
                      <a:pt x="44" y="0"/>
                      <a:pt x="44" y="0"/>
                      <a:pt x="44" y="0"/>
                    </a:cubicBezTo>
                    <a:cubicBezTo>
                      <a:pt x="44" y="0"/>
                      <a:pt x="39" y="14"/>
                      <a:pt x="39" y="14"/>
                    </a:cubicBezTo>
                    <a:cubicBezTo>
                      <a:pt x="33" y="16"/>
                      <a:pt x="33" y="16"/>
                      <a:pt x="33" y="16"/>
                    </a:cubicBezTo>
                    <a:cubicBezTo>
                      <a:pt x="33" y="16"/>
                      <a:pt x="19" y="10"/>
                      <a:pt x="19" y="11"/>
                    </a:cubicBezTo>
                    <a:cubicBezTo>
                      <a:pt x="11" y="19"/>
                      <a:pt x="11" y="19"/>
                      <a:pt x="11" y="19"/>
                    </a:cubicBezTo>
                    <a:cubicBezTo>
                      <a:pt x="10" y="19"/>
                      <a:pt x="17" y="32"/>
                      <a:pt x="17" y="32"/>
                    </a:cubicBezTo>
                    <a:cubicBezTo>
                      <a:pt x="14" y="38"/>
                      <a:pt x="14" y="38"/>
                      <a:pt x="14" y="38"/>
                    </a:cubicBezTo>
                    <a:cubicBezTo>
                      <a:pt x="14" y="38"/>
                      <a:pt x="0" y="43"/>
                      <a:pt x="0" y="44"/>
                    </a:cubicBezTo>
                    <a:cubicBezTo>
                      <a:pt x="0" y="54"/>
                      <a:pt x="0" y="54"/>
                      <a:pt x="0" y="54"/>
                    </a:cubicBezTo>
                    <a:cubicBezTo>
                      <a:pt x="0" y="55"/>
                      <a:pt x="14" y="60"/>
                      <a:pt x="14" y="60"/>
                    </a:cubicBezTo>
                    <a:cubicBezTo>
                      <a:pt x="17" y="66"/>
                      <a:pt x="17" y="66"/>
                      <a:pt x="17" y="66"/>
                    </a:cubicBezTo>
                    <a:cubicBezTo>
                      <a:pt x="17" y="66"/>
                      <a:pt x="11" y="79"/>
                      <a:pt x="11" y="80"/>
                    </a:cubicBezTo>
                    <a:cubicBezTo>
                      <a:pt x="19" y="87"/>
                      <a:pt x="19" y="87"/>
                      <a:pt x="19" y="87"/>
                    </a:cubicBezTo>
                    <a:cubicBezTo>
                      <a:pt x="20" y="88"/>
                      <a:pt x="33" y="82"/>
                      <a:pt x="33" y="82"/>
                    </a:cubicBezTo>
                    <a:cubicBezTo>
                      <a:pt x="39" y="84"/>
                      <a:pt x="39" y="84"/>
                      <a:pt x="39" y="84"/>
                    </a:cubicBezTo>
                    <a:cubicBezTo>
                      <a:pt x="39" y="84"/>
                      <a:pt x="44" y="97"/>
                      <a:pt x="45" y="97"/>
                    </a:cubicBezTo>
                    <a:cubicBezTo>
                      <a:pt x="56" y="97"/>
                      <a:pt x="56" y="97"/>
                      <a:pt x="56" y="97"/>
                    </a:cubicBezTo>
                    <a:cubicBezTo>
                      <a:pt x="56" y="97"/>
                      <a:pt x="61" y="84"/>
                      <a:pt x="61" y="84"/>
                    </a:cubicBezTo>
                    <a:cubicBezTo>
                      <a:pt x="67" y="82"/>
                      <a:pt x="67" y="82"/>
                      <a:pt x="67" y="82"/>
                    </a:cubicBezTo>
                    <a:cubicBezTo>
                      <a:pt x="67" y="82"/>
                      <a:pt x="81" y="87"/>
                      <a:pt x="81" y="87"/>
                    </a:cubicBezTo>
                    <a:cubicBezTo>
                      <a:pt x="89" y="79"/>
                      <a:pt x="89" y="79"/>
                      <a:pt x="89" y="79"/>
                    </a:cubicBezTo>
                    <a:cubicBezTo>
                      <a:pt x="90" y="79"/>
                      <a:pt x="83" y="66"/>
                      <a:pt x="83" y="66"/>
                    </a:cubicBezTo>
                    <a:lnTo>
                      <a:pt x="86" y="60"/>
                    </a:lnTo>
                    <a:close/>
                    <a:moveTo>
                      <a:pt x="50" y="64"/>
                    </a:moveTo>
                    <a:cubicBezTo>
                      <a:pt x="41" y="64"/>
                      <a:pt x="34" y="57"/>
                      <a:pt x="34" y="49"/>
                    </a:cubicBezTo>
                    <a:cubicBezTo>
                      <a:pt x="34" y="40"/>
                      <a:pt x="41" y="33"/>
                      <a:pt x="50" y="33"/>
                    </a:cubicBezTo>
                    <a:cubicBezTo>
                      <a:pt x="59" y="33"/>
                      <a:pt x="66" y="40"/>
                      <a:pt x="66" y="49"/>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3" name="Freeform 58">
                <a:extLst>
                  <a:ext uri="{FF2B5EF4-FFF2-40B4-BE49-F238E27FC236}">
                    <a16:creationId xmlns:a16="http://schemas.microsoft.com/office/drawing/2014/main" id="{7FEE2156-A071-4CFC-93BC-DF0C56D55FAC}"/>
                  </a:ext>
                </a:extLst>
              </p:cNvPr>
              <p:cNvSpPr>
                <a:spLocks noEditPoints="1"/>
              </p:cNvSpPr>
              <p:nvPr/>
            </p:nvSpPr>
            <p:spPr bwMode="auto">
              <a:xfrm>
                <a:off x="8308715" y="1564044"/>
                <a:ext cx="154738" cy="154738"/>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3 w 47"/>
                  <a:gd name="T17" fmla="*/ 6 h 47"/>
                  <a:gd name="T18" fmla="*/ 20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1 w 47"/>
                  <a:gd name="T31" fmla="*/ 21 h 47"/>
                  <a:gd name="T32" fmla="*/ 6 w 47"/>
                  <a:gd name="T33" fmla="*/ 25 h 47"/>
                  <a:gd name="T34" fmla="*/ 7 w 47"/>
                  <a:gd name="T35" fmla="*/ 28 h 47"/>
                  <a:gd name="T36" fmla="*/ 3 w 47"/>
                  <a:gd name="T37" fmla="*/ 34 h 47"/>
                  <a:gd name="T38" fmla="*/ 5 w 47"/>
                  <a:gd name="T39" fmla="*/ 38 h 47"/>
                  <a:gd name="T40" fmla="*/ 12 w 47"/>
                  <a:gd name="T41" fmla="*/ 37 h 47"/>
                  <a:gd name="T42" fmla="*/ 14 w 47"/>
                  <a:gd name="T43" fmla="*/ 39 h 47"/>
                  <a:gd name="T44" fmla="*/ 16 w 47"/>
                  <a:gd name="T45" fmla="*/ 46 h 47"/>
                  <a:gd name="T46" fmla="*/ 21 w 47"/>
                  <a:gd name="T47" fmla="*/ 47 h 47"/>
                  <a:gd name="T48" fmla="*/ 25 w 47"/>
                  <a:gd name="T49" fmla="*/ 41 h 47"/>
                  <a:gd name="T50" fmla="*/ 28 w 47"/>
                  <a:gd name="T51" fmla="*/ 41 h 47"/>
                  <a:gd name="T52" fmla="*/ 33 w 47"/>
                  <a:gd name="T53" fmla="*/ 45 h 47"/>
                  <a:gd name="T54" fmla="*/ 38 w 47"/>
                  <a:gd name="T55" fmla="*/ 42 h 47"/>
                  <a:gd name="T56" fmla="*/ 37 w 47"/>
                  <a:gd name="T57" fmla="*/ 35 h 47"/>
                  <a:gd name="T58" fmla="*/ 39 w 47"/>
                  <a:gd name="T59" fmla="*/ 33 h 47"/>
                  <a:gd name="T60" fmla="*/ 46 w 47"/>
                  <a:gd name="T61" fmla="*/ 31 h 47"/>
                  <a:gd name="T62" fmla="*/ 47 w 47"/>
                  <a:gd name="T63" fmla="*/ 26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3" y="6"/>
                      <a:pt x="23" y="6"/>
                    </a:cubicBezTo>
                    <a:cubicBezTo>
                      <a:pt x="20" y="6"/>
                      <a:pt x="20" y="6"/>
                      <a:pt x="20" y="6"/>
                    </a:cubicBezTo>
                    <a:cubicBezTo>
                      <a:pt x="20"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1" y="21"/>
                      <a:pt x="1" y="21"/>
                      <a:pt x="1" y="21"/>
                    </a:cubicBezTo>
                    <a:cubicBezTo>
                      <a:pt x="0" y="21"/>
                      <a:pt x="6" y="25"/>
                      <a:pt x="6" y="25"/>
                    </a:cubicBezTo>
                    <a:cubicBezTo>
                      <a:pt x="7" y="28"/>
                      <a:pt x="7" y="28"/>
                      <a:pt x="7" y="28"/>
                    </a:cubicBezTo>
                    <a:cubicBezTo>
                      <a:pt x="7" y="28"/>
                      <a:pt x="2" y="33"/>
                      <a:pt x="3" y="34"/>
                    </a:cubicBezTo>
                    <a:cubicBezTo>
                      <a:pt x="5" y="38"/>
                      <a:pt x="5" y="38"/>
                      <a:pt x="5" y="38"/>
                    </a:cubicBezTo>
                    <a:cubicBezTo>
                      <a:pt x="5" y="38"/>
                      <a:pt x="12" y="37"/>
                      <a:pt x="12" y="37"/>
                    </a:cubicBezTo>
                    <a:cubicBezTo>
                      <a:pt x="14" y="39"/>
                      <a:pt x="14" y="39"/>
                      <a:pt x="14" y="39"/>
                    </a:cubicBezTo>
                    <a:cubicBezTo>
                      <a:pt x="14" y="39"/>
                      <a:pt x="15" y="46"/>
                      <a:pt x="16" y="46"/>
                    </a:cubicBezTo>
                    <a:cubicBezTo>
                      <a:pt x="21" y="47"/>
                      <a:pt x="21" y="47"/>
                      <a:pt x="21" y="47"/>
                    </a:cubicBezTo>
                    <a:cubicBezTo>
                      <a:pt x="21" y="47"/>
                      <a:pt x="25" y="41"/>
                      <a:pt x="25" y="41"/>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6" y="31"/>
                    </a:cubicBezTo>
                    <a:cubicBezTo>
                      <a:pt x="47" y="26"/>
                      <a:pt x="47" y="26"/>
                      <a:pt x="47" y="26"/>
                    </a:cubicBezTo>
                    <a:cubicBezTo>
                      <a:pt x="47" y="26"/>
                      <a:pt x="41" y="22"/>
                      <a:pt x="41" y="22"/>
                    </a:cubicBezTo>
                    <a:close/>
                    <a:moveTo>
                      <a:pt x="31" y="25"/>
                    </a:moveTo>
                    <a:cubicBezTo>
                      <a:pt x="30" y="29"/>
                      <a:pt x="26" y="32"/>
                      <a:pt x="22" y="31"/>
                    </a:cubicBezTo>
                    <a:cubicBezTo>
                      <a:pt x="18" y="30"/>
                      <a:pt x="15" y="26"/>
                      <a:pt x="16" y="22"/>
                    </a:cubicBezTo>
                    <a:cubicBezTo>
                      <a:pt x="17" y="18"/>
                      <a:pt x="22"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45" name="Freeform 61">
              <a:extLst>
                <a:ext uri="{FF2B5EF4-FFF2-40B4-BE49-F238E27FC236}">
                  <a16:creationId xmlns:a16="http://schemas.microsoft.com/office/drawing/2014/main" id="{9321C7BB-DE31-4BEF-BBF6-C7ACD3F2E0FA}"/>
                </a:ext>
              </a:extLst>
            </p:cNvPr>
            <p:cNvSpPr>
              <a:spLocks/>
            </p:cNvSpPr>
            <p:nvPr/>
          </p:nvSpPr>
          <p:spPr bwMode="auto">
            <a:xfrm>
              <a:off x="7779339" y="1908726"/>
              <a:ext cx="379559" cy="394157"/>
            </a:xfrm>
            <a:custGeom>
              <a:avLst/>
              <a:gdLst>
                <a:gd name="T0" fmla="*/ 99 w 137"/>
                <a:gd name="T1" fmla="*/ 57 h 142"/>
                <a:gd name="T2" fmla="*/ 137 w 137"/>
                <a:gd name="T3" fmla="*/ 57 h 142"/>
                <a:gd name="T4" fmla="*/ 76 w 137"/>
                <a:gd name="T5" fmla="*/ 4 h 142"/>
                <a:gd name="T6" fmla="*/ 69 w 137"/>
                <a:gd name="T7" fmla="*/ 0 h 142"/>
                <a:gd name="T8" fmla="*/ 62 w 137"/>
                <a:gd name="T9" fmla="*/ 4 h 142"/>
                <a:gd name="T10" fmla="*/ 0 w 137"/>
                <a:gd name="T11" fmla="*/ 57 h 142"/>
                <a:gd name="T12" fmla="*/ 39 w 137"/>
                <a:gd name="T13" fmla="*/ 57 h 142"/>
                <a:gd name="T14" fmla="*/ 62 w 137"/>
                <a:gd name="T15" fmla="*/ 4 h 142"/>
                <a:gd name="T16" fmla="*/ 62 w 137"/>
                <a:gd name="T17" fmla="*/ 5 h 142"/>
                <a:gd name="T18" fmla="*/ 43 w 137"/>
                <a:gd name="T19" fmla="*/ 57 h 142"/>
                <a:gd name="T20" fmla="*/ 64 w 137"/>
                <a:gd name="T21" fmla="*/ 57 h 142"/>
                <a:gd name="T22" fmla="*/ 64 w 137"/>
                <a:gd name="T23" fmla="*/ 122 h 142"/>
                <a:gd name="T24" fmla="*/ 64 w 137"/>
                <a:gd name="T25" fmla="*/ 125 h 142"/>
                <a:gd name="T26" fmla="*/ 64 w 137"/>
                <a:gd name="T27" fmla="*/ 130 h 142"/>
                <a:gd name="T28" fmla="*/ 76 w 137"/>
                <a:gd name="T29" fmla="*/ 142 h 142"/>
                <a:gd name="T30" fmla="*/ 87 w 137"/>
                <a:gd name="T31" fmla="*/ 130 h 142"/>
                <a:gd name="T32" fmla="*/ 87 w 137"/>
                <a:gd name="T33" fmla="*/ 125 h 142"/>
                <a:gd name="T34" fmla="*/ 79 w 137"/>
                <a:gd name="T35" fmla="*/ 125 h 142"/>
                <a:gd name="T36" fmla="*/ 79 w 137"/>
                <a:gd name="T37" fmla="*/ 127 h 142"/>
                <a:gd name="T38" fmla="*/ 79 w 137"/>
                <a:gd name="T39" fmla="*/ 129 h 142"/>
                <a:gd name="T40" fmla="*/ 76 w 137"/>
                <a:gd name="T41" fmla="*/ 133 h 142"/>
                <a:gd name="T42" fmla="*/ 72 w 137"/>
                <a:gd name="T43" fmla="*/ 129 h 142"/>
                <a:gd name="T44" fmla="*/ 72 w 137"/>
                <a:gd name="T45" fmla="*/ 127 h 142"/>
                <a:gd name="T46" fmla="*/ 72 w 137"/>
                <a:gd name="T47" fmla="*/ 125 h 142"/>
                <a:gd name="T48" fmla="*/ 72 w 137"/>
                <a:gd name="T49" fmla="*/ 111 h 142"/>
                <a:gd name="T50" fmla="*/ 72 w 137"/>
                <a:gd name="T51" fmla="*/ 57 h 142"/>
                <a:gd name="T52" fmla="*/ 94 w 137"/>
                <a:gd name="T53" fmla="*/ 57 h 142"/>
                <a:gd name="T54" fmla="*/ 76 w 137"/>
                <a:gd name="T55" fmla="*/ 5 h 142"/>
                <a:gd name="T56" fmla="*/ 76 w 137"/>
                <a:gd name="T57" fmla="*/ 4 h 142"/>
                <a:gd name="T58" fmla="*/ 99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99" y="57"/>
                  </a:moveTo>
                  <a:cubicBezTo>
                    <a:pt x="137" y="57"/>
                    <a:pt x="137" y="57"/>
                    <a:pt x="137" y="57"/>
                  </a:cubicBezTo>
                  <a:cubicBezTo>
                    <a:pt x="130" y="28"/>
                    <a:pt x="105" y="7"/>
                    <a:pt x="76" y="4"/>
                  </a:cubicBezTo>
                  <a:cubicBezTo>
                    <a:pt x="74" y="1"/>
                    <a:pt x="72" y="0"/>
                    <a:pt x="69" y="0"/>
                  </a:cubicBezTo>
                  <a:cubicBezTo>
                    <a:pt x="66" y="0"/>
                    <a:pt x="64" y="1"/>
                    <a:pt x="62" y="4"/>
                  </a:cubicBezTo>
                  <a:cubicBezTo>
                    <a:pt x="32" y="6"/>
                    <a:pt x="7" y="28"/>
                    <a:pt x="0" y="57"/>
                  </a:cubicBezTo>
                  <a:cubicBezTo>
                    <a:pt x="39" y="57"/>
                    <a:pt x="39" y="57"/>
                    <a:pt x="39" y="57"/>
                  </a:cubicBezTo>
                  <a:cubicBezTo>
                    <a:pt x="39" y="24"/>
                    <a:pt x="58" y="7"/>
                    <a:pt x="62" y="4"/>
                  </a:cubicBezTo>
                  <a:cubicBezTo>
                    <a:pt x="62" y="4"/>
                    <a:pt x="62" y="5"/>
                    <a:pt x="62" y="5"/>
                  </a:cubicBezTo>
                  <a:cubicBezTo>
                    <a:pt x="41" y="31"/>
                    <a:pt x="43" y="57"/>
                    <a:pt x="43" y="57"/>
                  </a:cubicBezTo>
                  <a:cubicBezTo>
                    <a:pt x="64" y="57"/>
                    <a:pt x="64" y="57"/>
                    <a:pt x="64" y="57"/>
                  </a:cubicBezTo>
                  <a:cubicBezTo>
                    <a:pt x="64" y="122"/>
                    <a:pt x="64" y="122"/>
                    <a:pt x="64" y="122"/>
                  </a:cubicBezTo>
                  <a:cubicBezTo>
                    <a:pt x="64" y="125"/>
                    <a:pt x="64" y="125"/>
                    <a:pt x="64" y="125"/>
                  </a:cubicBezTo>
                  <a:cubicBezTo>
                    <a:pt x="64" y="130"/>
                    <a:pt x="64" y="130"/>
                    <a:pt x="64" y="130"/>
                  </a:cubicBezTo>
                  <a:cubicBezTo>
                    <a:pt x="64" y="136"/>
                    <a:pt x="69" y="142"/>
                    <a:pt x="76" y="142"/>
                  </a:cubicBezTo>
                  <a:cubicBezTo>
                    <a:pt x="82" y="142"/>
                    <a:pt x="87" y="136"/>
                    <a:pt x="87" y="130"/>
                  </a:cubicBezTo>
                  <a:cubicBezTo>
                    <a:pt x="87" y="125"/>
                    <a:pt x="87" y="125"/>
                    <a:pt x="87" y="125"/>
                  </a:cubicBezTo>
                  <a:cubicBezTo>
                    <a:pt x="79" y="125"/>
                    <a:pt x="79" y="125"/>
                    <a:pt x="79" y="125"/>
                  </a:cubicBezTo>
                  <a:cubicBezTo>
                    <a:pt x="79" y="127"/>
                    <a:pt x="79" y="127"/>
                    <a:pt x="79" y="127"/>
                  </a:cubicBezTo>
                  <a:cubicBezTo>
                    <a:pt x="79" y="129"/>
                    <a:pt x="79" y="129"/>
                    <a:pt x="79" y="129"/>
                  </a:cubicBezTo>
                  <a:cubicBezTo>
                    <a:pt x="79" y="131"/>
                    <a:pt x="78" y="133"/>
                    <a:pt x="76" y="133"/>
                  </a:cubicBezTo>
                  <a:cubicBezTo>
                    <a:pt x="74" y="133"/>
                    <a:pt x="72" y="131"/>
                    <a:pt x="72" y="129"/>
                  </a:cubicBezTo>
                  <a:cubicBezTo>
                    <a:pt x="72" y="127"/>
                    <a:pt x="72" y="127"/>
                    <a:pt x="72" y="127"/>
                  </a:cubicBezTo>
                  <a:cubicBezTo>
                    <a:pt x="72" y="125"/>
                    <a:pt x="72" y="125"/>
                    <a:pt x="72" y="125"/>
                  </a:cubicBezTo>
                  <a:cubicBezTo>
                    <a:pt x="72" y="111"/>
                    <a:pt x="72" y="111"/>
                    <a:pt x="72" y="111"/>
                  </a:cubicBezTo>
                  <a:cubicBezTo>
                    <a:pt x="72" y="57"/>
                    <a:pt x="72" y="57"/>
                    <a:pt x="72" y="57"/>
                  </a:cubicBezTo>
                  <a:cubicBezTo>
                    <a:pt x="94" y="57"/>
                    <a:pt x="94" y="57"/>
                    <a:pt x="94" y="57"/>
                  </a:cubicBezTo>
                  <a:cubicBezTo>
                    <a:pt x="94" y="57"/>
                    <a:pt x="97" y="31"/>
                    <a:pt x="76" y="5"/>
                  </a:cubicBezTo>
                  <a:cubicBezTo>
                    <a:pt x="76" y="5"/>
                    <a:pt x="76" y="4"/>
                    <a:pt x="76" y="4"/>
                  </a:cubicBezTo>
                  <a:cubicBezTo>
                    <a:pt x="80" y="7"/>
                    <a:pt x="99" y="24"/>
                    <a:pt x="99" y="57"/>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46" name="Freeform 62">
              <a:extLst>
                <a:ext uri="{FF2B5EF4-FFF2-40B4-BE49-F238E27FC236}">
                  <a16:creationId xmlns:a16="http://schemas.microsoft.com/office/drawing/2014/main" id="{A5EAC520-50EE-412D-8563-04615CFE9C47}"/>
                </a:ext>
              </a:extLst>
            </p:cNvPr>
            <p:cNvSpPr>
              <a:spLocks noEditPoints="1"/>
            </p:cNvSpPr>
            <p:nvPr/>
          </p:nvSpPr>
          <p:spPr bwMode="auto">
            <a:xfrm>
              <a:off x="1649425" y="5316271"/>
              <a:ext cx="434976" cy="586011"/>
            </a:xfrm>
            <a:custGeom>
              <a:avLst/>
              <a:gdLst>
                <a:gd name="T0" fmla="*/ 108 w 108"/>
                <a:gd name="T1" fmla="*/ 145 h 145"/>
                <a:gd name="T2" fmla="*/ 0 w 108"/>
                <a:gd name="T3" fmla="*/ 145 h 145"/>
                <a:gd name="T4" fmla="*/ 0 w 108"/>
                <a:gd name="T5" fmla="*/ 136 h 145"/>
                <a:gd name="T6" fmla="*/ 13 w 108"/>
                <a:gd name="T7" fmla="*/ 125 h 145"/>
                <a:gd name="T8" fmla="*/ 96 w 108"/>
                <a:gd name="T9" fmla="*/ 125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2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8 w 108"/>
                <a:gd name="T35" fmla="*/ 12 h 145"/>
                <a:gd name="T36" fmla="*/ 60 w 108"/>
                <a:gd name="T37" fmla="*/ 12 h 145"/>
                <a:gd name="T38" fmla="*/ 67 w 108"/>
                <a:gd name="T39" fmla="*/ 37 h 145"/>
                <a:gd name="T40" fmla="*/ 41 w 108"/>
                <a:gd name="T41" fmla="*/ 37 h 145"/>
                <a:gd name="T42" fmla="*/ 48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6"/>
                    <a:pt x="0" y="136"/>
                    <a:pt x="0" y="136"/>
                  </a:cubicBezTo>
                  <a:cubicBezTo>
                    <a:pt x="13" y="125"/>
                    <a:pt x="13" y="125"/>
                    <a:pt x="13" y="125"/>
                  </a:cubicBezTo>
                  <a:cubicBezTo>
                    <a:pt x="96" y="125"/>
                    <a:pt x="96" y="125"/>
                    <a:pt x="96" y="125"/>
                  </a:cubicBezTo>
                  <a:cubicBezTo>
                    <a:pt x="108" y="135"/>
                    <a:pt x="108" y="135"/>
                    <a:pt x="108" y="135"/>
                  </a:cubicBezTo>
                  <a:lnTo>
                    <a:pt x="108" y="145"/>
                  </a:lnTo>
                  <a:close/>
                  <a:moveTo>
                    <a:pt x="16" y="116"/>
                  </a:moveTo>
                  <a:cubicBezTo>
                    <a:pt x="24" y="91"/>
                    <a:pt x="24" y="91"/>
                    <a:pt x="24" y="91"/>
                  </a:cubicBezTo>
                  <a:cubicBezTo>
                    <a:pt x="85" y="91"/>
                    <a:pt x="85" y="91"/>
                    <a:pt x="85" y="91"/>
                  </a:cubicBezTo>
                  <a:cubicBezTo>
                    <a:pt x="92" y="116"/>
                    <a:pt x="92" y="116"/>
                    <a:pt x="92"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8" y="12"/>
                  </a:moveTo>
                  <a:cubicBezTo>
                    <a:pt x="48" y="12"/>
                    <a:pt x="54" y="0"/>
                    <a:pt x="60" y="12"/>
                  </a:cubicBezTo>
                  <a:cubicBezTo>
                    <a:pt x="67" y="37"/>
                    <a:pt x="67" y="37"/>
                    <a:pt x="67" y="37"/>
                  </a:cubicBezTo>
                  <a:cubicBezTo>
                    <a:pt x="41" y="37"/>
                    <a:pt x="41" y="37"/>
                    <a:pt x="41" y="37"/>
                  </a:cubicBezTo>
                  <a:lnTo>
                    <a:pt x="48" y="12"/>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47" name="Group 99">
              <a:extLst>
                <a:ext uri="{FF2B5EF4-FFF2-40B4-BE49-F238E27FC236}">
                  <a16:creationId xmlns:a16="http://schemas.microsoft.com/office/drawing/2014/main" id="{6914B69A-50ED-4CA5-88B1-D83453CBC91C}"/>
                </a:ext>
              </a:extLst>
            </p:cNvPr>
            <p:cNvGrpSpPr/>
            <p:nvPr/>
          </p:nvGrpSpPr>
          <p:grpSpPr>
            <a:xfrm>
              <a:off x="8093685" y="5198536"/>
              <a:ext cx="695492" cy="612299"/>
              <a:chOff x="6040049" y="4182118"/>
              <a:chExt cx="521619" cy="459224"/>
            </a:xfrm>
            <a:solidFill>
              <a:schemeClr val="bg1"/>
            </a:solidFill>
          </p:grpSpPr>
          <p:sp>
            <p:nvSpPr>
              <p:cNvPr id="87" name="Freeform 84">
                <a:extLst>
                  <a:ext uri="{FF2B5EF4-FFF2-40B4-BE49-F238E27FC236}">
                    <a16:creationId xmlns:a16="http://schemas.microsoft.com/office/drawing/2014/main" id="{592F01BF-D78B-4D20-B9D4-D7C530C6C447}"/>
                  </a:ext>
                </a:extLst>
              </p:cNvPr>
              <p:cNvSpPr>
                <a:spLocks/>
              </p:cNvSpPr>
              <p:nvPr/>
            </p:nvSpPr>
            <p:spPr bwMode="auto">
              <a:xfrm>
                <a:off x="6087469" y="4202084"/>
                <a:ext cx="194671" cy="419291"/>
              </a:xfrm>
              <a:custGeom>
                <a:avLst/>
                <a:gdLst>
                  <a:gd name="T0" fmla="*/ 52 w 59"/>
                  <a:gd name="T1" fmla="*/ 5 h 126"/>
                  <a:gd name="T2" fmla="*/ 9 w 59"/>
                  <a:gd name="T3" fmla="*/ 38 h 126"/>
                  <a:gd name="T4" fmla="*/ 0 w 59"/>
                  <a:gd name="T5" fmla="*/ 39 h 126"/>
                  <a:gd name="T6" fmla="*/ 0 w 59"/>
                  <a:gd name="T7" fmla="*/ 86 h 126"/>
                  <a:gd name="T8" fmla="*/ 9 w 59"/>
                  <a:gd name="T9" fmla="*/ 88 h 126"/>
                  <a:gd name="T10" fmla="*/ 51 w 59"/>
                  <a:gd name="T11" fmla="*/ 119 h 126"/>
                  <a:gd name="T12" fmla="*/ 59 w 59"/>
                  <a:gd name="T13" fmla="*/ 119 h 126"/>
                  <a:gd name="T14" fmla="*/ 59 w 59"/>
                  <a:gd name="T15" fmla="*/ 5 h 126"/>
                  <a:gd name="T16" fmla="*/ 52 w 59"/>
                  <a:gd name="T17"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8" name="Freeform 85">
                <a:extLst>
                  <a:ext uri="{FF2B5EF4-FFF2-40B4-BE49-F238E27FC236}">
                    <a16:creationId xmlns:a16="http://schemas.microsoft.com/office/drawing/2014/main" id="{E9143003-094B-49E0-A9DF-D04D5366C401}"/>
                  </a:ext>
                </a:extLst>
              </p:cNvPr>
              <p:cNvSpPr>
                <a:spLocks/>
              </p:cNvSpPr>
              <p:nvPr/>
            </p:nvSpPr>
            <p:spPr bwMode="auto">
              <a:xfrm>
                <a:off x="6040049" y="4339353"/>
                <a:ext cx="27454" cy="147252"/>
              </a:xfrm>
              <a:custGeom>
                <a:avLst/>
                <a:gdLst>
                  <a:gd name="T0" fmla="*/ 0 w 8"/>
                  <a:gd name="T1" fmla="*/ 8 h 44"/>
                  <a:gd name="T2" fmla="*/ 0 w 8"/>
                  <a:gd name="T3" fmla="*/ 38 h 44"/>
                  <a:gd name="T4" fmla="*/ 8 w 8"/>
                  <a:gd name="T5" fmla="*/ 44 h 44"/>
                  <a:gd name="T6" fmla="*/ 8 w 8"/>
                  <a:gd name="T7" fmla="*/ 0 h 44"/>
                  <a:gd name="T8" fmla="*/ 0 w 8"/>
                  <a:gd name="T9" fmla="*/ 8 h 44"/>
                </a:gdLst>
                <a:ahLst/>
                <a:cxnLst>
                  <a:cxn ang="0">
                    <a:pos x="T0" y="T1"/>
                  </a:cxn>
                  <a:cxn ang="0">
                    <a:pos x="T2" y="T3"/>
                  </a:cxn>
                  <a:cxn ang="0">
                    <a:pos x="T4" y="T5"/>
                  </a:cxn>
                  <a:cxn ang="0">
                    <a:pos x="T6" y="T7"/>
                  </a:cxn>
                  <a:cxn ang="0">
                    <a:pos x="T8" y="T9"/>
                  </a:cxn>
                </a:cxnLst>
                <a:rect l="0" t="0" r="r" b="b"/>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9" name="Freeform 86">
                <a:extLst>
                  <a:ext uri="{FF2B5EF4-FFF2-40B4-BE49-F238E27FC236}">
                    <a16:creationId xmlns:a16="http://schemas.microsoft.com/office/drawing/2014/main" id="{69280888-E150-4215-9776-6D0595573315}"/>
                  </a:ext>
                </a:extLst>
              </p:cNvPr>
              <p:cNvSpPr>
                <a:spLocks/>
              </p:cNvSpPr>
              <p:nvPr/>
            </p:nvSpPr>
            <p:spPr bwMode="auto">
              <a:xfrm>
                <a:off x="6329559" y="4296924"/>
                <a:ext cx="77370" cy="229612"/>
              </a:xfrm>
              <a:custGeom>
                <a:avLst/>
                <a:gdLst>
                  <a:gd name="T0" fmla="*/ 10 w 23"/>
                  <a:gd name="T1" fmla="*/ 2 h 69"/>
                  <a:gd name="T2" fmla="*/ 2 w 23"/>
                  <a:gd name="T3" fmla="*/ 2 h 69"/>
                  <a:gd name="T4" fmla="*/ 2 w 23"/>
                  <a:gd name="T5" fmla="*/ 10 h 69"/>
                  <a:gd name="T6" fmla="*/ 12 w 23"/>
                  <a:gd name="T7" fmla="*/ 35 h 69"/>
                  <a:gd name="T8" fmla="*/ 2 w 23"/>
                  <a:gd name="T9" fmla="*/ 60 h 69"/>
                  <a:gd name="T10" fmla="*/ 2 w 23"/>
                  <a:gd name="T11" fmla="*/ 67 h 69"/>
                  <a:gd name="T12" fmla="*/ 6 w 23"/>
                  <a:gd name="T13" fmla="*/ 69 h 69"/>
                  <a:gd name="T14" fmla="*/ 10 w 23"/>
                  <a:gd name="T15" fmla="*/ 67 h 69"/>
                  <a:gd name="T16" fmla="*/ 23 w 23"/>
                  <a:gd name="T17" fmla="*/ 35 h 69"/>
                  <a:gd name="T18" fmla="*/ 10 w 23"/>
                  <a:gd name="T1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0" name="Freeform 87">
                <a:extLst>
                  <a:ext uri="{FF2B5EF4-FFF2-40B4-BE49-F238E27FC236}">
                    <a16:creationId xmlns:a16="http://schemas.microsoft.com/office/drawing/2014/main" id="{78371DE5-10FE-4634-9997-FD45AE5CF4E6}"/>
                  </a:ext>
                </a:extLst>
              </p:cNvPr>
              <p:cNvSpPr>
                <a:spLocks/>
              </p:cNvSpPr>
              <p:nvPr/>
            </p:nvSpPr>
            <p:spPr bwMode="auto">
              <a:xfrm>
                <a:off x="6376980" y="4239521"/>
                <a:ext cx="102328" cy="341923"/>
              </a:xfrm>
              <a:custGeom>
                <a:avLst/>
                <a:gdLst>
                  <a:gd name="T0" fmla="*/ 10 w 31"/>
                  <a:gd name="T1" fmla="*/ 2 h 103"/>
                  <a:gd name="T2" fmla="*/ 3 w 31"/>
                  <a:gd name="T3" fmla="*/ 2 h 103"/>
                  <a:gd name="T4" fmla="*/ 3 w 31"/>
                  <a:gd name="T5" fmla="*/ 10 h 103"/>
                  <a:gd name="T6" fmla="*/ 20 w 31"/>
                  <a:gd name="T7" fmla="*/ 52 h 103"/>
                  <a:gd name="T8" fmla="*/ 3 w 31"/>
                  <a:gd name="T9" fmla="*/ 94 h 103"/>
                  <a:gd name="T10" fmla="*/ 3 w 31"/>
                  <a:gd name="T11" fmla="*/ 102 h 103"/>
                  <a:gd name="T12" fmla="*/ 6 w 31"/>
                  <a:gd name="T13" fmla="*/ 103 h 103"/>
                  <a:gd name="T14" fmla="*/ 10 w 31"/>
                  <a:gd name="T15" fmla="*/ 102 h 103"/>
                  <a:gd name="T16" fmla="*/ 31 w 31"/>
                  <a:gd name="T17" fmla="*/ 52 h 103"/>
                  <a:gd name="T18" fmla="*/ 10 w 31"/>
                  <a:gd name="T19"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1" name="Freeform 88">
                <a:extLst>
                  <a:ext uri="{FF2B5EF4-FFF2-40B4-BE49-F238E27FC236}">
                    <a16:creationId xmlns:a16="http://schemas.microsoft.com/office/drawing/2014/main" id="{C2C34AFB-CB8E-4097-B256-76F4626E72DF}"/>
                  </a:ext>
                </a:extLst>
              </p:cNvPr>
              <p:cNvSpPr>
                <a:spLocks/>
              </p:cNvSpPr>
              <p:nvPr/>
            </p:nvSpPr>
            <p:spPr bwMode="auto">
              <a:xfrm>
                <a:off x="6436879" y="4182118"/>
                <a:ext cx="124789" cy="459224"/>
              </a:xfrm>
              <a:custGeom>
                <a:avLst/>
                <a:gdLst>
                  <a:gd name="T0" fmla="*/ 10 w 38"/>
                  <a:gd name="T1" fmla="*/ 2 h 138"/>
                  <a:gd name="T2" fmla="*/ 2 w 38"/>
                  <a:gd name="T3" fmla="*/ 2 h 138"/>
                  <a:gd name="T4" fmla="*/ 2 w 38"/>
                  <a:gd name="T5" fmla="*/ 9 h 138"/>
                  <a:gd name="T6" fmla="*/ 27 w 38"/>
                  <a:gd name="T7" fmla="*/ 69 h 138"/>
                  <a:gd name="T8" fmla="*/ 2 w 38"/>
                  <a:gd name="T9" fmla="*/ 128 h 138"/>
                  <a:gd name="T10" fmla="*/ 2 w 38"/>
                  <a:gd name="T11" fmla="*/ 136 h 138"/>
                  <a:gd name="T12" fmla="*/ 6 w 38"/>
                  <a:gd name="T13" fmla="*/ 138 h 138"/>
                  <a:gd name="T14" fmla="*/ 10 w 38"/>
                  <a:gd name="T15" fmla="*/ 136 h 138"/>
                  <a:gd name="T16" fmla="*/ 38 w 38"/>
                  <a:gd name="T17" fmla="*/ 69 h 138"/>
                  <a:gd name="T18" fmla="*/ 10 w 38"/>
                  <a:gd name="T1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48" name="Group 105">
              <a:extLst>
                <a:ext uri="{FF2B5EF4-FFF2-40B4-BE49-F238E27FC236}">
                  <a16:creationId xmlns:a16="http://schemas.microsoft.com/office/drawing/2014/main" id="{1B4687C8-ECFB-4972-BEA1-CBD68AC43B05}"/>
                </a:ext>
              </a:extLst>
            </p:cNvPr>
            <p:cNvGrpSpPr/>
            <p:nvPr/>
          </p:nvGrpSpPr>
          <p:grpSpPr>
            <a:xfrm>
              <a:off x="5953918" y="5702269"/>
              <a:ext cx="399324" cy="217135"/>
              <a:chOff x="7682273" y="3211260"/>
              <a:chExt cx="399324" cy="217134"/>
            </a:xfrm>
            <a:solidFill>
              <a:schemeClr val="bg1"/>
            </a:solidFill>
          </p:grpSpPr>
          <p:sp>
            <p:nvSpPr>
              <p:cNvPr id="84" name="Freeform 98">
                <a:extLst>
                  <a:ext uri="{FF2B5EF4-FFF2-40B4-BE49-F238E27FC236}">
                    <a16:creationId xmlns:a16="http://schemas.microsoft.com/office/drawing/2014/main" id="{AC3F6AF9-6BB9-4DCE-A945-519092F517EB}"/>
                  </a:ext>
                </a:extLst>
              </p:cNvPr>
              <p:cNvSpPr>
                <a:spLocks noEditPoints="1"/>
              </p:cNvSpPr>
              <p:nvPr/>
            </p:nvSpPr>
            <p:spPr bwMode="auto">
              <a:xfrm>
                <a:off x="7682273" y="3211260"/>
                <a:ext cx="289511" cy="217134"/>
              </a:xfrm>
              <a:custGeom>
                <a:avLst/>
                <a:gdLst>
                  <a:gd name="T0" fmla="*/ 26 w 87"/>
                  <a:gd name="T1" fmla="*/ 23 h 65"/>
                  <a:gd name="T2" fmla="*/ 26 w 87"/>
                  <a:gd name="T3" fmla="*/ 33 h 65"/>
                  <a:gd name="T4" fmla="*/ 7 w 87"/>
                  <a:gd name="T5" fmla="*/ 17 h 65"/>
                  <a:gd name="T6" fmla="*/ 7 w 87"/>
                  <a:gd name="T7" fmla="*/ 0 h 65"/>
                  <a:gd name="T8" fmla="*/ 0 w 87"/>
                  <a:gd name="T9" fmla="*/ 0 h 65"/>
                  <a:gd name="T10" fmla="*/ 0 w 87"/>
                  <a:gd name="T11" fmla="*/ 17 h 65"/>
                  <a:gd name="T12" fmla="*/ 26 w 87"/>
                  <a:gd name="T13" fmla="*/ 42 h 65"/>
                  <a:gd name="T14" fmla="*/ 26 w 87"/>
                  <a:gd name="T15" fmla="*/ 42 h 65"/>
                  <a:gd name="T16" fmla="*/ 26 w 87"/>
                  <a:gd name="T17" fmla="*/ 49 h 65"/>
                  <a:gd name="T18" fmla="*/ 41 w 87"/>
                  <a:gd name="T19" fmla="*/ 65 h 65"/>
                  <a:gd name="T20" fmla="*/ 87 w 87"/>
                  <a:gd name="T21" fmla="*/ 65 h 65"/>
                  <a:gd name="T22" fmla="*/ 87 w 87"/>
                  <a:gd name="T23" fmla="*/ 9 h 65"/>
                  <a:gd name="T24" fmla="*/ 40 w 87"/>
                  <a:gd name="T25" fmla="*/ 9 h 65"/>
                  <a:gd name="T26" fmla="*/ 26 w 87"/>
                  <a:gd name="T27" fmla="*/ 23 h 65"/>
                  <a:gd name="T28" fmla="*/ 73 w 87"/>
                  <a:gd name="T29" fmla="*/ 19 h 65"/>
                  <a:gd name="T30" fmla="*/ 80 w 87"/>
                  <a:gd name="T31" fmla="*/ 19 h 65"/>
                  <a:gd name="T32" fmla="*/ 80 w 87"/>
                  <a:gd name="T33" fmla="*/ 56 h 65"/>
                  <a:gd name="T34" fmla="*/ 73 w 87"/>
                  <a:gd name="T35" fmla="*/ 56 h 65"/>
                  <a:gd name="T36" fmla="*/ 73 w 87"/>
                  <a:gd name="T37"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65">
                    <a:moveTo>
                      <a:pt x="26" y="23"/>
                    </a:moveTo>
                    <a:cubicBezTo>
                      <a:pt x="26" y="33"/>
                      <a:pt x="26" y="33"/>
                      <a:pt x="26" y="33"/>
                    </a:cubicBezTo>
                    <a:cubicBezTo>
                      <a:pt x="6" y="33"/>
                      <a:pt x="7" y="17"/>
                      <a:pt x="7" y="17"/>
                    </a:cubicBezTo>
                    <a:cubicBezTo>
                      <a:pt x="7" y="0"/>
                      <a:pt x="7" y="0"/>
                      <a:pt x="7" y="0"/>
                    </a:cubicBezTo>
                    <a:cubicBezTo>
                      <a:pt x="0" y="0"/>
                      <a:pt x="0" y="0"/>
                      <a:pt x="0" y="0"/>
                    </a:cubicBezTo>
                    <a:cubicBezTo>
                      <a:pt x="0" y="17"/>
                      <a:pt x="0" y="17"/>
                      <a:pt x="0" y="17"/>
                    </a:cubicBezTo>
                    <a:cubicBezTo>
                      <a:pt x="0" y="43"/>
                      <a:pt x="26" y="42"/>
                      <a:pt x="26" y="42"/>
                    </a:cubicBezTo>
                    <a:cubicBezTo>
                      <a:pt x="26" y="42"/>
                      <a:pt x="26" y="42"/>
                      <a:pt x="26" y="42"/>
                    </a:cubicBezTo>
                    <a:cubicBezTo>
                      <a:pt x="26" y="49"/>
                      <a:pt x="26" y="49"/>
                      <a:pt x="26" y="49"/>
                    </a:cubicBezTo>
                    <a:cubicBezTo>
                      <a:pt x="26" y="49"/>
                      <a:pt x="25" y="65"/>
                      <a:pt x="41" y="65"/>
                    </a:cubicBezTo>
                    <a:cubicBezTo>
                      <a:pt x="60" y="65"/>
                      <a:pt x="87" y="65"/>
                      <a:pt x="87" y="65"/>
                    </a:cubicBezTo>
                    <a:cubicBezTo>
                      <a:pt x="87" y="9"/>
                      <a:pt x="87" y="9"/>
                      <a:pt x="87" y="9"/>
                    </a:cubicBezTo>
                    <a:cubicBezTo>
                      <a:pt x="87" y="9"/>
                      <a:pt x="60" y="9"/>
                      <a:pt x="40" y="9"/>
                    </a:cubicBezTo>
                    <a:cubicBezTo>
                      <a:pt x="25" y="9"/>
                      <a:pt x="26" y="23"/>
                      <a:pt x="26" y="23"/>
                    </a:cubicBezTo>
                    <a:close/>
                    <a:moveTo>
                      <a:pt x="73" y="19"/>
                    </a:moveTo>
                    <a:cubicBezTo>
                      <a:pt x="80" y="19"/>
                      <a:pt x="80" y="19"/>
                      <a:pt x="80" y="19"/>
                    </a:cubicBezTo>
                    <a:cubicBezTo>
                      <a:pt x="80" y="56"/>
                      <a:pt x="80" y="56"/>
                      <a:pt x="80" y="56"/>
                    </a:cubicBezTo>
                    <a:cubicBezTo>
                      <a:pt x="73" y="56"/>
                      <a:pt x="73" y="56"/>
                      <a:pt x="73" y="56"/>
                    </a:cubicBezTo>
                    <a:lnTo>
                      <a:pt x="73" y="19"/>
                    </a:ln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85" name="Freeform 99">
                <a:extLst>
                  <a:ext uri="{FF2B5EF4-FFF2-40B4-BE49-F238E27FC236}">
                    <a16:creationId xmlns:a16="http://schemas.microsoft.com/office/drawing/2014/main" id="{2FBB470D-69F2-4D70-B44E-EEDD1BC754D8}"/>
                  </a:ext>
                </a:extLst>
              </p:cNvPr>
              <p:cNvSpPr>
                <a:spLocks noEditPoints="1"/>
              </p:cNvSpPr>
              <p:nvPr/>
            </p:nvSpPr>
            <p:spPr bwMode="auto">
              <a:xfrm>
                <a:off x="7981766" y="3368493"/>
                <a:ext cx="99831" cy="32446"/>
              </a:xfrm>
              <a:custGeom>
                <a:avLst/>
                <a:gdLst>
                  <a:gd name="T0" fmla="*/ 0 w 30"/>
                  <a:gd name="T1" fmla="*/ 10 h 10"/>
                  <a:gd name="T2" fmla="*/ 30 w 30"/>
                  <a:gd name="T3" fmla="*/ 10 h 10"/>
                  <a:gd name="T4" fmla="*/ 30 w 30"/>
                  <a:gd name="T5" fmla="*/ 0 h 10"/>
                  <a:gd name="T6" fmla="*/ 0 w 30"/>
                  <a:gd name="T7" fmla="*/ 0 h 10"/>
                  <a:gd name="T8" fmla="*/ 0 w 30"/>
                  <a:gd name="T9" fmla="*/ 10 h 10"/>
                  <a:gd name="T10" fmla="*/ 25 w 30"/>
                  <a:gd name="T11" fmla="*/ 2 h 10"/>
                  <a:gd name="T12" fmla="*/ 28 w 30"/>
                  <a:gd name="T13" fmla="*/ 5 h 10"/>
                  <a:gd name="T14" fmla="*/ 25 w 30"/>
                  <a:gd name="T15" fmla="*/ 8 h 10"/>
                  <a:gd name="T16" fmla="*/ 22 w 30"/>
                  <a:gd name="T17" fmla="*/ 5 h 10"/>
                  <a:gd name="T18" fmla="*/ 25 w 30"/>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0">
                    <a:moveTo>
                      <a:pt x="0" y="10"/>
                    </a:moveTo>
                    <a:cubicBezTo>
                      <a:pt x="30" y="10"/>
                      <a:pt x="30" y="10"/>
                      <a:pt x="30" y="10"/>
                    </a:cubicBezTo>
                    <a:cubicBezTo>
                      <a:pt x="30" y="0"/>
                      <a:pt x="30" y="0"/>
                      <a:pt x="30" y="0"/>
                    </a:cubicBezTo>
                    <a:cubicBezTo>
                      <a:pt x="0" y="0"/>
                      <a:pt x="0" y="0"/>
                      <a:pt x="0" y="0"/>
                    </a:cubicBezTo>
                    <a:lnTo>
                      <a:pt x="0" y="10"/>
                    </a:lnTo>
                    <a:close/>
                    <a:moveTo>
                      <a:pt x="25" y="2"/>
                    </a:moveTo>
                    <a:cubicBezTo>
                      <a:pt x="27" y="2"/>
                      <a:pt x="28" y="4"/>
                      <a:pt x="28" y="5"/>
                    </a:cubicBezTo>
                    <a:cubicBezTo>
                      <a:pt x="28" y="7"/>
                      <a:pt x="27" y="8"/>
                      <a:pt x="25" y="8"/>
                    </a:cubicBezTo>
                    <a:cubicBezTo>
                      <a:pt x="23" y="8"/>
                      <a:pt x="22" y="7"/>
                      <a:pt x="22" y="5"/>
                    </a:cubicBezTo>
                    <a:cubicBezTo>
                      <a:pt x="22" y="4"/>
                      <a:pt x="23" y="2"/>
                      <a:pt x="25" y="2"/>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sp>
            <p:nvSpPr>
              <p:cNvPr id="86" name="Freeform 100">
                <a:extLst>
                  <a:ext uri="{FF2B5EF4-FFF2-40B4-BE49-F238E27FC236}">
                    <a16:creationId xmlns:a16="http://schemas.microsoft.com/office/drawing/2014/main" id="{E8A032FD-B998-467A-8056-E2C230B770F1}"/>
                  </a:ext>
                </a:extLst>
              </p:cNvPr>
              <p:cNvSpPr>
                <a:spLocks noEditPoints="1"/>
              </p:cNvSpPr>
              <p:nvPr/>
            </p:nvSpPr>
            <p:spPr bwMode="auto">
              <a:xfrm>
                <a:off x="7981766" y="3276150"/>
                <a:ext cx="99831" cy="32446"/>
              </a:xfrm>
              <a:custGeom>
                <a:avLst/>
                <a:gdLst>
                  <a:gd name="T0" fmla="*/ 0 w 30"/>
                  <a:gd name="T1" fmla="*/ 0 h 10"/>
                  <a:gd name="T2" fmla="*/ 0 w 30"/>
                  <a:gd name="T3" fmla="*/ 10 h 10"/>
                  <a:gd name="T4" fmla="*/ 30 w 30"/>
                  <a:gd name="T5" fmla="*/ 10 h 10"/>
                  <a:gd name="T6" fmla="*/ 30 w 30"/>
                  <a:gd name="T7" fmla="*/ 0 h 10"/>
                  <a:gd name="T8" fmla="*/ 0 w 30"/>
                  <a:gd name="T9" fmla="*/ 0 h 10"/>
                  <a:gd name="T10" fmla="*/ 25 w 30"/>
                  <a:gd name="T11" fmla="*/ 8 h 10"/>
                  <a:gd name="T12" fmla="*/ 22 w 30"/>
                  <a:gd name="T13" fmla="*/ 5 h 10"/>
                  <a:gd name="T14" fmla="*/ 25 w 30"/>
                  <a:gd name="T15" fmla="*/ 3 h 10"/>
                  <a:gd name="T16" fmla="*/ 28 w 30"/>
                  <a:gd name="T17" fmla="*/ 5 h 10"/>
                  <a:gd name="T18" fmla="*/ 25 w 30"/>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0">
                    <a:moveTo>
                      <a:pt x="0" y="0"/>
                    </a:moveTo>
                    <a:cubicBezTo>
                      <a:pt x="0" y="10"/>
                      <a:pt x="0" y="10"/>
                      <a:pt x="0" y="10"/>
                    </a:cubicBezTo>
                    <a:cubicBezTo>
                      <a:pt x="30" y="10"/>
                      <a:pt x="30" y="10"/>
                      <a:pt x="30" y="10"/>
                    </a:cubicBezTo>
                    <a:cubicBezTo>
                      <a:pt x="30" y="0"/>
                      <a:pt x="30" y="0"/>
                      <a:pt x="30" y="0"/>
                    </a:cubicBezTo>
                    <a:lnTo>
                      <a:pt x="0" y="0"/>
                    </a:lnTo>
                    <a:close/>
                    <a:moveTo>
                      <a:pt x="25" y="8"/>
                    </a:moveTo>
                    <a:cubicBezTo>
                      <a:pt x="23" y="8"/>
                      <a:pt x="22" y="7"/>
                      <a:pt x="22" y="5"/>
                    </a:cubicBezTo>
                    <a:cubicBezTo>
                      <a:pt x="22" y="4"/>
                      <a:pt x="23" y="3"/>
                      <a:pt x="25" y="3"/>
                    </a:cubicBezTo>
                    <a:cubicBezTo>
                      <a:pt x="27" y="3"/>
                      <a:pt x="28" y="4"/>
                      <a:pt x="28" y="5"/>
                    </a:cubicBezTo>
                    <a:cubicBezTo>
                      <a:pt x="28" y="7"/>
                      <a:pt x="27" y="8"/>
                      <a:pt x="25" y="8"/>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p>
            </p:txBody>
          </p:sp>
        </p:grpSp>
        <p:grpSp>
          <p:nvGrpSpPr>
            <p:cNvPr id="49" name="Group 109">
              <a:extLst>
                <a:ext uri="{FF2B5EF4-FFF2-40B4-BE49-F238E27FC236}">
                  <a16:creationId xmlns:a16="http://schemas.microsoft.com/office/drawing/2014/main" id="{D1A2BE45-5C8D-4E75-B6D3-9A93BC6B077A}"/>
                </a:ext>
              </a:extLst>
            </p:cNvPr>
            <p:cNvGrpSpPr/>
            <p:nvPr/>
          </p:nvGrpSpPr>
          <p:grpSpPr>
            <a:xfrm>
              <a:off x="3444266" y="4763613"/>
              <a:ext cx="465684" cy="405980"/>
              <a:chOff x="7540014" y="4306907"/>
              <a:chExt cx="389342" cy="339426"/>
            </a:xfrm>
            <a:solidFill>
              <a:schemeClr val="bg1"/>
            </a:solidFill>
          </p:grpSpPr>
          <p:sp>
            <p:nvSpPr>
              <p:cNvPr id="73" name="Freeform 110">
                <a:extLst>
                  <a:ext uri="{FF2B5EF4-FFF2-40B4-BE49-F238E27FC236}">
                    <a16:creationId xmlns:a16="http://schemas.microsoft.com/office/drawing/2014/main" id="{041119AC-C0AE-430A-97FB-6D60B72DFBFB}"/>
                  </a:ext>
                </a:extLst>
              </p:cNvPr>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4" name="Freeform 111">
                <a:extLst>
                  <a:ext uri="{FF2B5EF4-FFF2-40B4-BE49-F238E27FC236}">
                    <a16:creationId xmlns:a16="http://schemas.microsoft.com/office/drawing/2014/main" id="{DD22320E-24A5-4D15-939B-DC50860A613F}"/>
                  </a:ext>
                </a:extLst>
              </p:cNvPr>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5" name="Freeform 112">
                <a:extLst>
                  <a:ext uri="{FF2B5EF4-FFF2-40B4-BE49-F238E27FC236}">
                    <a16:creationId xmlns:a16="http://schemas.microsoft.com/office/drawing/2014/main" id="{4AEC1A4B-9164-49A5-95EB-94AFD8E8522C}"/>
                  </a:ext>
                </a:extLst>
              </p:cNvPr>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6" name="Freeform 113">
                <a:extLst>
                  <a:ext uri="{FF2B5EF4-FFF2-40B4-BE49-F238E27FC236}">
                    <a16:creationId xmlns:a16="http://schemas.microsoft.com/office/drawing/2014/main" id="{DB1AE66F-0F59-4309-870E-AA745AFD3EAB}"/>
                  </a:ext>
                </a:extLst>
              </p:cNvPr>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7" name="Freeform 114">
                <a:extLst>
                  <a:ext uri="{FF2B5EF4-FFF2-40B4-BE49-F238E27FC236}">
                    <a16:creationId xmlns:a16="http://schemas.microsoft.com/office/drawing/2014/main" id="{598B6997-D4A9-45C8-B486-2079C8FE8E80}"/>
                  </a:ext>
                </a:extLst>
              </p:cNvPr>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8" name="Freeform 115">
                <a:extLst>
                  <a:ext uri="{FF2B5EF4-FFF2-40B4-BE49-F238E27FC236}">
                    <a16:creationId xmlns:a16="http://schemas.microsoft.com/office/drawing/2014/main" id="{075A01B9-9DAA-47E5-B2F6-F1DEAF527826}"/>
                  </a:ext>
                </a:extLst>
              </p:cNvPr>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9" name="Freeform 116">
                <a:extLst>
                  <a:ext uri="{FF2B5EF4-FFF2-40B4-BE49-F238E27FC236}">
                    <a16:creationId xmlns:a16="http://schemas.microsoft.com/office/drawing/2014/main" id="{BDBFBDBB-B1C9-4D39-945E-7793C896C835}"/>
                  </a:ext>
                </a:extLst>
              </p:cNvPr>
              <p:cNvSpPr>
                <a:spLocks/>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0" name="Rectangle 117">
                <a:extLst>
                  <a:ext uri="{FF2B5EF4-FFF2-40B4-BE49-F238E27FC236}">
                    <a16:creationId xmlns:a16="http://schemas.microsoft.com/office/drawing/2014/main" id="{661D0351-5421-4280-B050-B8449A559E92}"/>
                  </a:ext>
                </a:extLst>
              </p:cNvPr>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1" name="Rectangle 118">
                <a:extLst>
                  <a:ext uri="{FF2B5EF4-FFF2-40B4-BE49-F238E27FC236}">
                    <a16:creationId xmlns:a16="http://schemas.microsoft.com/office/drawing/2014/main" id="{004F47FB-4003-4F74-B80F-C63A89D1B311}"/>
                  </a:ext>
                </a:extLst>
              </p:cNvPr>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2" name="Rectangle 119">
                <a:extLst>
                  <a:ext uri="{FF2B5EF4-FFF2-40B4-BE49-F238E27FC236}">
                    <a16:creationId xmlns:a16="http://schemas.microsoft.com/office/drawing/2014/main" id="{43CADFB8-27A1-4DE3-8569-CA82303BFF0D}"/>
                  </a:ext>
                </a:extLst>
              </p:cNvPr>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3" name="Rectangle 120">
                <a:extLst>
                  <a:ext uri="{FF2B5EF4-FFF2-40B4-BE49-F238E27FC236}">
                    <a16:creationId xmlns:a16="http://schemas.microsoft.com/office/drawing/2014/main" id="{1A5E6D32-9BF7-4FA2-A1D6-CCB64D919AE2}"/>
                  </a:ext>
                </a:extLst>
              </p:cNvPr>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50" name="Group 121">
              <a:extLst>
                <a:ext uri="{FF2B5EF4-FFF2-40B4-BE49-F238E27FC236}">
                  <a16:creationId xmlns:a16="http://schemas.microsoft.com/office/drawing/2014/main" id="{3E50760E-5D2F-45CC-907C-98889690EB9D}"/>
                </a:ext>
              </a:extLst>
            </p:cNvPr>
            <p:cNvGrpSpPr/>
            <p:nvPr/>
          </p:nvGrpSpPr>
          <p:grpSpPr>
            <a:xfrm>
              <a:off x="9952396" y="3300374"/>
              <a:ext cx="522891" cy="519869"/>
              <a:chOff x="6559551" y="1588"/>
              <a:chExt cx="274637" cy="273050"/>
            </a:xfrm>
            <a:solidFill>
              <a:schemeClr val="bg1"/>
            </a:solidFill>
          </p:grpSpPr>
          <p:sp>
            <p:nvSpPr>
              <p:cNvPr id="70" name="Freeform 126">
                <a:extLst>
                  <a:ext uri="{FF2B5EF4-FFF2-40B4-BE49-F238E27FC236}">
                    <a16:creationId xmlns:a16="http://schemas.microsoft.com/office/drawing/2014/main" id="{36977B9D-9D2B-4EB6-B888-C700719285CE}"/>
                  </a:ext>
                </a:extLst>
              </p:cNvPr>
              <p:cNvSpPr>
                <a:spLocks noEditPoints="1"/>
              </p:cNvSpPr>
              <p:nvPr/>
            </p:nvSpPr>
            <p:spPr bwMode="auto">
              <a:xfrm>
                <a:off x="6704013" y="65088"/>
                <a:ext cx="130175" cy="209550"/>
              </a:xfrm>
              <a:custGeom>
                <a:avLst/>
                <a:gdLst>
                  <a:gd name="T0" fmla="*/ 0 w 82"/>
                  <a:gd name="T1" fmla="*/ 34 h 132"/>
                  <a:gd name="T2" fmla="*/ 0 w 82"/>
                  <a:gd name="T3" fmla="*/ 132 h 132"/>
                  <a:gd name="T4" fmla="*/ 82 w 82"/>
                  <a:gd name="T5" fmla="*/ 99 h 132"/>
                  <a:gd name="T6" fmla="*/ 82 w 82"/>
                  <a:gd name="T7" fmla="*/ 0 h 132"/>
                  <a:gd name="T8" fmla="*/ 0 w 82"/>
                  <a:gd name="T9" fmla="*/ 34 h 132"/>
                  <a:gd name="T10" fmla="*/ 76 w 82"/>
                  <a:gd name="T11" fmla="*/ 10 h 132"/>
                  <a:gd name="T12" fmla="*/ 76 w 82"/>
                  <a:gd name="T13" fmla="*/ 94 h 132"/>
                  <a:gd name="T14" fmla="*/ 5 w 82"/>
                  <a:gd name="T15" fmla="*/ 66 h 132"/>
                  <a:gd name="T16" fmla="*/ 5 w 82"/>
                  <a:gd name="T17" fmla="*/ 38 h 132"/>
                  <a:gd name="T18" fmla="*/ 76 w 82"/>
                  <a:gd name="T19" fmla="*/ 10 h 132"/>
                  <a:gd name="T20" fmla="*/ 5 w 82"/>
                  <a:gd name="T21" fmla="*/ 70 h 132"/>
                  <a:gd name="T22" fmla="*/ 73 w 82"/>
                  <a:gd name="T23" fmla="*/ 96 h 132"/>
                  <a:gd name="T24" fmla="*/ 5 w 82"/>
                  <a:gd name="T25" fmla="*/ 124 h 132"/>
                  <a:gd name="T26" fmla="*/ 5 w 82"/>
                  <a:gd name="T27" fmla="*/ 7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132">
                    <a:moveTo>
                      <a:pt x="0" y="34"/>
                    </a:moveTo>
                    <a:lnTo>
                      <a:pt x="0" y="132"/>
                    </a:lnTo>
                    <a:lnTo>
                      <a:pt x="82" y="99"/>
                    </a:lnTo>
                    <a:lnTo>
                      <a:pt x="82" y="0"/>
                    </a:lnTo>
                    <a:lnTo>
                      <a:pt x="0" y="34"/>
                    </a:lnTo>
                    <a:close/>
                    <a:moveTo>
                      <a:pt x="76" y="10"/>
                    </a:moveTo>
                    <a:lnTo>
                      <a:pt x="76" y="94"/>
                    </a:lnTo>
                    <a:lnTo>
                      <a:pt x="5" y="66"/>
                    </a:lnTo>
                    <a:lnTo>
                      <a:pt x="5" y="38"/>
                    </a:lnTo>
                    <a:lnTo>
                      <a:pt x="76" y="10"/>
                    </a:lnTo>
                    <a:close/>
                    <a:moveTo>
                      <a:pt x="5" y="70"/>
                    </a:moveTo>
                    <a:lnTo>
                      <a:pt x="73" y="96"/>
                    </a:lnTo>
                    <a:lnTo>
                      <a:pt x="5" y="124"/>
                    </a:lnTo>
                    <a:lnTo>
                      <a:pt x="5"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1" name="Freeform 127">
                <a:extLst>
                  <a:ext uri="{FF2B5EF4-FFF2-40B4-BE49-F238E27FC236}">
                    <a16:creationId xmlns:a16="http://schemas.microsoft.com/office/drawing/2014/main" id="{FD7DC7C5-3BB4-490F-B2FB-5C36786372DE}"/>
                  </a:ext>
                </a:extLst>
              </p:cNvPr>
              <p:cNvSpPr>
                <a:spLocks/>
              </p:cNvSpPr>
              <p:nvPr/>
            </p:nvSpPr>
            <p:spPr bwMode="auto">
              <a:xfrm>
                <a:off x="6559551" y="65088"/>
                <a:ext cx="128588" cy="209550"/>
              </a:xfrm>
              <a:custGeom>
                <a:avLst/>
                <a:gdLst>
                  <a:gd name="T0" fmla="*/ 0 w 81"/>
                  <a:gd name="T1" fmla="*/ 99 h 132"/>
                  <a:gd name="T2" fmla="*/ 81 w 81"/>
                  <a:gd name="T3" fmla="*/ 132 h 132"/>
                  <a:gd name="T4" fmla="*/ 81 w 81"/>
                  <a:gd name="T5" fmla="*/ 34 h 132"/>
                  <a:gd name="T6" fmla="*/ 0 w 81"/>
                  <a:gd name="T7" fmla="*/ 0 h 132"/>
                  <a:gd name="T8" fmla="*/ 0 w 81"/>
                  <a:gd name="T9" fmla="*/ 99 h 132"/>
                </a:gdLst>
                <a:ahLst/>
                <a:cxnLst>
                  <a:cxn ang="0">
                    <a:pos x="T0" y="T1"/>
                  </a:cxn>
                  <a:cxn ang="0">
                    <a:pos x="T2" y="T3"/>
                  </a:cxn>
                  <a:cxn ang="0">
                    <a:pos x="T4" y="T5"/>
                  </a:cxn>
                  <a:cxn ang="0">
                    <a:pos x="T6" y="T7"/>
                  </a:cxn>
                  <a:cxn ang="0">
                    <a:pos x="T8" y="T9"/>
                  </a:cxn>
                </a:cxnLst>
                <a:rect l="0" t="0" r="r" b="b"/>
                <a:pathLst>
                  <a:path w="81" h="132">
                    <a:moveTo>
                      <a:pt x="0" y="99"/>
                    </a:moveTo>
                    <a:lnTo>
                      <a:pt x="81" y="132"/>
                    </a:lnTo>
                    <a:lnTo>
                      <a:pt x="81" y="34"/>
                    </a:lnTo>
                    <a:lnTo>
                      <a:pt x="0" y="0"/>
                    </a:lnTo>
                    <a:lnTo>
                      <a:pt x="0"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2" name="Freeform 128">
                <a:extLst>
                  <a:ext uri="{FF2B5EF4-FFF2-40B4-BE49-F238E27FC236}">
                    <a16:creationId xmlns:a16="http://schemas.microsoft.com/office/drawing/2014/main" id="{5DD24372-2CE7-46B5-8ABA-9B78C008CAA1}"/>
                  </a:ext>
                </a:extLst>
              </p:cNvPr>
              <p:cNvSpPr>
                <a:spLocks noEditPoints="1"/>
              </p:cNvSpPr>
              <p:nvPr/>
            </p:nvSpPr>
            <p:spPr bwMode="auto">
              <a:xfrm>
                <a:off x="6567488" y="1588"/>
                <a:ext cx="263525" cy="104775"/>
              </a:xfrm>
              <a:custGeom>
                <a:avLst/>
                <a:gdLst>
                  <a:gd name="T0" fmla="*/ 82 w 166"/>
                  <a:gd name="T1" fmla="*/ 0 h 66"/>
                  <a:gd name="T2" fmla="*/ 0 w 166"/>
                  <a:gd name="T3" fmla="*/ 32 h 66"/>
                  <a:gd name="T4" fmla="*/ 80 w 166"/>
                  <a:gd name="T5" fmla="*/ 66 h 66"/>
                  <a:gd name="T6" fmla="*/ 166 w 166"/>
                  <a:gd name="T7" fmla="*/ 32 h 66"/>
                  <a:gd name="T8" fmla="*/ 82 w 166"/>
                  <a:gd name="T9" fmla="*/ 0 h 66"/>
                  <a:gd name="T10" fmla="*/ 82 w 166"/>
                  <a:gd name="T11" fmla="*/ 6 h 66"/>
                  <a:gd name="T12" fmla="*/ 151 w 166"/>
                  <a:gd name="T13" fmla="*/ 32 h 66"/>
                  <a:gd name="T14" fmla="*/ 82 w 166"/>
                  <a:gd name="T15" fmla="*/ 59 h 66"/>
                  <a:gd name="T16" fmla="*/ 82 w 166"/>
                  <a:gd name="T17" fmla="*/ 6 h 66"/>
                  <a:gd name="T18" fmla="*/ 78 w 166"/>
                  <a:gd name="T19" fmla="*/ 7 h 66"/>
                  <a:gd name="T20" fmla="*/ 78 w 166"/>
                  <a:gd name="T21" fmla="*/ 59 h 66"/>
                  <a:gd name="T22" fmla="*/ 15 w 166"/>
                  <a:gd name="T23" fmla="*/ 32 h 66"/>
                  <a:gd name="T24" fmla="*/ 78 w 166"/>
                  <a:gd name="T25" fmla="*/ 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6">
                    <a:moveTo>
                      <a:pt x="82" y="0"/>
                    </a:moveTo>
                    <a:lnTo>
                      <a:pt x="0" y="32"/>
                    </a:lnTo>
                    <a:lnTo>
                      <a:pt x="80" y="66"/>
                    </a:lnTo>
                    <a:lnTo>
                      <a:pt x="166" y="32"/>
                    </a:lnTo>
                    <a:lnTo>
                      <a:pt x="82" y="0"/>
                    </a:lnTo>
                    <a:close/>
                    <a:moveTo>
                      <a:pt x="82" y="6"/>
                    </a:moveTo>
                    <a:lnTo>
                      <a:pt x="151" y="32"/>
                    </a:lnTo>
                    <a:lnTo>
                      <a:pt x="82" y="59"/>
                    </a:lnTo>
                    <a:lnTo>
                      <a:pt x="82" y="6"/>
                    </a:lnTo>
                    <a:close/>
                    <a:moveTo>
                      <a:pt x="78" y="7"/>
                    </a:moveTo>
                    <a:lnTo>
                      <a:pt x="78" y="59"/>
                    </a:lnTo>
                    <a:lnTo>
                      <a:pt x="15" y="32"/>
                    </a:lnTo>
                    <a:lnTo>
                      <a:pt x="7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51" name="Group 135">
              <a:extLst>
                <a:ext uri="{FF2B5EF4-FFF2-40B4-BE49-F238E27FC236}">
                  <a16:creationId xmlns:a16="http://schemas.microsoft.com/office/drawing/2014/main" id="{76E75D4B-F561-4CC7-B0AF-FFD9874EBB95}"/>
                </a:ext>
              </a:extLst>
            </p:cNvPr>
            <p:cNvGrpSpPr/>
            <p:nvPr/>
          </p:nvGrpSpPr>
          <p:grpSpPr>
            <a:xfrm>
              <a:off x="2398563" y="1900325"/>
              <a:ext cx="422068" cy="419292"/>
              <a:chOff x="6853673" y="3715407"/>
              <a:chExt cx="379359" cy="376864"/>
            </a:xfrm>
            <a:solidFill>
              <a:schemeClr val="bg1"/>
            </a:solidFill>
          </p:grpSpPr>
          <p:sp>
            <p:nvSpPr>
              <p:cNvPr id="52" name="Freeform 150">
                <a:extLst>
                  <a:ext uri="{FF2B5EF4-FFF2-40B4-BE49-F238E27FC236}">
                    <a16:creationId xmlns:a16="http://schemas.microsoft.com/office/drawing/2014/main" id="{67039F00-E4BF-4A2D-878E-F070A0873B1B}"/>
                  </a:ext>
                </a:extLst>
              </p:cNvPr>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3" name="Rectangle 151">
                <a:extLst>
                  <a:ext uri="{FF2B5EF4-FFF2-40B4-BE49-F238E27FC236}">
                    <a16:creationId xmlns:a16="http://schemas.microsoft.com/office/drawing/2014/main" id="{7565ADF8-191D-415C-85F1-7888AD54C353}"/>
                  </a:ext>
                </a:extLst>
              </p:cNvPr>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4" name="Rectangle 152">
                <a:extLst>
                  <a:ext uri="{FF2B5EF4-FFF2-40B4-BE49-F238E27FC236}">
                    <a16:creationId xmlns:a16="http://schemas.microsoft.com/office/drawing/2014/main" id="{B91599ED-CA5B-46FB-8F15-F80FAE7090A3}"/>
                  </a:ext>
                </a:extLst>
              </p:cNvPr>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5" name="Rectangle 153">
                <a:extLst>
                  <a:ext uri="{FF2B5EF4-FFF2-40B4-BE49-F238E27FC236}">
                    <a16:creationId xmlns:a16="http://schemas.microsoft.com/office/drawing/2014/main" id="{7F68B0CD-841A-489D-A186-9E7D4FF44244}"/>
                  </a:ext>
                </a:extLst>
              </p:cNvPr>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6" name="Freeform 154">
                <a:extLst>
                  <a:ext uri="{FF2B5EF4-FFF2-40B4-BE49-F238E27FC236}">
                    <a16:creationId xmlns:a16="http://schemas.microsoft.com/office/drawing/2014/main" id="{B2AA63FB-542B-47ED-8BB0-FBDE4785B9CD}"/>
                  </a:ext>
                </a:extLst>
              </p:cNvPr>
              <p:cNvSpPr>
                <a:spLocks/>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7" name="Freeform 155">
                <a:extLst>
                  <a:ext uri="{FF2B5EF4-FFF2-40B4-BE49-F238E27FC236}">
                    <a16:creationId xmlns:a16="http://schemas.microsoft.com/office/drawing/2014/main" id="{36232B3C-EC57-4FC5-881C-A6AD01396899}"/>
                  </a:ext>
                </a:extLst>
              </p:cNvPr>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8" name="Freeform 156">
                <a:extLst>
                  <a:ext uri="{FF2B5EF4-FFF2-40B4-BE49-F238E27FC236}">
                    <a16:creationId xmlns:a16="http://schemas.microsoft.com/office/drawing/2014/main" id="{63510A73-E88E-4B0F-B45D-2B2F96ED1944}"/>
                  </a:ext>
                </a:extLst>
              </p:cNvPr>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9" name="Freeform 157">
                <a:extLst>
                  <a:ext uri="{FF2B5EF4-FFF2-40B4-BE49-F238E27FC236}">
                    <a16:creationId xmlns:a16="http://schemas.microsoft.com/office/drawing/2014/main" id="{77952632-E371-4A03-891B-4FAA14AFD26B}"/>
                  </a:ext>
                </a:extLst>
              </p:cNvPr>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0" name="Freeform 158">
                <a:extLst>
                  <a:ext uri="{FF2B5EF4-FFF2-40B4-BE49-F238E27FC236}">
                    <a16:creationId xmlns:a16="http://schemas.microsoft.com/office/drawing/2014/main" id="{2079127B-9A80-42BD-B4A8-433C4CA7083C}"/>
                  </a:ext>
                </a:extLst>
              </p:cNvPr>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1" name="Rectangle 159">
                <a:extLst>
                  <a:ext uri="{FF2B5EF4-FFF2-40B4-BE49-F238E27FC236}">
                    <a16:creationId xmlns:a16="http://schemas.microsoft.com/office/drawing/2014/main" id="{DFA8E2A4-BC13-4AA8-963E-5E23EA163C78}"/>
                  </a:ext>
                </a:extLst>
              </p:cNvPr>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2" name="Freeform 160">
                <a:extLst>
                  <a:ext uri="{FF2B5EF4-FFF2-40B4-BE49-F238E27FC236}">
                    <a16:creationId xmlns:a16="http://schemas.microsoft.com/office/drawing/2014/main" id="{60751C92-C443-4CB7-928C-119DA8525BBF}"/>
                  </a:ext>
                </a:extLst>
              </p:cNvPr>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3" name="Freeform 161">
                <a:extLst>
                  <a:ext uri="{FF2B5EF4-FFF2-40B4-BE49-F238E27FC236}">
                    <a16:creationId xmlns:a16="http://schemas.microsoft.com/office/drawing/2014/main" id="{05A46590-BB72-494E-8A1E-456A5B3E7F71}"/>
                  </a:ext>
                </a:extLst>
              </p:cNvPr>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4" name="Freeform 162">
                <a:extLst>
                  <a:ext uri="{FF2B5EF4-FFF2-40B4-BE49-F238E27FC236}">
                    <a16:creationId xmlns:a16="http://schemas.microsoft.com/office/drawing/2014/main" id="{9E44AE85-7E5D-41B5-8DFD-BA7EFC64156E}"/>
                  </a:ext>
                </a:extLst>
              </p:cNvPr>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5" name="Freeform 163">
                <a:extLst>
                  <a:ext uri="{FF2B5EF4-FFF2-40B4-BE49-F238E27FC236}">
                    <a16:creationId xmlns:a16="http://schemas.microsoft.com/office/drawing/2014/main" id="{61B8A531-9016-49DF-BBB7-18CB6BF37F33}"/>
                  </a:ext>
                </a:extLst>
              </p:cNvPr>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6" name="Freeform 164">
                <a:extLst>
                  <a:ext uri="{FF2B5EF4-FFF2-40B4-BE49-F238E27FC236}">
                    <a16:creationId xmlns:a16="http://schemas.microsoft.com/office/drawing/2014/main" id="{08816AB0-1C07-49E1-81DA-B4268F67ABAE}"/>
                  </a:ext>
                </a:extLst>
              </p:cNvPr>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7" name="Freeform 165">
                <a:extLst>
                  <a:ext uri="{FF2B5EF4-FFF2-40B4-BE49-F238E27FC236}">
                    <a16:creationId xmlns:a16="http://schemas.microsoft.com/office/drawing/2014/main" id="{CA65BA3C-AA3B-44DD-923F-160B3A8754BD}"/>
                  </a:ext>
                </a:extLst>
              </p:cNvPr>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8" name="Rectangle 166">
                <a:extLst>
                  <a:ext uri="{FF2B5EF4-FFF2-40B4-BE49-F238E27FC236}">
                    <a16:creationId xmlns:a16="http://schemas.microsoft.com/office/drawing/2014/main" id="{995FBFA4-D0C4-4F60-9140-F39F2C43D383}"/>
                  </a:ext>
                </a:extLst>
              </p:cNvPr>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9" name="Rectangle 167">
                <a:extLst>
                  <a:ext uri="{FF2B5EF4-FFF2-40B4-BE49-F238E27FC236}">
                    <a16:creationId xmlns:a16="http://schemas.microsoft.com/office/drawing/2014/main" id="{3B810DDE-6272-43A0-BA6B-DC158B2767A5}"/>
                  </a:ext>
                </a:extLst>
              </p:cNvPr>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sp>
        <p:nvSpPr>
          <p:cNvPr id="100" name="Text Box 7">
            <a:extLst>
              <a:ext uri="{FF2B5EF4-FFF2-40B4-BE49-F238E27FC236}">
                <a16:creationId xmlns:a16="http://schemas.microsoft.com/office/drawing/2014/main" id="{F9808162-D53B-4AF6-9D1A-80C3677960F7}"/>
              </a:ext>
            </a:extLst>
          </p:cNvPr>
          <p:cNvSpPr txBox="1">
            <a:spLocks noChangeArrowheads="1"/>
          </p:cNvSpPr>
          <p:nvPr/>
        </p:nvSpPr>
        <p:spPr bwMode="auto">
          <a:xfrm>
            <a:off x="6996768" y="1957384"/>
            <a:ext cx="4775200" cy="553998"/>
          </a:xfrm>
          <a:prstGeom prst="rect">
            <a:avLst/>
          </a:prstGeom>
          <a:noFill/>
          <a:ln w="9525">
            <a:noFill/>
            <a:miter lim="800000"/>
            <a:headEnd/>
            <a:tailEnd/>
          </a:ln>
        </p:spPr>
        <p:txBody>
          <a:bodyPr wrap="square" lIns="60960" tIns="30480" rIns="60960" bIns="30480">
            <a:spAutoFit/>
          </a:bodyPr>
          <a:lstStyle/>
          <a:p>
            <a:pPr defTabSz="1450940"/>
            <a:r>
              <a:rPr lang="zh-CN" altLang="en-US" sz="3200" b="1" spc="-200" dirty="0">
                <a:solidFill>
                  <a:srgbClr val="45C1A4"/>
                </a:solidFill>
                <a:latin typeface="Open Sans" pitchFamily="34" charset="0"/>
                <a:ea typeface="Open Sans" pitchFamily="34" charset="0"/>
                <a:cs typeface="Open Sans" pitchFamily="34" charset="0"/>
              </a:rPr>
              <a:t>区块链的价值</a:t>
            </a:r>
            <a:endParaRPr lang="en-CA" sz="3200" b="1" spc="-200" dirty="0">
              <a:solidFill>
                <a:srgbClr val="45C1A4"/>
              </a:solidFill>
              <a:latin typeface="Open Sans" pitchFamily="34" charset="0"/>
              <a:ea typeface="Open Sans" pitchFamily="34" charset="0"/>
              <a:cs typeface="Open Sans" pitchFamily="34" charset="0"/>
            </a:endParaRPr>
          </a:p>
        </p:txBody>
      </p:sp>
      <p:sp>
        <p:nvSpPr>
          <p:cNvPr id="101" name="Rounded Rectangle 106">
            <a:extLst>
              <a:ext uri="{FF2B5EF4-FFF2-40B4-BE49-F238E27FC236}">
                <a16:creationId xmlns:a16="http://schemas.microsoft.com/office/drawing/2014/main" id="{63405C68-CC38-4422-8072-D7860C580259}"/>
              </a:ext>
            </a:extLst>
          </p:cNvPr>
          <p:cNvSpPr/>
          <p:nvPr/>
        </p:nvSpPr>
        <p:spPr>
          <a:xfrm>
            <a:off x="6996768" y="2616201"/>
            <a:ext cx="4788832" cy="2098070"/>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2" name="Text Box 10">
            <a:extLst>
              <a:ext uri="{FF2B5EF4-FFF2-40B4-BE49-F238E27FC236}">
                <a16:creationId xmlns:a16="http://schemas.microsoft.com/office/drawing/2014/main" id="{1D8A183C-41AA-41F3-89EE-1C50B8C1B8D8}"/>
              </a:ext>
            </a:extLst>
          </p:cNvPr>
          <p:cNvSpPr txBox="1">
            <a:spLocks noChangeArrowheads="1"/>
          </p:cNvSpPr>
          <p:nvPr/>
        </p:nvSpPr>
        <p:spPr bwMode="auto">
          <a:xfrm>
            <a:off x="7295230" y="2819400"/>
            <a:ext cx="4185570" cy="2000548"/>
          </a:xfrm>
          <a:prstGeom prst="rect">
            <a:avLst/>
          </a:prstGeom>
          <a:noFill/>
          <a:ln w="9525">
            <a:noFill/>
            <a:miter lim="800000"/>
            <a:headEnd/>
            <a:tailEnd/>
          </a:ln>
        </p:spPr>
        <p:txBody>
          <a:bodyPr wrap="square" lIns="60960" tIns="30480" rIns="60960" bIns="30480">
            <a:spAutoFit/>
          </a:bodyPr>
          <a:lstStyle/>
          <a:p>
            <a:pPr defTabSz="1450940"/>
            <a:r>
              <a:rPr lang="zh-CN" altLang="en-US" dirty="0">
                <a:solidFill>
                  <a:schemeClr val="bg1"/>
                </a:solidFill>
                <a:latin typeface="Open Sans" pitchFamily="34" charset="0"/>
                <a:ea typeface="Open Sans" pitchFamily="34" charset="0"/>
                <a:cs typeface="Open Sans" pitchFamily="34" charset="0"/>
              </a:rPr>
              <a:t>区块链技术最大的价值在于解决数字世界信用的传递，通过多方一致认可、遵守的规则，在无须中心机构的情况下实现点对点之间的价值交换。区块链技术在保险行业里的应用可以从</a:t>
            </a:r>
            <a:r>
              <a:rPr lang="zh-CN" altLang="en-US" b="1" dirty="0">
                <a:solidFill>
                  <a:schemeClr val="bg1"/>
                </a:solidFill>
                <a:latin typeface="Open Sans" pitchFamily="34" charset="0"/>
                <a:ea typeface="Open Sans" pitchFamily="34" charset="0"/>
                <a:cs typeface="Open Sans" pitchFamily="34" charset="0"/>
              </a:rPr>
              <a:t>记录存证、事件追溯和保单智能化</a:t>
            </a:r>
            <a:r>
              <a:rPr lang="zh-CN" altLang="en-US" dirty="0">
                <a:solidFill>
                  <a:schemeClr val="bg1"/>
                </a:solidFill>
                <a:latin typeface="Open Sans" pitchFamily="34" charset="0"/>
                <a:ea typeface="Open Sans" pitchFamily="34" charset="0"/>
                <a:cs typeface="Open Sans" pitchFamily="34" charset="0"/>
              </a:rPr>
              <a:t>三个方向展开。</a:t>
            </a:r>
          </a:p>
          <a:p>
            <a:pPr defTabSz="1450940"/>
            <a:endParaRPr lang="en-US" dirty="0">
              <a:solidFill>
                <a:schemeClr val="bg1"/>
              </a:solidFill>
              <a:latin typeface="Open Sans" pitchFamily="34" charset="0"/>
              <a:ea typeface="Open Sans" pitchFamily="34" charset="0"/>
              <a:cs typeface="Open Sans" pitchFamily="34" charset="0"/>
            </a:endParaRPr>
          </a:p>
        </p:txBody>
      </p:sp>
      <p:sp>
        <p:nvSpPr>
          <p:cNvPr id="105" name="Content Placeholder 7">
            <a:extLst>
              <a:ext uri="{FF2B5EF4-FFF2-40B4-BE49-F238E27FC236}">
                <a16:creationId xmlns:a16="http://schemas.microsoft.com/office/drawing/2014/main" id="{553E05ED-9509-4DC1-B2F2-DC3779B2E3BB}"/>
              </a:ext>
            </a:extLst>
          </p:cNvPr>
          <p:cNvSpPr txBox="1">
            <a:spLocks/>
          </p:cNvSpPr>
          <p:nvPr/>
        </p:nvSpPr>
        <p:spPr>
          <a:xfrm>
            <a:off x="3640383" y="7566"/>
            <a:ext cx="5218511" cy="83888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3600" dirty="0">
                <a:solidFill>
                  <a:schemeClr val="bg2">
                    <a:lumMod val="50000"/>
                  </a:schemeClr>
                </a:solidFill>
              </a:rPr>
              <a:t>区块链</a:t>
            </a:r>
            <a:endParaRPr lang="en-US" sz="3600" dirty="0">
              <a:solidFill>
                <a:schemeClr val="bg2">
                  <a:lumMod val="50000"/>
                </a:schemeClr>
              </a:solidFill>
            </a:endParaRPr>
          </a:p>
        </p:txBody>
      </p:sp>
      <p:sp>
        <p:nvSpPr>
          <p:cNvPr id="106" name="Title 1">
            <a:extLst>
              <a:ext uri="{FF2B5EF4-FFF2-40B4-BE49-F238E27FC236}">
                <a16:creationId xmlns:a16="http://schemas.microsoft.com/office/drawing/2014/main" id="{2FCFC6CA-956F-4AF6-85FC-A79D7B473BEF}"/>
              </a:ext>
            </a:extLst>
          </p:cNvPr>
          <p:cNvSpPr txBox="1">
            <a:spLocks/>
          </p:cNvSpPr>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1200" dirty="0">
                <a:solidFill>
                  <a:schemeClr val="bg2">
                    <a:lumMod val="75000"/>
                  </a:schemeClr>
                </a:solidFill>
                <a:latin typeface="+mn-lt"/>
                <a:ea typeface="Roboto" panose="02000000000000000000" pitchFamily="2" charset="0"/>
              </a:rPr>
              <a:t>Block</a:t>
            </a:r>
            <a:r>
              <a:rPr lang="en-US" altLang="zh-CN" sz="1200" dirty="0">
                <a:solidFill>
                  <a:schemeClr val="bg2">
                    <a:lumMod val="75000"/>
                  </a:schemeClr>
                </a:solidFill>
                <a:latin typeface="+mn-lt"/>
                <a:ea typeface="Roboto" panose="02000000000000000000" pitchFamily="2" charset="0"/>
              </a:rPr>
              <a:t>c</a:t>
            </a:r>
            <a:r>
              <a:rPr lang="en-US" sz="1200" dirty="0">
                <a:solidFill>
                  <a:schemeClr val="bg2">
                    <a:lumMod val="75000"/>
                  </a:schemeClr>
                </a:solidFill>
                <a:latin typeface="+mn-lt"/>
                <a:ea typeface="Roboto" panose="02000000000000000000" pitchFamily="2" charset="0"/>
              </a:rPr>
              <a:t>hain</a:t>
            </a:r>
          </a:p>
        </p:txBody>
      </p:sp>
      <p:grpSp>
        <p:nvGrpSpPr>
          <p:cNvPr id="107" name="Group 42">
            <a:extLst>
              <a:ext uri="{FF2B5EF4-FFF2-40B4-BE49-F238E27FC236}">
                <a16:creationId xmlns:a16="http://schemas.microsoft.com/office/drawing/2014/main" id="{67544500-9BD7-4C81-AB42-5C84C6F15C76}"/>
              </a:ext>
            </a:extLst>
          </p:cNvPr>
          <p:cNvGrpSpPr/>
          <p:nvPr/>
        </p:nvGrpSpPr>
        <p:grpSpPr>
          <a:xfrm>
            <a:off x="5556768" y="844754"/>
            <a:ext cx="1440000" cy="58058"/>
            <a:chOff x="4616262" y="2307771"/>
            <a:chExt cx="2349876" cy="58058"/>
          </a:xfrm>
        </p:grpSpPr>
        <p:sp>
          <p:nvSpPr>
            <p:cNvPr id="108" name="Rectangle 43">
              <a:extLst>
                <a:ext uri="{FF2B5EF4-FFF2-40B4-BE49-F238E27FC236}">
                  <a16:creationId xmlns:a16="http://schemas.microsoft.com/office/drawing/2014/main" id="{58D8D91B-704B-4FDD-A2A4-723D43C6D5FD}"/>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9" name="Rectangle 44">
              <a:extLst>
                <a:ext uri="{FF2B5EF4-FFF2-40B4-BE49-F238E27FC236}">
                  <a16:creationId xmlns:a16="http://schemas.microsoft.com/office/drawing/2014/main" id="{AD0BB6F7-003B-4FE2-A064-C7BE2A1A6734}"/>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1635368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7">
            <a:extLst>
              <a:ext uri="{FF2B5EF4-FFF2-40B4-BE49-F238E27FC236}">
                <a16:creationId xmlns:a16="http://schemas.microsoft.com/office/drawing/2014/main" id="{81EF1280-5B5E-4D3A-8CA7-853B88EB7136}"/>
              </a:ext>
            </a:extLst>
          </p:cNvPr>
          <p:cNvSpPr txBox="1">
            <a:spLocks/>
          </p:cNvSpPr>
          <p:nvPr/>
        </p:nvSpPr>
        <p:spPr>
          <a:xfrm>
            <a:off x="3640383" y="7566"/>
            <a:ext cx="5218511" cy="83888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3600" dirty="0">
                <a:solidFill>
                  <a:schemeClr val="bg2">
                    <a:lumMod val="50000"/>
                  </a:schemeClr>
                </a:solidFill>
              </a:rPr>
              <a:t>区块链</a:t>
            </a:r>
            <a:endParaRPr lang="en-US" sz="3600" dirty="0">
              <a:solidFill>
                <a:schemeClr val="bg2">
                  <a:lumMod val="50000"/>
                </a:schemeClr>
              </a:solidFill>
            </a:endParaRPr>
          </a:p>
        </p:txBody>
      </p:sp>
      <p:sp>
        <p:nvSpPr>
          <p:cNvPr id="3" name="Title 1">
            <a:extLst>
              <a:ext uri="{FF2B5EF4-FFF2-40B4-BE49-F238E27FC236}">
                <a16:creationId xmlns:a16="http://schemas.microsoft.com/office/drawing/2014/main" id="{A52AE716-3C55-4823-AFF2-30F969BB4822}"/>
              </a:ext>
            </a:extLst>
          </p:cNvPr>
          <p:cNvSpPr txBox="1">
            <a:spLocks/>
          </p:cNvSpPr>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1200" dirty="0">
                <a:solidFill>
                  <a:schemeClr val="bg2">
                    <a:lumMod val="75000"/>
                  </a:schemeClr>
                </a:solidFill>
                <a:latin typeface="+mn-lt"/>
                <a:ea typeface="Roboto" panose="02000000000000000000" pitchFamily="2" charset="0"/>
              </a:rPr>
              <a:t>Block</a:t>
            </a:r>
            <a:r>
              <a:rPr lang="en-US" altLang="zh-CN" sz="1200" dirty="0">
                <a:solidFill>
                  <a:schemeClr val="bg2">
                    <a:lumMod val="75000"/>
                  </a:schemeClr>
                </a:solidFill>
                <a:latin typeface="+mn-lt"/>
                <a:ea typeface="Roboto" panose="02000000000000000000" pitchFamily="2" charset="0"/>
              </a:rPr>
              <a:t>c</a:t>
            </a:r>
            <a:r>
              <a:rPr lang="en-US" sz="1200" dirty="0">
                <a:solidFill>
                  <a:schemeClr val="bg2">
                    <a:lumMod val="75000"/>
                  </a:schemeClr>
                </a:solidFill>
                <a:latin typeface="+mn-lt"/>
                <a:ea typeface="Roboto" panose="02000000000000000000" pitchFamily="2" charset="0"/>
              </a:rPr>
              <a:t>hain</a:t>
            </a:r>
          </a:p>
        </p:txBody>
      </p:sp>
      <p:grpSp>
        <p:nvGrpSpPr>
          <p:cNvPr id="4" name="Group 42">
            <a:extLst>
              <a:ext uri="{FF2B5EF4-FFF2-40B4-BE49-F238E27FC236}">
                <a16:creationId xmlns:a16="http://schemas.microsoft.com/office/drawing/2014/main" id="{7A5315D3-95B7-4E92-9664-D265501294B8}"/>
              </a:ext>
            </a:extLst>
          </p:cNvPr>
          <p:cNvGrpSpPr/>
          <p:nvPr/>
        </p:nvGrpSpPr>
        <p:grpSpPr>
          <a:xfrm>
            <a:off x="5556768" y="844754"/>
            <a:ext cx="1440000" cy="58058"/>
            <a:chOff x="4616262" y="2307771"/>
            <a:chExt cx="2349876" cy="58058"/>
          </a:xfrm>
        </p:grpSpPr>
        <p:sp>
          <p:nvSpPr>
            <p:cNvPr id="5" name="Rectangle 43">
              <a:extLst>
                <a:ext uri="{FF2B5EF4-FFF2-40B4-BE49-F238E27FC236}">
                  <a16:creationId xmlns:a16="http://schemas.microsoft.com/office/drawing/2014/main" id="{EDB32DE2-D04C-4908-9CD2-3003EA9EADB0}"/>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44">
              <a:extLst>
                <a:ext uri="{FF2B5EF4-FFF2-40B4-BE49-F238E27FC236}">
                  <a16:creationId xmlns:a16="http://schemas.microsoft.com/office/drawing/2014/main" id="{5CAFD87B-17D2-494C-BFE6-B1C832FC71E4}"/>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8" name="图片 7">
            <a:extLst>
              <a:ext uri="{FF2B5EF4-FFF2-40B4-BE49-F238E27FC236}">
                <a16:creationId xmlns:a16="http://schemas.microsoft.com/office/drawing/2014/main" id="{0C04051F-3AA3-4F94-8D59-641F75182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02" y="1689903"/>
            <a:ext cx="3765987" cy="451412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Rectangle 14">
            <a:extLst>
              <a:ext uri="{FF2B5EF4-FFF2-40B4-BE49-F238E27FC236}">
                <a16:creationId xmlns:a16="http://schemas.microsoft.com/office/drawing/2014/main" id="{9A9A3FD6-4FC3-432F-8A7B-3793F9F476AA}"/>
              </a:ext>
            </a:extLst>
          </p:cNvPr>
          <p:cNvSpPr/>
          <p:nvPr/>
        </p:nvSpPr>
        <p:spPr>
          <a:xfrm>
            <a:off x="4876800" y="1600200"/>
            <a:ext cx="6705600" cy="1587203"/>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Box 10">
            <a:extLst>
              <a:ext uri="{FF2B5EF4-FFF2-40B4-BE49-F238E27FC236}">
                <a16:creationId xmlns:a16="http://schemas.microsoft.com/office/drawing/2014/main" id="{47EDD4AC-2D96-4A98-8217-9BA88B603DEC}"/>
              </a:ext>
            </a:extLst>
          </p:cNvPr>
          <p:cNvSpPr txBox="1">
            <a:spLocks noChangeArrowheads="1"/>
          </p:cNvSpPr>
          <p:nvPr/>
        </p:nvSpPr>
        <p:spPr bwMode="auto">
          <a:xfrm>
            <a:off x="5085176" y="1600201"/>
            <a:ext cx="6192424" cy="1282531"/>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1867" b="1" dirty="0">
                <a:solidFill>
                  <a:schemeClr val="bg1"/>
                </a:solidFill>
                <a:latin typeface="Open Sans" pitchFamily="34" charset="0"/>
                <a:ea typeface="Open Sans" pitchFamily="34" charset="0"/>
                <a:cs typeface="Open Sans" pitchFamily="34" charset="0"/>
              </a:rPr>
              <a:t>案例</a:t>
            </a:r>
            <a:r>
              <a:rPr lang="en-US" altLang="zh-CN" sz="1867" b="1" dirty="0">
                <a:solidFill>
                  <a:schemeClr val="bg1"/>
                </a:solidFill>
                <a:latin typeface="Open Sans" pitchFamily="34" charset="0"/>
                <a:ea typeface="Open Sans" pitchFamily="34" charset="0"/>
                <a:cs typeface="Open Sans" pitchFamily="34" charset="0"/>
              </a:rPr>
              <a:t>Ⅰ</a:t>
            </a:r>
            <a:r>
              <a:rPr lang="zh-CN" altLang="en-US" sz="1867" b="1" dirty="0">
                <a:solidFill>
                  <a:schemeClr val="bg1"/>
                </a:solidFill>
                <a:latin typeface="Open Sans" pitchFamily="34" charset="0"/>
                <a:ea typeface="Open Sans" pitchFamily="34" charset="0"/>
                <a:cs typeface="Open Sans" pitchFamily="34" charset="0"/>
              </a:rPr>
              <a:t>：</a:t>
            </a:r>
            <a:r>
              <a:rPr lang="en-US" altLang="zh-CN" sz="1867" b="1" dirty="0">
                <a:solidFill>
                  <a:schemeClr val="bg1"/>
                </a:solidFill>
                <a:latin typeface="Open Sans" pitchFamily="34" charset="0"/>
                <a:ea typeface="Open Sans" pitchFamily="34" charset="0"/>
                <a:cs typeface="Open Sans" pitchFamily="34" charset="0"/>
              </a:rPr>
              <a:t>B3i</a:t>
            </a:r>
            <a:r>
              <a:rPr lang="zh-CN" altLang="en-US" sz="1867" b="1" dirty="0">
                <a:solidFill>
                  <a:schemeClr val="bg1"/>
                </a:solidFill>
                <a:latin typeface="Open Sans" pitchFamily="34" charset="0"/>
                <a:ea typeface="Open Sans" pitchFamily="34" charset="0"/>
                <a:cs typeface="Open Sans" pitchFamily="34" charset="0"/>
              </a:rPr>
              <a:t>区块链保险联盟</a:t>
            </a:r>
            <a:endParaRPr lang="en-US" sz="1867" b="1" dirty="0">
              <a:solidFill>
                <a:schemeClr val="bg1"/>
              </a:solidFill>
              <a:latin typeface="Open Sans" pitchFamily="34" charset="0"/>
              <a:ea typeface="Open Sans" pitchFamily="34" charset="0"/>
              <a:cs typeface="Open Sans" pitchFamily="34" charset="0"/>
            </a:endParaRPr>
          </a:p>
          <a:p>
            <a:pPr defTabSz="1450940"/>
            <a:r>
              <a:rPr lang="en-US" altLang="zh-CN" sz="1400" dirty="0">
                <a:solidFill>
                  <a:schemeClr val="bg1"/>
                </a:solidFill>
                <a:latin typeface="Open Sans" pitchFamily="34" charset="0"/>
                <a:ea typeface="Open Sans" pitchFamily="34" charset="0"/>
                <a:cs typeface="Open Sans" pitchFamily="34" charset="0"/>
              </a:rPr>
              <a:t>2016</a:t>
            </a:r>
            <a:r>
              <a:rPr lang="zh-CN" altLang="en-US" sz="1400" dirty="0">
                <a:solidFill>
                  <a:schemeClr val="bg1"/>
                </a:solidFill>
                <a:latin typeface="Open Sans" pitchFamily="34" charset="0"/>
                <a:ea typeface="Open Sans" pitchFamily="34" charset="0"/>
                <a:cs typeface="Open Sans" pitchFamily="34" charset="0"/>
              </a:rPr>
              <a:t>年</a:t>
            </a:r>
            <a:r>
              <a:rPr lang="en-US" altLang="zh-CN" sz="1400" dirty="0">
                <a:solidFill>
                  <a:schemeClr val="bg1"/>
                </a:solidFill>
                <a:latin typeface="Open Sans" pitchFamily="34" charset="0"/>
                <a:ea typeface="Open Sans" pitchFamily="34" charset="0"/>
                <a:cs typeface="Open Sans" pitchFamily="34" charset="0"/>
              </a:rPr>
              <a:t>10</a:t>
            </a:r>
            <a:r>
              <a:rPr lang="zh-CN" altLang="en-US" sz="1400" dirty="0">
                <a:solidFill>
                  <a:schemeClr val="bg1"/>
                </a:solidFill>
                <a:latin typeface="Open Sans" pitchFamily="34" charset="0"/>
                <a:ea typeface="Open Sans" pitchFamily="34" charset="0"/>
                <a:cs typeface="Open Sans" pitchFamily="34" charset="0"/>
              </a:rPr>
              <a:t>月，德国安联、慕尼黑再保险、瑞士再保险、荷兰全球人寿和苏黎世保险公司联合发起了</a:t>
            </a:r>
            <a:r>
              <a:rPr lang="en-US" altLang="zh-CN" sz="1400" dirty="0">
                <a:solidFill>
                  <a:schemeClr val="bg1"/>
                </a:solidFill>
                <a:latin typeface="Open Sans" pitchFamily="34" charset="0"/>
                <a:ea typeface="Open Sans" pitchFamily="34" charset="0"/>
                <a:cs typeface="Open Sans" pitchFamily="34" charset="0"/>
              </a:rPr>
              <a:t>B3i</a:t>
            </a:r>
            <a:r>
              <a:rPr lang="zh-CN" altLang="en-US" sz="1400" dirty="0">
                <a:solidFill>
                  <a:schemeClr val="bg1"/>
                </a:solidFill>
                <a:latin typeface="Open Sans" pitchFamily="34" charset="0"/>
                <a:ea typeface="Open Sans" pitchFamily="34" charset="0"/>
                <a:cs typeface="Open Sans" pitchFamily="34" charset="0"/>
              </a:rPr>
              <a:t>区块链保险联盟，共同开发区块链技术在保险行业中的应用潜力</a:t>
            </a:r>
            <a:endParaRPr lang="en-US" sz="1400" dirty="0">
              <a:solidFill>
                <a:schemeClr val="bg1"/>
              </a:solidFill>
              <a:latin typeface="Open Sans" pitchFamily="34" charset="0"/>
              <a:ea typeface="Open Sans" pitchFamily="34" charset="0"/>
              <a:cs typeface="Open Sans" pitchFamily="34" charset="0"/>
            </a:endParaRPr>
          </a:p>
        </p:txBody>
      </p:sp>
      <p:grpSp>
        <p:nvGrpSpPr>
          <p:cNvPr id="20" name="组合 19">
            <a:extLst>
              <a:ext uri="{FF2B5EF4-FFF2-40B4-BE49-F238E27FC236}">
                <a16:creationId xmlns:a16="http://schemas.microsoft.com/office/drawing/2014/main" id="{B1E601DF-41CC-40DA-80BF-6473E3822A46}"/>
              </a:ext>
            </a:extLst>
          </p:cNvPr>
          <p:cNvGrpSpPr/>
          <p:nvPr/>
        </p:nvGrpSpPr>
        <p:grpSpPr>
          <a:xfrm>
            <a:off x="5968709" y="3531527"/>
            <a:ext cx="5841354" cy="503714"/>
            <a:chOff x="5591867" y="5608996"/>
            <a:chExt cx="5841354" cy="503714"/>
          </a:xfrm>
        </p:grpSpPr>
        <p:sp>
          <p:nvSpPr>
            <p:cNvPr id="11" name="Text Box 10">
              <a:extLst>
                <a:ext uri="{FF2B5EF4-FFF2-40B4-BE49-F238E27FC236}">
                  <a16:creationId xmlns:a16="http://schemas.microsoft.com/office/drawing/2014/main" id="{7F078C47-F2BD-48C0-BA35-C5B9F132F2B6}"/>
                </a:ext>
              </a:extLst>
            </p:cNvPr>
            <p:cNvSpPr txBox="1">
              <a:spLocks noChangeArrowheads="1"/>
            </p:cNvSpPr>
            <p:nvPr/>
          </p:nvSpPr>
          <p:spPr bwMode="auto">
            <a:xfrm>
              <a:off x="6046388" y="5774168"/>
              <a:ext cx="2022113" cy="307777"/>
            </a:xfrm>
            <a:prstGeom prst="rect">
              <a:avLst/>
            </a:prstGeom>
            <a:noFill/>
            <a:ln w="9525">
              <a:noFill/>
              <a:miter lim="800000"/>
              <a:headEnd/>
              <a:tailEnd/>
            </a:ln>
          </p:spPr>
          <p:txBody>
            <a:bodyPr wrap="square" lIns="60960" tIns="30480" rIns="60960" bIns="30480">
              <a:spAutoFit/>
            </a:bodyPr>
            <a:lstStyle/>
            <a:p>
              <a:pPr defTabSz="1450940"/>
              <a:r>
                <a:rPr lang="zh-CN" altLang="en-US" sz="1600" b="1" dirty="0">
                  <a:solidFill>
                    <a:srgbClr val="4BACC6"/>
                  </a:solidFill>
                  <a:latin typeface="Open Sans" pitchFamily="34" charset="0"/>
                  <a:ea typeface="Open Sans" pitchFamily="34" charset="0"/>
                  <a:cs typeface="Open Sans" pitchFamily="34" charset="0"/>
                </a:rPr>
                <a:t>高度中介化</a:t>
              </a:r>
              <a:endParaRPr lang="en-US" sz="1600" b="1" dirty="0">
                <a:solidFill>
                  <a:schemeClr val="bg1"/>
                </a:solidFill>
                <a:latin typeface="Open Sans" pitchFamily="34" charset="0"/>
                <a:ea typeface="Open Sans" pitchFamily="34" charset="0"/>
                <a:cs typeface="Open Sans" pitchFamily="34" charset="0"/>
              </a:endParaRPr>
            </a:p>
          </p:txBody>
        </p:sp>
        <p:sp>
          <p:nvSpPr>
            <p:cNvPr id="12" name="Oval 36">
              <a:extLst>
                <a:ext uri="{FF2B5EF4-FFF2-40B4-BE49-F238E27FC236}">
                  <a16:creationId xmlns:a16="http://schemas.microsoft.com/office/drawing/2014/main" id="{EDEE0605-B02C-4657-872B-B29A2E8EA292}"/>
                </a:ext>
              </a:extLst>
            </p:cNvPr>
            <p:cNvSpPr/>
            <p:nvPr/>
          </p:nvSpPr>
          <p:spPr>
            <a:xfrm>
              <a:off x="5591867" y="5693565"/>
              <a:ext cx="416753" cy="419145"/>
            </a:xfrm>
            <a:prstGeom prst="ellipse">
              <a:avLst/>
            </a:prstGeom>
            <a:solidFill>
              <a:srgbClr val="4BACC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133" dirty="0">
                  <a:solidFill>
                    <a:schemeClr val="bg1"/>
                  </a:solidFill>
                  <a:latin typeface="Open Sans" pitchFamily="34" charset="0"/>
                  <a:ea typeface="Open Sans" pitchFamily="34" charset="0"/>
                  <a:cs typeface="Open Sans" pitchFamily="34" charset="0"/>
                </a:rPr>
                <a:t>1</a:t>
              </a:r>
            </a:p>
          </p:txBody>
        </p:sp>
        <p:sp>
          <p:nvSpPr>
            <p:cNvPr id="13" name="Text Box 10">
              <a:extLst>
                <a:ext uri="{FF2B5EF4-FFF2-40B4-BE49-F238E27FC236}">
                  <a16:creationId xmlns:a16="http://schemas.microsoft.com/office/drawing/2014/main" id="{DF4C5BDB-800E-4BC2-83AB-B7D2E1ED2ACE}"/>
                </a:ext>
              </a:extLst>
            </p:cNvPr>
            <p:cNvSpPr txBox="1">
              <a:spLocks noChangeArrowheads="1"/>
            </p:cNvSpPr>
            <p:nvPr/>
          </p:nvSpPr>
          <p:spPr bwMode="auto">
            <a:xfrm>
              <a:off x="7860975" y="5608996"/>
              <a:ext cx="1930400" cy="479298"/>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1600" b="1" dirty="0">
                  <a:solidFill>
                    <a:srgbClr val="4BACC6"/>
                  </a:solidFill>
                  <a:latin typeface="Open Sans" pitchFamily="34" charset="0"/>
                  <a:ea typeface="Open Sans" pitchFamily="34" charset="0"/>
                  <a:cs typeface="Open Sans" pitchFamily="34" charset="0"/>
                </a:rPr>
                <a:t>运营成本高</a:t>
              </a:r>
              <a:endParaRPr lang="en-US" sz="1600" b="1" dirty="0">
                <a:solidFill>
                  <a:schemeClr val="bg1"/>
                </a:solidFill>
                <a:latin typeface="Open Sans" pitchFamily="34" charset="0"/>
                <a:ea typeface="Open Sans" pitchFamily="34" charset="0"/>
                <a:cs typeface="Open Sans" pitchFamily="34" charset="0"/>
              </a:endParaRPr>
            </a:p>
          </p:txBody>
        </p:sp>
        <p:sp>
          <p:nvSpPr>
            <p:cNvPr id="14" name="Oval 40">
              <a:extLst>
                <a:ext uri="{FF2B5EF4-FFF2-40B4-BE49-F238E27FC236}">
                  <a16:creationId xmlns:a16="http://schemas.microsoft.com/office/drawing/2014/main" id="{7213B161-D390-4B9E-BC36-47ADF2155A8D}"/>
                </a:ext>
              </a:extLst>
            </p:cNvPr>
            <p:cNvSpPr/>
            <p:nvPr/>
          </p:nvSpPr>
          <p:spPr>
            <a:xfrm>
              <a:off x="7384099" y="5693565"/>
              <a:ext cx="416753" cy="419145"/>
            </a:xfrm>
            <a:prstGeom prst="ellipse">
              <a:avLst/>
            </a:prstGeom>
            <a:solidFill>
              <a:srgbClr val="45C1A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133">
                  <a:solidFill>
                    <a:schemeClr val="bg1"/>
                  </a:solidFill>
                  <a:latin typeface="Open Sans" pitchFamily="34" charset="0"/>
                  <a:ea typeface="Open Sans" pitchFamily="34" charset="0"/>
                  <a:cs typeface="Open Sans" pitchFamily="34" charset="0"/>
                </a:rPr>
                <a:t>2</a:t>
              </a:r>
            </a:p>
          </p:txBody>
        </p:sp>
        <p:sp>
          <p:nvSpPr>
            <p:cNvPr id="15" name="Text Box 10">
              <a:extLst>
                <a:ext uri="{FF2B5EF4-FFF2-40B4-BE49-F238E27FC236}">
                  <a16:creationId xmlns:a16="http://schemas.microsoft.com/office/drawing/2014/main" id="{4ABD03C9-7882-4B69-9815-77B0D42079EC}"/>
                </a:ext>
              </a:extLst>
            </p:cNvPr>
            <p:cNvSpPr txBox="1">
              <a:spLocks noChangeArrowheads="1"/>
            </p:cNvSpPr>
            <p:nvPr/>
          </p:nvSpPr>
          <p:spPr bwMode="auto">
            <a:xfrm>
              <a:off x="9502821" y="5616945"/>
              <a:ext cx="1930400" cy="479298"/>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1600" b="1" dirty="0">
                  <a:solidFill>
                    <a:srgbClr val="4BACC6"/>
                  </a:solidFill>
                  <a:latin typeface="Open Sans" pitchFamily="34" charset="0"/>
                  <a:ea typeface="Open Sans" pitchFamily="34" charset="0"/>
                  <a:cs typeface="Open Sans" pitchFamily="34" charset="0"/>
                </a:rPr>
                <a:t>信息无法实时更新</a:t>
              </a:r>
              <a:endParaRPr lang="en-US" sz="1600" b="1" dirty="0">
                <a:solidFill>
                  <a:schemeClr val="bg1"/>
                </a:solidFill>
                <a:latin typeface="Open Sans" pitchFamily="34" charset="0"/>
                <a:ea typeface="Open Sans" pitchFamily="34" charset="0"/>
                <a:cs typeface="Open Sans" pitchFamily="34" charset="0"/>
              </a:endParaRPr>
            </a:p>
          </p:txBody>
        </p:sp>
        <p:sp>
          <p:nvSpPr>
            <p:cNvPr id="16" name="Oval 57">
              <a:extLst>
                <a:ext uri="{FF2B5EF4-FFF2-40B4-BE49-F238E27FC236}">
                  <a16:creationId xmlns:a16="http://schemas.microsoft.com/office/drawing/2014/main" id="{5B483BE1-A031-4BD4-8FC4-D6BE8BD1F956}"/>
                </a:ext>
              </a:extLst>
            </p:cNvPr>
            <p:cNvSpPr/>
            <p:nvPr/>
          </p:nvSpPr>
          <p:spPr>
            <a:xfrm>
              <a:off x="9086068" y="5693565"/>
              <a:ext cx="416753" cy="419145"/>
            </a:xfrm>
            <a:prstGeom prst="ellipse">
              <a:avLst/>
            </a:prstGeom>
            <a:solidFill>
              <a:srgbClr val="4BACC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133" dirty="0">
                  <a:solidFill>
                    <a:schemeClr val="bg1"/>
                  </a:solidFill>
                  <a:latin typeface="Open Sans" pitchFamily="34" charset="0"/>
                  <a:ea typeface="Open Sans" pitchFamily="34" charset="0"/>
                  <a:cs typeface="Open Sans" pitchFamily="34" charset="0"/>
                </a:rPr>
                <a:t>3</a:t>
              </a:r>
            </a:p>
          </p:txBody>
        </p:sp>
      </p:grpSp>
      <p:sp>
        <p:nvSpPr>
          <p:cNvPr id="17" name="Rectangle 14">
            <a:extLst>
              <a:ext uri="{FF2B5EF4-FFF2-40B4-BE49-F238E27FC236}">
                <a16:creationId xmlns:a16="http://schemas.microsoft.com/office/drawing/2014/main" id="{DD764E02-F684-4BF3-BD1B-A5E512B8766C}"/>
              </a:ext>
            </a:extLst>
          </p:cNvPr>
          <p:cNvSpPr/>
          <p:nvPr/>
        </p:nvSpPr>
        <p:spPr>
          <a:xfrm>
            <a:off x="4876800" y="4218072"/>
            <a:ext cx="6705600" cy="1988850"/>
          </a:xfrm>
          <a:prstGeom prst="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 Box 10">
            <a:extLst>
              <a:ext uri="{FF2B5EF4-FFF2-40B4-BE49-F238E27FC236}">
                <a16:creationId xmlns:a16="http://schemas.microsoft.com/office/drawing/2014/main" id="{DFD9D108-F1B2-4DB6-97CE-A23CDC2D81B5}"/>
              </a:ext>
            </a:extLst>
          </p:cNvPr>
          <p:cNvSpPr txBox="1">
            <a:spLocks noChangeArrowheads="1"/>
          </p:cNvSpPr>
          <p:nvPr/>
        </p:nvSpPr>
        <p:spPr bwMode="auto">
          <a:xfrm>
            <a:off x="5085176" y="4218073"/>
            <a:ext cx="6192424" cy="1713418"/>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1867" b="1" dirty="0">
                <a:solidFill>
                  <a:schemeClr val="bg1"/>
                </a:solidFill>
                <a:latin typeface="Open Sans" pitchFamily="34" charset="0"/>
                <a:ea typeface="Open Sans" pitchFamily="34" charset="0"/>
                <a:cs typeface="Open Sans" pitchFamily="34" charset="0"/>
              </a:rPr>
              <a:t>第一阶段区块链产品：再保险交易平台</a:t>
            </a:r>
            <a:endParaRPr lang="en-US" sz="1867" b="1" dirty="0">
              <a:solidFill>
                <a:schemeClr val="bg1"/>
              </a:solidFill>
              <a:latin typeface="Open Sans" pitchFamily="34" charset="0"/>
              <a:ea typeface="Open Sans" pitchFamily="34" charset="0"/>
              <a:cs typeface="Open Sans" pitchFamily="34" charset="0"/>
            </a:endParaRPr>
          </a:p>
          <a:p>
            <a:pPr defTabSz="1450940"/>
            <a:r>
              <a:rPr lang="en-US" altLang="zh-CN" sz="1400" dirty="0">
                <a:solidFill>
                  <a:schemeClr val="bg1"/>
                </a:solidFill>
                <a:latin typeface="Open Sans" pitchFamily="34" charset="0"/>
                <a:ea typeface="Open Sans" pitchFamily="34" charset="0"/>
                <a:cs typeface="Open Sans" pitchFamily="34" charset="0"/>
              </a:rPr>
              <a:t>B3i</a:t>
            </a:r>
            <a:r>
              <a:rPr lang="zh-CN" altLang="en-US" sz="1400" dirty="0">
                <a:solidFill>
                  <a:schemeClr val="bg1"/>
                </a:solidFill>
                <a:latin typeface="Open Sans" pitchFamily="34" charset="0"/>
                <a:ea typeface="Open Sans" pitchFamily="34" charset="0"/>
                <a:cs typeface="Open Sans" pitchFamily="34" charset="0"/>
              </a:rPr>
              <a:t>提出通过分布式账本技术（区块链），让再保险各个交易方维持同一本交易账本，减少交易方间重复对账的工作和减少保险和再保险企业对中介的依赖度，降低再保险行业的交易成本，提高再保险交易效率。仅从财务核算效率角度出发，再保险交易的财务核算一般需要</a:t>
            </a:r>
            <a:r>
              <a:rPr lang="en-US" altLang="zh-CN" sz="1400" dirty="0">
                <a:solidFill>
                  <a:schemeClr val="bg1"/>
                </a:solidFill>
                <a:latin typeface="Open Sans" pitchFamily="34" charset="0"/>
                <a:ea typeface="Open Sans" pitchFamily="34" charset="0"/>
                <a:cs typeface="Open Sans" pitchFamily="34" charset="0"/>
              </a:rPr>
              <a:t>10</a:t>
            </a:r>
            <a:r>
              <a:rPr lang="zh-CN" altLang="en-US" sz="1400" dirty="0">
                <a:solidFill>
                  <a:schemeClr val="bg1"/>
                </a:solidFill>
                <a:latin typeface="Open Sans" pitchFamily="34" charset="0"/>
                <a:ea typeface="Open Sans" pitchFamily="34" charset="0"/>
                <a:cs typeface="Open Sans" pitchFamily="34" charset="0"/>
              </a:rPr>
              <a:t>天以上，区块链技术能将这个时间缩短至</a:t>
            </a:r>
            <a:r>
              <a:rPr lang="en-US" altLang="zh-CN" sz="1400" dirty="0">
                <a:solidFill>
                  <a:schemeClr val="bg1"/>
                </a:solidFill>
                <a:latin typeface="Open Sans" pitchFamily="34" charset="0"/>
                <a:ea typeface="Open Sans" pitchFamily="34" charset="0"/>
                <a:cs typeface="Open Sans" pitchFamily="34" charset="0"/>
              </a:rPr>
              <a:t>5-10</a:t>
            </a:r>
            <a:r>
              <a:rPr lang="zh-CN" altLang="en-US" sz="1400" dirty="0">
                <a:solidFill>
                  <a:schemeClr val="bg1"/>
                </a:solidFill>
                <a:latin typeface="Open Sans" pitchFamily="34" charset="0"/>
                <a:ea typeface="Open Sans" pitchFamily="34" charset="0"/>
                <a:cs typeface="Open Sans" pitchFamily="34" charset="0"/>
              </a:rPr>
              <a:t>分钟。</a:t>
            </a:r>
            <a:endParaRPr lang="en-US" sz="1400" dirty="0">
              <a:solidFill>
                <a:schemeClr val="bg1"/>
              </a:solidFill>
              <a:latin typeface="Open Sans" pitchFamily="34" charset="0"/>
              <a:ea typeface="Open Sans" pitchFamily="34" charset="0"/>
              <a:cs typeface="Open Sans" pitchFamily="34" charset="0"/>
            </a:endParaRPr>
          </a:p>
        </p:txBody>
      </p:sp>
      <p:sp>
        <p:nvSpPr>
          <p:cNvPr id="21" name="Text Box 10">
            <a:extLst>
              <a:ext uri="{FF2B5EF4-FFF2-40B4-BE49-F238E27FC236}">
                <a16:creationId xmlns:a16="http://schemas.microsoft.com/office/drawing/2014/main" id="{1CDE7CCF-1073-447F-97EF-8833E4002647}"/>
              </a:ext>
            </a:extLst>
          </p:cNvPr>
          <p:cNvSpPr txBox="1">
            <a:spLocks noChangeArrowheads="1"/>
          </p:cNvSpPr>
          <p:nvPr/>
        </p:nvSpPr>
        <p:spPr bwMode="auto">
          <a:xfrm>
            <a:off x="4876800" y="3212813"/>
            <a:ext cx="2022113" cy="307777"/>
          </a:xfrm>
          <a:prstGeom prst="rect">
            <a:avLst/>
          </a:prstGeom>
          <a:noFill/>
          <a:ln w="9525">
            <a:noFill/>
            <a:miter lim="800000"/>
            <a:headEnd/>
            <a:tailEnd/>
          </a:ln>
        </p:spPr>
        <p:txBody>
          <a:bodyPr wrap="square" lIns="60960" tIns="30480" rIns="60960" bIns="30480">
            <a:spAutoFit/>
          </a:bodyPr>
          <a:lstStyle/>
          <a:p>
            <a:pPr defTabSz="1450940"/>
            <a:r>
              <a:rPr lang="zh-CN" altLang="en-US" sz="1600" b="1" dirty="0">
                <a:solidFill>
                  <a:schemeClr val="bg1">
                    <a:lumMod val="75000"/>
                  </a:schemeClr>
                </a:solidFill>
                <a:latin typeface="Open Sans" pitchFamily="34" charset="0"/>
                <a:ea typeface="Open Sans" pitchFamily="34" charset="0"/>
                <a:cs typeface="Open Sans" pitchFamily="34" charset="0"/>
              </a:rPr>
              <a:t>再保行业痛点：</a:t>
            </a:r>
            <a:endParaRPr lang="en-US" sz="1600" b="1" dirty="0">
              <a:solidFill>
                <a:schemeClr val="bg1">
                  <a:lumMod val="75000"/>
                </a:schemeClr>
              </a:solidFill>
              <a:latin typeface="Open Sans" pitchFamily="34" charset="0"/>
              <a:ea typeface="Open Sans" pitchFamily="34" charset="0"/>
              <a:cs typeface="Open Sans" pitchFamily="34" charset="0"/>
            </a:endParaRPr>
          </a:p>
        </p:txBody>
      </p:sp>
    </p:spTree>
    <p:extLst>
      <p:ext uri="{BB962C8B-B14F-4D97-AF65-F5344CB8AC3E}">
        <p14:creationId xmlns:p14="http://schemas.microsoft.com/office/powerpoint/2010/main" val="883316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7">
            <a:extLst>
              <a:ext uri="{FF2B5EF4-FFF2-40B4-BE49-F238E27FC236}">
                <a16:creationId xmlns:a16="http://schemas.microsoft.com/office/drawing/2014/main" id="{D34F1B3D-A1C1-474A-80DD-DB5D1A426A3B}"/>
              </a:ext>
            </a:extLst>
          </p:cNvPr>
          <p:cNvSpPr/>
          <p:nvPr/>
        </p:nvSpPr>
        <p:spPr>
          <a:xfrm>
            <a:off x="1238492" y="1687074"/>
            <a:ext cx="9650271" cy="1380849"/>
          </a:xfrm>
          <a:prstGeom prst="roundRect">
            <a:avLst>
              <a:gd name="adj" fmla="val 5186"/>
            </a:avLst>
          </a:prstGeom>
          <a:solidFill>
            <a:srgbClr val="0E7FB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Rounded Rectangle 45">
            <a:extLst>
              <a:ext uri="{FF2B5EF4-FFF2-40B4-BE49-F238E27FC236}">
                <a16:creationId xmlns:a16="http://schemas.microsoft.com/office/drawing/2014/main" id="{BABD5CC3-D68B-41C0-87CF-0443A7B57C19}"/>
              </a:ext>
            </a:extLst>
          </p:cNvPr>
          <p:cNvSpPr/>
          <p:nvPr/>
        </p:nvSpPr>
        <p:spPr>
          <a:xfrm>
            <a:off x="1238492" y="3217702"/>
            <a:ext cx="9650271" cy="1380849"/>
          </a:xfrm>
          <a:prstGeom prst="roundRect">
            <a:avLst>
              <a:gd name="adj" fmla="val 5186"/>
            </a:avLst>
          </a:prstGeom>
          <a:solidFill>
            <a:srgbClr val="4BACC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 Box 10">
            <a:extLst>
              <a:ext uri="{FF2B5EF4-FFF2-40B4-BE49-F238E27FC236}">
                <a16:creationId xmlns:a16="http://schemas.microsoft.com/office/drawing/2014/main" id="{33688823-0EC7-438F-B97B-619EA5F55641}"/>
              </a:ext>
            </a:extLst>
          </p:cNvPr>
          <p:cNvSpPr txBox="1">
            <a:spLocks noChangeArrowheads="1"/>
          </p:cNvSpPr>
          <p:nvPr/>
        </p:nvSpPr>
        <p:spPr bwMode="auto">
          <a:xfrm>
            <a:off x="1458411" y="3217702"/>
            <a:ext cx="9284725" cy="1415772"/>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1600" b="1" dirty="0">
                <a:solidFill>
                  <a:schemeClr val="bg1"/>
                </a:solidFill>
                <a:latin typeface="Open Sans" pitchFamily="34" charset="0"/>
                <a:ea typeface="Open Sans" pitchFamily="34" charset="0"/>
                <a:cs typeface="Open Sans" pitchFamily="34" charset="0"/>
              </a:rPr>
              <a:t>二是基于区块链的保险产品在线分销</a:t>
            </a:r>
          </a:p>
          <a:p>
            <a:pPr defTabSz="1450940"/>
            <a:r>
              <a:rPr lang="zh-CN" altLang="en-US" sz="1400" dirty="0">
                <a:solidFill>
                  <a:schemeClr val="bg1"/>
                </a:solidFill>
                <a:latin typeface="Open Sans" pitchFamily="34" charset="0"/>
                <a:ea typeface="Open Sans" pitchFamily="34" charset="0"/>
                <a:cs typeface="Open Sans" pitchFamily="34" charset="0"/>
              </a:rPr>
              <a:t>将区块链技术引入互联网保险保单管理过程中，对保险合同、客户身份以及分销人等各个参与节点进行在线验证，进行分布式的、安全高效的认证和存储，并可通过基于区块链的数字资产交易和转让系统，实现分销费用的及时准确结算，而不受时空限制，从而建立基于区块链的保单全周期管理模式，形成保险在线销售的闭环管理。</a:t>
            </a:r>
          </a:p>
          <a:p>
            <a:pPr defTabSz="1450940"/>
            <a:endParaRPr lang="en-US" sz="1400" dirty="0">
              <a:solidFill>
                <a:schemeClr val="bg1"/>
              </a:solidFill>
              <a:latin typeface="Open Sans" pitchFamily="34" charset="0"/>
              <a:ea typeface="Open Sans" pitchFamily="34" charset="0"/>
              <a:cs typeface="Open Sans" pitchFamily="34" charset="0"/>
            </a:endParaRPr>
          </a:p>
        </p:txBody>
      </p:sp>
      <p:sp>
        <p:nvSpPr>
          <p:cNvPr id="6" name="Rounded Rectangle 47">
            <a:extLst>
              <a:ext uri="{FF2B5EF4-FFF2-40B4-BE49-F238E27FC236}">
                <a16:creationId xmlns:a16="http://schemas.microsoft.com/office/drawing/2014/main" id="{9EE5D021-5373-4D00-B57D-9F17066827EC}"/>
              </a:ext>
            </a:extLst>
          </p:cNvPr>
          <p:cNvSpPr/>
          <p:nvPr/>
        </p:nvSpPr>
        <p:spPr>
          <a:xfrm>
            <a:off x="1238492" y="4751498"/>
            <a:ext cx="9650271" cy="1380849"/>
          </a:xfrm>
          <a:prstGeom prst="roundRect">
            <a:avLst>
              <a:gd name="adj" fmla="val 5186"/>
            </a:avLst>
          </a:prstGeom>
          <a:solidFill>
            <a:srgbClr val="45C1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 Box 10">
            <a:extLst>
              <a:ext uri="{FF2B5EF4-FFF2-40B4-BE49-F238E27FC236}">
                <a16:creationId xmlns:a16="http://schemas.microsoft.com/office/drawing/2014/main" id="{378D8C7F-23A0-490E-A9FC-081FC028FC50}"/>
              </a:ext>
            </a:extLst>
          </p:cNvPr>
          <p:cNvSpPr txBox="1">
            <a:spLocks noChangeArrowheads="1"/>
          </p:cNvSpPr>
          <p:nvPr/>
        </p:nvSpPr>
        <p:spPr bwMode="auto">
          <a:xfrm>
            <a:off x="1458411" y="4673322"/>
            <a:ext cx="9284725" cy="1415772"/>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1600" b="1" dirty="0">
                <a:solidFill>
                  <a:schemeClr val="bg1"/>
                </a:solidFill>
                <a:latin typeface="Open Sans" pitchFamily="34" charset="0"/>
                <a:ea typeface="Open Sans" pitchFamily="34" charset="0"/>
                <a:cs typeface="Open Sans" pitchFamily="34" charset="0"/>
              </a:rPr>
              <a:t>三是基于区块链的风险管理与合规管理</a:t>
            </a:r>
            <a:endParaRPr lang="en-US" sz="1600" b="1" dirty="0">
              <a:solidFill>
                <a:schemeClr val="bg1"/>
              </a:solidFill>
              <a:latin typeface="Open Sans" pitchFamily="34" charset="0"/>
              <a:ea typeface="Open Sans" pitchFamily="34" charset="0"/>
              <a:cs typeface="Open Sans" pitchFamily="34" charset="0"/>
            </a:endParaRPr>
          </a:p>
          <a:p>
            <a:pPr defTabSz="1450940"/>
            <a:r>
              <a:rPr lang="zh-CN" altLang="en-US" sz="1400" dirty="0">
                <a:solidFill>
                  <a:schemeClr val="bg1"/>
                </a:solidFill>
                <a:latin typeface="Open Sans" pitchFamily="34" charset="0"/>
                <a:ea typeface="Open Sans" pitchFamily="34" charset="0"/>
                <a:cs typeface="Open Sans" pitchFamily="34" charset="0"/>
              </a:rPr>
              <a:t>区块链技术与保险行业风险管控和合规管理具有天然的契合性，特别是区块链对于跟踪、保证和监督保险经营流程中人员、合同等相关信息的真实客观记录与执行实施极具应用前景。既能确保身份与交易信息认证真实可靠；又能确保交易执行和资金流向合规可控。同时，还可实现对保险交易资金的有效执行、跟踪和监控，确保资金流向合理与合规，杜绝资金的违规操作与运用。</a:t>
            </a:r>
          </a:p>
        </p:txBody>
      </p:sp>
      <p:sp>
        <p:nvSpPr>
          <p:cNvPr id="3" name="Text Box 10">
            <a:extLst>
              <a:ext uri="{FF2B5EF4-FFF2-40B4-BE49-F238E27FC236}">
                <a16:creationId xmlns:a16="http://schemas.microsoft.com/office/drawing/2014/main" id="{80018BD0-D5D4-497C-B54E-4C742652C876}"/>
              </a:ext>
            </a:extLst>
          </p:cNvPr>
          <p:cNvSpPr txBox="1">
            <a:spLocks noChangeArrowheads="1"/>
          </p:cNvSpPr>
          <p:nvPr/>
        </p:nvSpPr>
        <p:spPr bwMode="auto">
          <a:xfrm>
            <a:off x="1458411" y="1608898"/>
            <a:ext cx="9284726" cy="1415772"/>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1600" b="1" dirty="0">
                <a:solidFill>
                  <a:schemeClr val="bg1"/>
                </a:solidFill>
                <a:latin typeface="Open Sans" pitchFamily="34" charset="0"/>
                <a:ea typeface="Open Sans" pitchFamily="34" charset="0"/>
                <a:cs typeface="Open Sans" pitchFamily="34" charset="0"/>
              </a:rPr>
              <a:t>一是基于区块链的客户关系管理</a:t>
            </a:r>
          </a:p>
          <a:p>
            <a:pPr algn="just" defTabSz="1450940"/>
            <a:r>
              <a:rPr lang="zh-CN" altLang="en-US" sz="1400" dirty="0">
                <a:solidFill>
                  <a:schemeClr val="bg1"/>
                </a:solidFill>
                <a:latin typeface="Open Sans" pitchFamily="34" charset="0"/>
                <a:ea typeface="Open Sans" pitchFamily="34" charset="0"/>
                <a:cs typeface="Open Sans" pitchFamily="34" charset="0"/>
              </a:rPr>
              <a:t>依赖于可靠、不可篡改的数据库，区块链将彻底改变人们身份、资产等相关信息的登记与验证方式，打造链上“数字身份证”，并基于全网的多方验证形成数据信息的“自证明”模式。基于区块链，投保客户可自行添加被保险人，建立“家族谱”式的投保管理列表，在确保隐私的前提下，实现菜单式的投保自我管理，进而实现基于区块链的菜单式保单与客户信息统一管理，使得保险业客户关系管理更加安全、更加高效、更加人性。</a:t>
            </a:r>
            <a:endParaRPr lang="en-US" sz="1400" dirty="0">
              <a:solidFill>
                <a:schemeClr val="bg1"/>
              </a:solidFill>
              <a:latin typeface="Open Sans" pitchFamily="34" charset="0"/>
              <a:ea typeface="Open Sans" pitchFamily="34" charset="0"/>
              <a:cs typeface="Open Sans" pitchFamily="34" charset="0"/>
            </a:endParaRPr>
          </a:p>
        </p:txBody>
      </p:sp>
      <p:sp>
        <p:nvSpPr>
          <p:cNvPr id="8" name="Content Placeholder 7">
            <a:extLst>
              <a:ext uri="{FF2B5EF4-FFF2-40B4-BE49-F238E27FC236}">
                <a16:creationId xmlns:a16="http://schemas.microsoft.com/office/drawing/2014/main" id="{7A63EE3B-5370-4BD3-BDDA-DF6A99A1F7E2}"/>
              </a:ext>
            </a:extLst>
          </p:cNvPr>
          <p:cNvSpPr txBox="1">
            <a:spLocks/>
          </p:cNvSpPr>
          <p:nvPr/>
        </p:nvSpPr>
        <p:spPr>
          <a:xfrm>
            <a:off x="3640383" y="7566"/>
            <a:ext cx="5218511" cy="83888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3600" dirty="0">
                <a:solidFill>
                  <a:schemeClr val="bg2">
                    <a:lumMod val="50000"/>
                  </a:schemeClr>
                </a:solidFill>
              </a:rPr>
              <a:t>区块链</a:t>
            </a:r>
            <a:endParaRPr lang="en-US" sz="3600" dirty="0">
              <a:solidFill>
                <a:schemeClr val="bg2">
                  <a:lumMod val="50000"/>
                </a:schemeClr>
              </a:solidFill>
            </a:endParaRPr>
          </a:p>
        </p:txBody>
      </p:sp>
      <p:sp>
        <p:nvSpPr>
          <p:cNvPr id="9" name="Title 1">
            <a:extLst>
              <a:ext uri="{FF2B5EF4-FFF2-40B4-BE49-F238E27FC236}">
                <a16:creationId xmlns:a16="http://schemas.microsoft.com/office/drawing/2014/main" id="{5FA23D01-0401-420C-8BED-26F7E4FEE9D4}"/>
              </a:ext>
            </a:extLst>
          </p:cNvPr>
          <p:cNvSpPr txBox="1">
            <a:spLocks/>
          </p:cNvSpPr>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1200" dirty="0">
                <a:solidFill>
                  <a:schemeClr val="bg2">
                    <a:lumMod val="75000"/>
                  </a:schemeClr>
                </a:solidFill>
                <a:latin typeface="+mn-lt"/>
                <a:ea typeface="Roboto" panose="02000000000000000000" pitchFamily="2" charset="0"/>
              </a:rPr>
              <a:t>Block</a:t>
            </a:r>
            <a:r>
              <a:rPr lang="en-US" altLang="zh-CN" sz="1200" dirty="0">
                <a:solidFill>
                  <a:schemeClr val="bg2">
                    <a:lumMod val="75000"/>
                  </a:schemeClr>
                </a:solidFill>
                <a:latin typeface="+mn-lt"/>
                <a:ea typeface="Roboto" panose="02000000000000000000" pitchFamily="2" charset="0"/>
              </a:rPr>
              <a:t>c</a:t>
            </a:r>
            <a:r>
              <a:rPr lang="en-US" sz="1200" dirty="0">
                <a:solidFill>
                  <a:schemeClr val="bg2">
                    <a:lumMod val="75000"/>
                  </a:schemeClr>
                </a:solidFill>
                <a:latin typeface="+mn-lt"/>
                <a:ea typeface="Roboto" panose="02000000000000000000" pitchFamily="2" charset="0"/>
              </a:rPr>
              <a:t>hain</a:t>
            </a:r>
          </a:p>
        </p:txBody>
      </p:sp>
      <p:grpSp>
        <p:nvGrpSpPr>
          <p:cNvPr id="10" name="Group 42">
            <a:extLst>
              <a:ext uri="{FF2B5EF4-FFF2-40B4-BE49-F238E27FC236}">
                <a16:creationId xmlns:a16="http://schemas.microsoft.com/office/drawing/2014/main" id="{C41D7AE0-730E-4AD5-B564-0AA2A614A0FC}"/>
              </a:ext>
            </a:extLst>
          </p:cNvPr>
          <p:cNvGrpSpPr/>
          <p:nvPr/>
        </p:nvGrpSpPr>
        <p:grpSpPr>
          <a:xfrm>
            <a:off x="5556768" y="844754"/>
            <a:ext cx="1440000" cy="58058"/>
            <a:chOff x="4616262" y="2307771"/>
            <a:chExt cx="2349876" cy="58058"/>
          </a:xfrm>
        </p:grpSpPr>
        <p:sp>
          <p:nvSpPr>
            <p:cNvPr id="11" name="Rectangle 43">
              <a:extLst>
                <a:ext uri="{FF2B5EF4-FFF2-40B4-BE49-F238E27FC236}">
                  <a16:creationId xmlns:a16="http://schemas.microsoft.com/office/drawing/2014/main" id="{DCBF6A2E-D555-4CDA-9F05-80478D265FF4}"/>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Rectangle 44">
              <a:extLst>
                <a:ext uri="{FF2B5EF4-FFF2-40B4-BE49-F238E27FC236}">
                  <a16:creationId xmlns:a16="http://schemas.microsoft.com/office/drawing/2014/main" id="{0F991462-9E3E-46B6-9079-32D7098ACFC9}"/>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486034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a:extLst>
              <a:ext uri="{FF2B5EF4-FFF2-40B4-BE49-F238E27FC236}">
                <a16:creationId xmlns:a16="http://schemas.microsoft.com/office/drawing/2014/main" id="{9CEBC30B-CF5A-4137-9414-91FA3B79ECE1}"/>
              </a:ext>
            </a:extLst>
          </p:cNvPr>
          <p:cNvSpPr txBox="1">
            <a:spLocks/>
          </p:cNvSpPr>
          <p:nvPr/>
        </p:nvSpPr>
        <p:spPr>
          <a:xfrm>
            <a:off x="3640383" y="7566"/>
            <a:ext cx="5218511" cy="83888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3600" dirty="0">
                <a:solidFill>
                  <a:schemeClr val="bg1">
                    <a:lumMod val="85000"/>
                  </a:schemeClr>
                </a:solidFill>
              </a:rPr>
              <a:t>云</a:t>
            </a:r>
            <a:endParaRPr lang="en-US" sz="3600" dirty="0">
              <a:solidFill>
                <a:schemeClr val="bg1">
                  <a:lumMod val="85000"/>
                </a:schemeClr>
              </a:solidFill>
            </a:endParaRPr>
          </a:p>
        </p:txBody>
      </p:sp>
      <p:sp>
        <p:nvSpPr>
          <p:cNvPr id="5" name="Title 1">
            <a:extLst>
              <a:ext uri="{FF2B5EF4-FFF2-40B4-BE49-F238E27FC236}">
                <a16:creationId xmlns:a16="http://schemas.microsoft.com/office/drawing/2014/main" id="{B272227A-F79E-49E2-B9B1-FE8B6E263798}"/>
              </a:ext>
            </a:extLst>
          </p:cNvPr>
          <p:cNvSpPr txBox="1">
            <a:spLocks/>
          </p:cNvSpPr>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dirty="0">
                <a:solidFill>
                  <a:schemeClr val="bg1">
                    <a:lumMod val="85000"/>
                  </a:schemeClr>
                </a:solidFill>
                <a:latin typeface="+mn-lt"/>
                <a:ea typeface="Roboto" panose="02000000000000000000" pitchFamily="2" charset="0"/>
              </a:rPr>
              <a:t>Cloud</a:t>
            </a:r>
            <a:endParaRPr lang="en-US" sz="1200" dirty="0">
              <a:solidFill>
                <a:schemeClr val="bg1">
                  <a:lumMod val="85000"/>
                </a:schemeClr>
              </a:solidFill>
              <a:latin typeface="+mn-lt"/>
              <a:ea typeface="Roboto" panose="02000000000000000000" pitchFamily="2" charset="0"/>
            </a:endParaRPr>
          </a:p>
        </p:txBody>
      </p:sp>
      <p:grpSp>
        <p:nvGrpSpPr>
          <p:cNvPr id="6" name="Group 42">
            <a:extLst>
              <a:ext uri="{FF2B5EF4-FFF2-40B4-BE49-F238E27FC236}">
                <a16:creationId xmlns:a16="http://schemas.microsoft.com/office/drawing/2014/main" id="{2DB705CA-AFEF-4C3D-B0F6-9994C6E95847}"/>
              </a:ext>
            </a:extLst>
          </p:cNvPr>
          <p:cNvGrpSpPr/>
          <p:nvPr/>
        </p:nvGrpSpPr>
        <p:grpSpPr>
          <a:xfrm>
            <a:off x="5556768" y="844754"/>
            <a:ext cx="1440000" cy="58058"/>
            <a:chOff x="4616262" y="2307771"/>
            <a:chExt cx="2349876" cy="58058"/>
          </a:xfrm>
        </p:grpSpPr>
        <p:sp>
          <p:nvSpPr>
            <p:cNvPr id="7" name="Rectangle 43">
              <a:extLst>
                <a:ext uri="{FF2B5EF4-FFF2-40B4-BE49-F238E27FC236}">
                  <a16:creationId xmlns:a16="http://schemas.microsoft.com/office/drawing/2014/main" id="{90CB7EF0-F15E-4919-BC4A-07248217C465}"/>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85000"/>
                  </a:schemeClr>
                </a:solidFill>
              </a:endParaRPr>
            </a:p>
          </p:txBody>
        </p:sp>
        <p:sp>
          <p:nvSpPr>
            <p:cNvPr id="8" name="Rectangle 44">
              <a:extLst>
                <a:ext uri="{FF2B5EF4-FFF2-40B4-BE49-F238E27FC236}">
                  <a16:creationId xmlns:a16="http://schemas.microsoft.com/office/drawing/2014/main" id="{5A51EFAA-342A-457B-A54D-689C3EB46990}"/>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85000"/>
                  </a:schemeClr>
                </a:solidFill>
              </a:endParaRPr>
            </a:p>
          </p:txBody>
        </p:sp>
      </p:grpSp>
      <p:cxnSp>
        <p:nvCxnSpPr>
          <p:cNvPr id="35" name="肘形连接符 32">
            <a:extLst>
              <a:ext uri="{FF2B5EF4-FFF2-40B4-BE49-F238E27FC236}">
                <a16:creationId xmlns:a16="http://schemas.microsoft.com/office/drawing/2014/main" id="{90555D9D-8D31-4EF9-81EB-7E3051A33A86}"/>
              </a:ext>
            </a:extLst>
          </p:cNvPr>
          <p:cNvCxnSpPr/>
          <p:nvPr/>
        </p:nvCxnSpPr>
        <p:spPr>
          <a:xfrm flipV="1">
            <a:off x="3720355" y="1951600"/>
            <a:ext cx="2908691" cy="757013"/>
          </a:xfrm>
          <a:prstGeom prst="bentConnector3">
            <a:avLst>
              <a:gd name="adj1" fmla="val 62381"/>
            </a:avLst>
          </a:prstGeom>
          <a:ln w="9525" cap="rnd">
            <a:solidFill>
              <a:schemeClr val="tx1">
                <a:lumMod val="50000"/>
                <a:lumOff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6" name="肘形连接符 33">
            <a:extLst>
              <a:ext uri="{FF2B5EF4-FFF2-40B4-BE49-F238E27FC236}">
                <a16:creationId xmlns:a16="http://schemas.microsoft.com/office/drawing/2014/main" id="{D1CA5390-E06E-4F8E-840A-16E9748DC7C0}"/>
              </a:ext>
            </a:extLst>
          </p:cNvPr>
          <p:cNvCxnSpPr/>
          <p:nvPr/>
        </p:nvCxnSpPr>
        <p:spPr>
          <a:xfrm>
            <a:off x="3720253" y="2939429"/>
            <a:ext cx="2926080" cy="1319953"/>
          </a:xfrm>
          <a:prstGeom prst="bentConnector3">
            <a:avLst>
              <a:gd name="adj1" fmla="val 50029"/>
            </a:avLst>
          </a:prstGeom>
          <a:ln w="9525">
            <a:solidFill>
              <a:schemeClr val="tx1">
                <a:lumMod val="50000"/>
                <a:lumOff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857DF732-A2FA-4617-B40F-BEA86F34F9F5}"/>
              </a:ext>
            </a:extLst>
          </p:cNvPr>
          <p:cNvSpPr/>
          <p:nvPr/>
        </p:nvSpPr>
        <p:spPr>
          <a:xfrm>
            <a:off x="6629045" y="1617365"/>
            <a:ext cx="546792" cy="546792"/>
          </a:xfrm>
          <a:prstGeom prst="ellipse">
            <a:avLst/>
          </a:prstGeom>
          <a:solidFill>
            <a:srgbClr val="0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38" name="标题 4">
            <a:extLst>
              <a:ext uri="{FF2B5EF4-FFF2-40B4-BE49-F238E27FC236}">
                <a16:creationId xmlns:a16="http://schemas.microsoft.com/office/drawing/2014/main" id="{2D432F22-85FD-4B08-A216-E8EAE184A96F}"/>
              </a:ext>
            </a:extLst>
          </p:cNvPr>
          <p:cNvSpPr txBox="1"/>
          <p:nvPr/>
        </p:nvSpPr>
        <p:spPr>
          <a:xfrm>
            <a:off x="6658167" y="1711913"/>
            <a:ext cx="517671" cy="359947"/>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lumMod val="85000"/>
                  </a:schemeClr>
                </a:solidFill>
                <a:latin typeface="微软雅黑" panose="020B0503020204020204" charset="-122"/>
                <a:ea typeface="微软雅黑" panose="020B0503020204020204" charset="-122"/>
              </a:rPr>
              <a:t>01</a:t>
            </a:r>
          </a:p>
        </p:txBody>
      </p:sp>
      <p:cxnSp>
        <p:nvCxnSpPr>
          <p:cNvPr id="39" name="肘形连接符 36">
            <a:extLst>
              <a:ext uri="{FF2B5EF4-FFF2-40B4-BE49-F238E27FC236}">
                <a16:creationId xmlns:a16="http://schemas.microsoft.com/office/drawing/2014/main" id="{313DF0AE-0BBE-43EB-A197-1954FA189123}"/>
              </a:ext>
            </a:extLst>
          </p:cNvPr>
          <p:cNvCxnSpPr/>
          <p:nvPr/>
        </p:nvCxnSpPr>
        <p:spPr>
          <a:xfrm flipV="1">
            <a:off x="4339138" y="2939141"/>
            <a:ext cx="3009801" cy="777320"/>
          </a:xfrm>
          <a:prstGeom prst="bentConnector3">
            <a:avLst>
              <a:gd name="adj1" fmla="val 50000"/>
            </a:avLst>
          </a:prstGeom>
          <a:ln w="9525">
            <a:solidFill>
              <a:schemeClr val="tx1">
                <a:lumMod val="50000"/>
                <a:lumOff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528C3600-0B9C-4973-8269-D17040D22A6D}"/>
              </a:ext>
            </a:extLst>
          </p:cNvPr>
          <p:cNvSpPr/>
          <p:nvPr/>
        </p:nvSpPr>
        <p:spPr>
          <a:xfrm>
            <a:off x="7348939" y="2625214"/>
            <a:ext cx="546792" cy="546792"/>
          </a:xfrm>
          <a:prstGeom prst="ellipse">
            <a:avLst/>
          </a:prstGeom>
          <a:solidFill>
            <a:srgbClr val="0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41" name="标题 4">
            <a:extLst>
              <a:ext uri="{FF2B5EF4-FFF2-40B4-BE49-F238E27FC236}">
                <a16:creationId xmlns:a16="http://schemas.microsoft.com/office/drawing/2014/main" id="{2E9823D1-F775-42CC-8762-ED72FA219EFF}"/>
              </a:ext>
            </a:extLst>
          </p:cNvPr>
          <p:cNvSpPr txBox="1"/>
          <p:nvPr/>
        </p:nvSpPr>
        <p:spPr>
          <a:xfrm>
            <a:off x="7378061" y="2719762"/>
            <a:ext cx="517671" cy="359947"/>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lumMod val="85000"/>
                  </a:schemeClr>
                </a:solidFill>
                <a:latin typeface="微软雅黑" panose="020B0503020204020204" charset="-122"/>
                <a:ea typeface="微软雅黑" panose="020B0503020204020204" charset="-122"/>
              </a:rPr>
              <a:t>02</a:t>
            </a:r>
          </a:p>
        </p:txBody>
      </p:sp>
      <p:sp>
        <p:nvSpPr>
          <p:cNvPr id="42" name="Freeform 9">
            <a:extLst>
              <a:ext uri="{FF2B5EF4-FFF2-40B4-BE49-F238E27FC236}">
                <a16:creationId xmlns:a16="http://schemas.microsoft.com/office/drawing/2014/main" id="{FA32338F-7F36-43BB-8258-24872B8441EC}"/>
              </a:ext>
            </a:extLst>
          </p:cNvPr>
          <p:cNvSpPr/>
          <p:nvPr/>
        </p:nvSpPr>
        <p:spPr bwMode="auto">
          <a:xfrm flipH="1">
            <a:off x="1632665" y="2236147"/>
            <a:ext cx="2951560" cy="1843109"/>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45C1A4"/>
          </a:solidFill>
          <a:ln>
            <a:noFill/>
          </a:ln>
        </p:spPr>
        <p:txBody>
          <a:bodyPr vert="horz" wrap="square" lIns="75500" tIns="37749" rIns="75500" bIns="37749"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06661">
              <a:defRPr/>
            </a:pPr>
            <a:endParaRPr lang="zh-CN" altLang="en-US" sz="1500">
              <a:solidFill>
                <a:schemeClr val="bg1">
                  <a:lumMod val="85000"/>
                </a:schemeClr>
              </a:solidFill>
              <a:latin typeface="Calibri" panose="020F0502020204030204"/>
              <a:ea typeface="宋体" panose="02010600030101010101" pitchFamily="2" charset="-122"/>
            </a:endParaRPr>
          </a:p>
        </p:txBody>
      </p:sp>
      <p:sp>
        <p:nvSpPr>
          <p:cNvPr id="43" name="KSO_Shape">
            <a:extLst>
              <a:ext uri="{FF2B5EF4-FFF2-40B4-BE49-F238E27FC236}">
                <a16:creationId xmlns:a16="http://schemas.microsoft.com/office/drawing/2014/main" id="{E6210712-DA0E-41FD-90CD-4895216404A4}"/>
              </a:ext>
            </a:extLst>
          </p:cNvPr>
          <p:cNvSpPr/>
          <p:nvPr/>
        </p:nvSpPr>
        <p:spPr bwMode="auto">
          <a:xfrm>
            <a:off x="2682561" y="2840613"/>
            <a:ext cx="634177" cy="634177"/>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anchor="ctr">
            <a:scene3d>
              <a:camera prst="orthographicFront"/>
              <a:lightRig rig="threePt" dir="t"/>
            </a:scene3d>
            <a:sp3d>
              <a:contourClr>
                <a:srgbClr val="FFFFFF"/>
              </a:contourClr>
            </a:sp3d>
          </a:bodyPr>
          <a:lstStyle/>
          <a:p>
            <a:pPr algn="ctr">
              <a:defRPr/>
            </a:pPr>
            <a:endParaRPr lang="zh-CN" altLang="en-US" sz="2000">
              <a:solidFill>
                <a:schemeClr val="bg1">
                  <a:lumMod val="85000"/>
                </a:schemeClr>
              </a:solidFill>
              <a:latin typeface="微软雅黑" panose="020B0503020204020204" charset="-122"/>
              <a:ea typeface="微软雅黑" panose="020B0503020204020204" charset="-122"/>
            </a:endParaRPr>
          </a:p>
        </p:txBody>
      </p:sp>
      <p:sp>
        <p:nvSpPr>
          <p:cNvPr id="44" name="矩形 43">
            <a:extLst>
              <a:ext uri="{FF2B5EF4-FFF2-40B4-BE49-F238E27FC236}">
                <a16:creationId xmlns:a16="http://schemas.microsoft.com/office/drawing/2014/main" id="{08FDD89A-9604-471C-BF77-0028D76730EA}"/>
              </a:ext>
            </a:extLst>
          </p:cNvPr>
          <p:cNvSpPr/>
          <p:nvPr/>
        </p:nvSpPr>
        <p:spPr>
          <a:xfrm>
            <a:off x="1992612" y="3594661"/>
            <a:ext cx="2127277" cy="369300"/>
          </a:xfrm>
          <a:prstGeom prst="rect">
            <a:avLst/>
          </a:prstGeom>
        </p:spPr>
        <p:txBody>
          <a:bodyPr wrap="square" lIns="91407" tIns="45704" rIns="91407" bIns="45704">
            <a:spAutoFit/>
          </a:bodyPr>
          <a:lstStyle/>
          <a:p>
            <a:pPr algn="ctr"/>
            <a:r>
              <a:rPr lang="zh-CN" altLang="en-US" b="1" dirty="0">
                <a:solidFill>
                  <a:schemeClr val="bg1"/>
                </a:solidFill>
                <a:latin typeface="微软雅黑" panose="020B0503020204020204" charset="-122"/>
                <a:ea typeface="微软雅黑" panose="020B0503020204020204" charset="-122"/>
              </a:rPr>
              <a:t>云服务</a:t>
            </a:r>
          </a:p>
        </p:txBody>
      </p:sp>
      <p:sp>
        <p:nvSpPr>
          <p:cNvPr id="45" name="矩形 44">
            <a:extLst>
              <a:ext uri="{FF2B5EF4-FFF2-40B4-BE49-F238E27FC236}">
                <a16:creationId xmlns:a16="http://schemas.microsoft.com/office/drawing/2014/main" id="{B8B8E4E0-5729-4C43-92E8-DE8C8A788382}"/>
              </a:ext>
            </a:extLst>
          </p:cNvPr>
          <p:cNvSpPr/>
          <p:nvPr/>
        </p:nvSpPr>
        <p:spPr>
          <a:xfrm>
            <a:off x="7392493" y="1471590"/>
            <a:ext cx="2891295" cy="369300"/>
          </a:xfrm>
          <a:prstGeom prst="rect">
            <a:avLst/>
          </a:prstGeom>
        </p:spPr>
        <p:txBody>
          <a:bodyPr wrap="square" lIns="91407" tIns="45704" rIns="91407" bIns="45704">
            <a:spAutoFit/>
          </a:bodyPr>
          <a:lstStyle/>
          <a:p>
            <a:r>
              <a:rPr lang="en-US" altLang="zh-CN" b="1" dirty="0">
                <a:solidFill>
                  <a:schemeClr val="bg1">
                    <a:lumMod val="85000"/>
                  </a:schemeClr>
                </a:solidFill>
                <a:latin typeface="微软雅黑" panose="020B0503020204020204" charset="-122"/>
                <a:ea typeface="微软雅黑" panose="020B0503020204020204" charset="-122"/>
              </a:rPr>
              <a:t>IaaS</a:t>
            </a:r>
            <a:r>
              <a:rPr lang="zh-CN" altLang="en-US" b="1" dirty="0">
                <a:solidFill>
                  <a:schemeClr val="bg1">
                    <a:lumMod val="85000"/>
                  </a:schemeClr>
                </a:solidFill>
                <a:latin typeface="微软雅黑" panose="020B0503020204020204" charset="-122"/>
                <a:ea typeface="微软雅黑" panose="020B0503020204020204" charset="-122"/>
              </a:rPr>
              <a:t>：基础设施即服务</a:t>
            </a:r>
          </a:p>
        </p:txBody>
      </p:sp>
      <p:sp>
        <p:nvSpPr>
          <p:cNvPr id="46" name="矩形 47">
            <a:extLst>
              <a:ext uri="{FF2B5EF4-FFF2-40B4-BE49-F238E27FC236}">
                <a16:creationId xmlns:a16="http://schemas.microsoft.com/office/drawing/2014/main" id="{12EA8FBF-1E9B-4F3C-95DF-7D5607DC7EC1}"/>
              </a:ext>
            </a:extLst>
          </p:cNvPr>
          <p:cNvSpPr>
            <a:spLocks noChangeArrowheads="1"/>
          </p:cNvSpPr>
          <p:nvPr/>
        </p:nvSpPr>
        <p:spPr bwMode="auto">
          <a:xfrm>
            <a:off x="7391807" y="1772752"/>
            <a:ext cx="2807581" cy="51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1200" b="1" dirty="0">
                <a:solidFill>
                  <a:schemeClr val="bg1">
                    <a:lumMod val="85000"/>
                  </a:schemeClr>
                </a:solidFill>
                <a:sym typeface="微软雅黑" panose="020B0503020204020204" charset="-122"/>
              </a:rPr>
              <a:t>通过</a:t>
            </a:r>
            <a:r>
              <a:rPr lang="en-US" altLang="zh-CN" sz="1200" b="1" dirty="0">
                <a:solidFill>
                  <a:schemeClr val="bg1">
                    <a:lumMod val="85000"/>
                  </a:schemeClr>
                </a:solidFill>
                <a:sym typeface="微软雅黑" panose="020B0503020204020204" charset="-122"/>
              </a:rPr>
              <a:t>Internet</a:t>
            </a:r>
            <a:r>
              <a:rPr lang="zh-CN" altLang="en-US" sz="1200" b="1" dirty="0">
                <a:solidFill>
                  <a:schemeClr val="bg1">
                    <a:lumMod val="85000"/>
                  </a:schemeClr>
                </a:solidFill>
                <a:sym typeface="微软雅黑" panose="020B0503020204020204" charset="-122"/>
              </a:rPr>
              <a:t>从完善的计算机基础设施获得服务。</a:t>
            </a:r>
          </a:p>
        </p:txBody>
      </p:sp>
      <p:sp>
        <p:nvSpPr>
          <p:cNvPr id="47" name="矩形 46">
            <a:extLst>
              <a:ext uri="{FF2B5EF4-FFF2-40B4-BE49-F238E27FC236}">
                <a16:creationId xmlns:a16="http://schemas.microsoft.com/office/drawing/2014/main" id="{F82CB004-9365-48BF-BDC6-DEB6B9E78609}"/>
              </a:ext>
            </a:extLst>
          </p:cNvPr>
          <p:cNvSpPr/>
          <p:nvPr/>
        </p:nvSpPr>
        <p:spPr>
          <a:xfrm>
            <a:off x="8184375" y="2551429"/>
            <a:ext cx="2296056" cy="369300"/>
          </a:xfrm>
          <a:prstGeom prst="rect">
            <a:avLst/>
          </a:prstGeom>
        </p:spPr>
        <p:txBody>
          <a:bodyPr wrap="square" lIns="91407" tIns="45704" rIns="91407" bIns="45704">
            <a:spAutoFit/>
          </a:bodyPr>
          <a:lstStyle/>
          <a:p>
            <a:r>
              <a:rPr lang="en-US" altLang="zh-CN" b="1" dirty="0">
                <a:solidFill>
                  <a:schemeClr val="bg1">
                    <a:lumMod val="85000"/>
                  </a:schemeClr>
                </a:solidFill>
                <a:latin typeface="微软雅黑" panose="020B0503020204020204" charset="-122"/>
                <a:ea typeface="微软雅黑" panose="020B0503020204020204" charset="-122"/>
              </a:rPr>
              <a:t>SaaS</a:t>
            </a:r>
            <a:r>
              <a:rPr lang="zh-CN" altLang="en-US" b="1" dirty="0">
                <a:solidFill>
                  <a:schemeClr val="bg1">
                    <a:lumMod val="85000"/>
                  </a:schemeClr>
                </a:solidFill>
                <a:latin typeface="微软雅黑" panose="020B0503020204020204" charset="-122"/>
                <a:ea typeface="微软雅黑" panose="020B0503020204020204" charset="-122"/>
              </a:rPr>
              <a:t>：软件即服务</a:t>
            </a:r>
          </a:p>
        </p:txBody>
      </p:sp>
      <p:sp>
        <p:nvSpPr>
          <p:cNvPr id="48" name="矩形 47">
            <a:extLst>
              <a:ext uri="{FF2B5EF4-FFF2-40B4-BE49-F238E27FC236}">
                <a16:creationId xmlns:a16="http://schemas.microsoft.com/office/drawing/2014/main" id="{502EBB2E-FE2A-4C92-AA96-6A23E2051CF5}"/>
              </a:ext>
            </a:extLst>
          </p:cNvPr>
          <p:cNvSpPr>
            <a:spLocks noChangeArrowheads="1"/>
          </p:cNvSpPr>
          <p:nvPr/>
        </p:nvSpPr>
        <p:spPr bwMode="auto">
          <a:xfrm>
            <a:off x="8183880" y="2852221"/>
            <a:ext cx="2807547" cy="95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1200" b="1" dirty="0">
                <a:solidFill>
                  <a:schemeClr val="bg1">
                    <a:lumMod val="85000"/>
                  </a:schemeClr>
                </a:solidFill>
                <a:sym typeface="微软雅黑" panose="020B0503020204020204" charset="-122"/>
              </a:rPr>
              <a:t>软件即服务是一种通过</a:t>
            </a:r>
            <a:r>
              <a:rPr lang="en-US" altLang="zh-CN" sz="1200" b="1" dirty="0">
                <a:solidFill>
                  <a:schemeClr val="bg1">
                    <a:lumMod val="85000"/>
                  </a:schemeClr>
                </a:solidFill>
                <a:sym typeface="微软雅黑" panose="020B0503020204020204" charset="-122"/>
              </a:rPr>
              <a:t>Internet</a:t>
            </a:r>
            <a:r>
              <a:rPr lang="zh-CN" altLang="en-US" sz="1200" b="1" dirty="0">
                <a:solidFill>
                  <a:schemeClr val="bg1">
                    <a:lumMod val="85000"/>
                  </a:schemeClr>
                </a:solidFill>
                <a:sym typeface="微软雅黑" panose="020B0503020204020204" charset="-122"/>
              </a:rPr>
              <a:t>提供软件的模式，用户无需购买软件，而是向提供商租用基于</a:t>
            </a:r>
            <a:r>
              <a:rPr lang="en-US" altLang="zh-CN" sz="1200" b="1" dirty="0">
                <a:solidFill>
                  <a:schemeClr val="bg1">
                    <a:lumMod val="85000"/>
                  </a:schemeClr>
                </a:solidFill>
                <a:sym typeface="微软雅黑" panose="020B0503020204020204" charset="-122"/>
              </a:rPr>
              <a:t>Web</a:t>
            </a:r>
            <a:r>
              <a:rPr lang="zh-CN" altLang="en-US" sz="1200" b="1" dirty="0">
                <a:solidFill>
                  <a:schemeClr val="bg1">
                    <a:lumMod val="85000"/>
                  </a:schemeClr>
                </a:solidFill>
                <a:sym typeface="微软雅黑" panose="020B0503020204020204" charset="-122"/>
              </a:rPr>
              <a:t>的软件，来管理企业经营活动。</a:t>
            </a:r>
          </a:p>
        </p:txBody>
      </p:sp>
      <p:sp>
        <p:nvSpPr>
          <p:cNvPr id="49" name="矩形 48">
            <a:extLst>
              <a:ext uri="{FF2B5EF4-FFF2-40B4-BE49-F238E27FC236}">
                <a16:creationId xmlns:a16="http://schemas.microsoft.com/office/drawing/2014/main" id="{FC1949CF-17C4-41FF-B2FC-54184CA24162}"/>
              </a:ext>
            </a:extLst>
          </p:cNvPr>
          <p:cNvSpPr/>
          <p:nvPr/>
        </p:nvSpPr>
        <p:spPr>
          <a:xfrm>
            <a:off x="7392493" y="3961400"/>
            <a:ext cx="2926080" cy="369300"/>
          </a:xfrm>
          <a:prstGeom prst="rect">
            <a:avLst/>
          </a:prstGeom>
        </p:spPr>
        <p:txBody>
          <a:bodyPr wrap="square" lIns="91407" tIns="45704" rIns="91407" bIns="45704">
            <a:spAutoFit/>
          </a:bodyPr>
          <a:lstStyle/>
          <a:p>
            <a:r>
              <a:rPr lang="en-US" altLang="zh-CN" b="1" dirty="0">
                <a:solidFill>
                  <a:schemeClr val="bg1">
                    <a:lumMod val="85000"/>
                  </a:schemeClr>
                </a:solidFill>
                <a:latin typeface="微软雅黑" panose="020B0503020204020204" charset="-122"/>
                <a:ea typeface="微软雅黑" panose="020B0503020204020204" charset="-122"/>
              </a:rPr>
              <a:t>PaaS</a:t>
            </a:r>
            <a:r>
              <a:rPr lang="zh-CN" altLang="en-US" b="1" dirty="0">
                <a:solidFill>
                  <a:schemeClr val="bg1">
                    <a:lumMod val="85000"/>
                  </a:schemeClr>
                </a:solidFill>
                <a:latin typeface="微软雅黑" panose="020B0503020204020204" charset="-122"/>
                <a:ea typeface="微软雅黑" panose="020B0503020204020204" charset="-122"/>
              </a:rPr>
              <a:t>：平台即服务</a:t>
            </a:r>
          </a:p>
        </p:txBody>
      </p:sp>
      <p:sp>
        <p:nvSpPr>
          <p:cNvPr id="52" name="椭圆 51">
            <a:extLst>
              <a:ext uri="{FF2B5EF4-FFF2-40B4-BE49-F238E27FC236}">
                <a16:creationId xmlns:a16="http://schemas.microsoft.com/office/drawing/2014/main" id="{795B3445-2440-44E9-9809-5756841121D0}"/>
              </a:ext>
            </a:extLst>
          </p:cNvPr>
          <p:cNvSpPr/>
          <p:nvPr/>
        </p:nvSpPr>
        <p:spPr>
          <a:xfrm>
            <a:off x="6631605" y="3999423"/>
            <a:ext cx="546792" cy="546792"/>
          </a:xfrm>
          <a:prstGeom prst="ellipse">
            <a:avLst/>
          </a:prstGeom>
          <a:solidFill>
            <a:srgbClr val="0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53" name="标题 4">
            <a:extLst>
              <a:ext uri="{FF2B5EF4-FFF2-40B4-BE49-F238E27FC236}">
                <a16:creationId xmlns:a16="http://schemas.microsoft.com/office/drawing/2014/main" id="{4762275F-F20F-41B7-8375-2BC81A314B05}"/>
              </a:ext>
            </a:extLst>
          </p:cNvPr>
          <p:cNvSpPr txBox="1"/>
          <p:nvPr/>
        </p:nvSpPr>
        <p:spPr>
          <a:xfrm>
            <a:off x="6646333" y="4116831"/>
            <a:ext cx="517671" cy="359947"/>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lumMod val="85000"/>
                  </a:schemeClr>
                </a:solidFill>
                <a:latin typeface="微软雅黑" panose="020B0503020204020204" charset="-122"/>
                <a:ea typeface="微软雅黑" panose="020B0503020204020204" charset="-122"/>
              </a:rPr>
              <a:t>03</a:t>
            </a:r>
          </a:p>
        </p:txBody>
      </p:sp>
      <p:sp>
        <p:nvSpPr>
          <p:cNvPr id="54" name="矩形 53">
            <a:extLst>
              <a:ext uri="{FF2B5EF4-FFF2-40B4-BE49-F238E27FC236}">
                <a16:creationId xmlns:a16="http://schemas.microsoft.com/office/drawing/2014/main" id="{CB68ACCF-90DA-4736-8E82-7CAA689E8B7C}"/>
              </a:ext>
            </a:extLst>
          </p:cNvPr>
          <p:cNvSpPr>
            <a:spLocks noChangeArrowheads="1"/>
          </p:cNvSpPr>
          <p:nvPr/>
        </p:nvSpPr>
        <p:spPr bwMode="auto">
          <a:xfrm>
            <a:off x="7378061" y="4254833"/>
            <a:ext cx="3102370" cy="738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en-US" altLang="zh-CN" sz="1200" b="1" dirty="0">
                <a:solidFill>
                  <a:schemeClr val="bg1">
                    <a:lumMod val="85000"/>
                  </a:schemeClr>
                </a:solidFill>
                <a:sym typeface="微软雅黑" panose="020B0503020204020204" charset="-122"/>
              </a:rPr>
              <a:t>PaaS</a:t>
            </a:r>
            <a:r>
              <a:rPr lang="zh-CN" altLang="en-US" sz="1200" b="1" dirty="0">
                <a:solidFill>
                  <a:schemeClr val="bg1">
                    <a:lumMod val="85000"/>
                  </a:schemeClr>
                </a:solidFill>
                <a:sym typeface="微软雅黑" panose="020B0503020204020204" charset="-122"/>
              </a:rPr>
              <a:t>实际上是指将软件研发的平台作为一种服务，以</a:t>
            </a:r>
            <a:r>
              <a:rPr lang="en-US" altLang="zh-CN" sz="1200" b="1" dirty="0">
                <a:solidFill>
                  <a:schemeClr val="bg1">
                    <a:lumMod val="85000"/>
                  </a:schemeClr>
                </a:solidFill>
                <a:sym typeface="微软雅黑" panose="020B0503020204020204" charset="-122"/>
              </a:rPr>
              <a:t>SaaS</a:t>
            </a:r>
            <a:r>
              <a:rPr lang="zh-CN" altLang="en-US" sz="1200" b="1" dirty="0">
                <a:solidFill>
                  <a:schemeClr val="bg1">
                    <a:lumMod val="85000"/>
                  </a:schemeClr>
                </a:solidFill>
                <a:sym typeface="微软雅黑" panose="020B0503020204020204" charset="-122"/>
              </a:rPr>
              <a:t>的模式提交给用户。因此，</a:t>
            </a:r>
            <a:r>
              <a:rPr lang="en-US" altLang="zh-CN" sz="1200" b="1" dirty="0">
                <a:solidFill>
                  <a:schemeClr val="bg1">
                    <a:lumMod val="85000"/>
                  </a:schemeClr>
                </a:solidFill>
                <a:sym typeface="微软雅黑" panose="020B0503020204020204" charset="-122"/>
              </a:rPr>
              <a:t>PaaS</a:t>
            </a:r>
            <a:r>
              <a:rPr lang="zh-CN" altLang="en-US" sz="1200" b="1" dirty="0">
                <a:solidFill>
                  <a:schemeClr val="bg1">
                    <a:lumMod val="85000"/>
                  </a:schemeClr>
                </a:solidFill>
                <a:sym typeface="微软雅黑" panose="020B0503020204020204" charset="-122"/>
              </a:rPr>
              <a:t>也是</a:t>
            </a:r>
            <a:r>
              <a:rPr lang="en-US" altLang="zh-CN" sz="1200" b="1" dirty="0">
                <a:solidFill>
                  <a:schemeClr val="bg1">
                    <a:lumMod val="85000"/>
                  </a:schemeClr>
                </a:solidFill>
                <a:sym typeface="微软雅黑" panose="020B0503020204020204" charset="-122"/>
              </a:rPr>
              <a:t>SaaS</a:t>
            </a:r>
            <a:r>
              <a:rPr lang="zh-CN" altLang="en-US" sz="1200" b="1" dirty="0">
                <a:solidFill>
                  <a:schemeClr val="bg1">
                    <a:lumMod val="85000"/>
                  </a:schemeClr>
                </a:solidFill>
                <a:sym typeface="微软雅黑" panose="020B0503020204020204" charset="-122"/>
              </a:rPr>
              <a:t>模式的一种应用。</a:t>
            </a:r>
          </a:p>
        </p:txBody>
      </p:sp>
      <p:grpSp>
        <p:nvGrpSpPr>
          <p:cNvPr id="2" name="组合 1">
            <a:extLst>
              <a:ext uri="{FF2B5EF4-FFF2-40B4-BE49-F238E27FC236}">
                <a16:creationId xmlns:a16="http://schemas.microsoft.com/office/drawing/2014/main" id="{22563D41-4821-4D44-9BA4-A19F1981CD07}"/>
              </a:ext>
            </a:extLst>
          </p:cNvPr>
          <p:cNvGrpSpPr/>
          <p:nvPr/>
        </p:nvGrpSpPr>
        <p:grpSpPr>
          <a:xfrm>
            <a:off x="1684026" y="5190543"/>
            <a:ext cx="9185484" cy="1055580"/>
            <a:chOff x="1626544" y="4576596"/>
            <a:chExt cx="4986689" cy="1723720"/>
          </a:xfrm>
        </p:grpSpPr>
        <p:sp>
          <p:nvSpPr>
            <p:cNvPr id="55" name="Rounded Rectangle 64">
              <a:extLst>
                <a:ext uri="{FF2B5EF4-FFF2-40B4-BE49-F238E27FC236}">
                  <a16:creationId xmlns:a16="http://schemas.microsoft.com/office/drawing/2014/main" id="{D49E2698-5787-4FCE-8FA9-379C11B01D63}"/>
                </a:ext>
              </a:extLst>
            </p:cNvPr>
            <p:cNvSpPr/>
            <p:nvPr/>
          </p:nvSpPr>
          <p:spPr>
            <a:xfrm>
              <a:off x="1626544" y="4732821"/>
              <a:ext cx="4986689" cy="1567495"/>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6" name="Text Box 10">
              <a:extLst>
                <a:ext uri="{FF2B5EF4-FFF2-40B4-BE49-F238E27FC236}">
                  <a16:creationId xmlns:a16="http://schemas.microsoft.com/office/drawing/2014/main" id="{436362C7-5126-4175-8FF9-64801D5B1E51}"/>
                </a:ext>
              </a:extLst>
            </p:cNvPr>
            <p:cNvSpPr txBox="1">
              <a:spLocks noChangeArrowheads="1"/>
            </p:cNvSpPr>
            <p:nvPr/>
          </p:nvSpPr>
          <p:spPr bwMode="auto">
            <a:xfrm>
              <a:off x="1752756" y="4576596"/>
              <a:ext cx="4664204" cy="1415772"/>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1600" b="1" dirty="0">
                  <a:solidFill>
                    <a:srgbClr val="45C1A4"/>
                  </a:solidFill>
                  <a:latin typeface="Open Sans" pitchFamily="34" charset="0"/>
                  <a:ea typeface="Open Sans" pitchFamily="34" charset="0"/>
                  <a:cs typeface="Open Sans" pitchFamily="34" charset="0"/>
                </a:rPr>
                <a:t>定义</a:t>
              </a:r>
              <a:endParaRPr lang="en-US" sz="1600" b="1" dirty="0">
                <a:solidFill>
                  <a:schemeClr val="bg1"/>
                </a:solidFill>
                <a:latin typeface="Open Sans" pitchFamily="34" charset="0"/>
                <a:ea typeface="Open Sans" pitchFamily="34" charset="0"/>
                <a:cs typeface="Open Sans" pitchFamily="34" charset="0"/>
              </a:endParaRPr>
            </a:p>
            <a:p>
              <a:pPr algn="just" defTabSz="1450940"/>
              <a:r>
                <a:rPr lang="zh-CN" altLang="en-US" sz="1400" dirty="0">
                  <a:solidFill>
                    <a:schemeClr val="bg1"/>
                  </a:solidFill>
                  <a:latin typeface="Open Sans" pitchFamily="34" charset="0"/>
                  <a:ea typeface="Open Sans" pitchFamily="34" charset="0"/>
                  <a:cs typeface="Open Sans" pitchFamily="34" charset="0"/>
                </a:rPr>
                <a:t>云是网络、互联网的一种比喻说法。云服务指通过网络以按需、易扩展的方式获得所需服务。这种服务可以是</a:t>
              </a:r>
              <a:r>
                <a:rPr lang="en-US" altLang="zh-CN" sz="1400" dirty="0">
                  <a:solidFill>
                    <a:schemeClr val="bg1"/>
                  </a:solidFill>
                  <a:latin typeface="Open Sans" pitchFamily="34" charset="0"/>
                  <a:ea typeface="Open Sans" pitchFamily="34" charset="0"/>
                  <a:cs typeface="Open Sans" pitchFamily="34" charset="0"/>
                </a:rPr>
                <a:t>IT</a:t>
              </a:r>
              <a:r>
                <a:rPr lang="zh-CN" altLang="en-US" sz="1400" dirty="0">
                  <a:solidFill>
                    <a:schemeClr val="bg1"/>
                  </a:solidFill>
                  <a:latin typeface="Open Sans" pitchFamily="34" charset="0"/>
                  <a:ea typeface="Open Sans" pitchFamily="34" charset="0"/>
                  <a:cs typeface="Open Sans" pitchFamily="34" charset="0"/>
                </a:rPr>
                <a:t>和软件、互联网相关，也可是其他服务。它意味着计算能力也可作为一种商品通过互联网进行流通。</a:t>
              </a:r>
              <a:endParaRPr lang="en-US" sz="1400" dirty="0">
                <a:solidFill>
                  <a:schemeClr val="bg1"/>
                </a:solidFill>
                <a:latin typeface="Open Sans" pitchFamily="34" charset="0"/>
                <a:ea typeface="Open Sans" pitchFamily="34" charset="0"/>
                <a:cs typeface="Open Sans" pitchFamily="34" charset="0"/>
              </a:endParaRPr>
            </a:p>
          </p:txBody>
        </p:sp>
      </p:grpSp>
    </p:spTree>
    <p:extLst>
      <p:ext uri="{BB962C8B-B14F-4D97-AF65-F5344CB8AC3E}">
        <p14:creationId xmlns:p14="http://schemas.microsoft.com/office/powerpoint/2010/main" val="1829744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3C69F76-5299-4E4A-BCF7-C9B9A0216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84" y="1230371"/>
            <a:ext cx="11763632" cy="5191491"/>
          </a:xfrm>
          <a:prstGeom prst="rect">
            <a:avLst/>
          </a:prstGeom>
        </p:spPr>
      </p:pic>
      <p:grpSp>
        <p:nvGrpSpPr>
          <p:cNvPr id="31" name="组合 30">
            <a:extLst>
              <a:ext uri="{FF2B5EF4-FFF2-40B4-BE49-F238E27FC236}">
                <a16:creationId xmlns:a16="http://schemas.microsoft.com/office/drawing/2014/main" id="{D4E3BE6B-7321-40BF-B104-193EE61C0C95}"/>
              </a:ext>
            </a:extLst>
          </p:cNvPr>
          <p:cNvGrpSpPr/>
          <p:nvPr/>
        </p:nvGrpSpPr>
        <p:grpSpPr>
          <a:xfrm>
            <a:off x="4856202" y="2891481"/>
            <a:ext cx="2421925" cy="1841157"/>
            <a:chOff x="6760996" y="2860506"/>
            <a:chExt cx="1764062" cy="1841157"/>
          </a:xfrm>
          <a:solidFill>
            <a:schemeClr val="accent4"/>
          </a:solidFill>
        </p:grpSpPr>
        <p:sp>
          <p:nvSpPr>
            <p:cNvPr id="32" name="Oval 4">
              <a:extLst>
                <a:ext uri="{FF2B5EF4-FFF2-40B4-BE49-F238E27FC236}">
                  <a16:creationId xmlns:a16="http://schemas.microsoft.com/office/drawing/2014/main" id="{4867B2AE-2424-459B-843D-74B5A5593A7B}"/>
                </a:ext>
              </a:extLst>
            </p:cNvPr>
            <p:cNvSpPr/>
            <p:nvPr/>
          </p:nvSpPr>
          <p:spPr>
            <a:xfrm>
              <a:off x="6760996" y="2860506"/>
              <a:ext cx="1764062" cy="1841157"/>
            </a:xfrm>
            <a:prstGeom prst="ellipse">
              <a:avLst/>
            </a:prstGeom>
            <a:grp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33" name="Text Box 10">
              <a:extLst>
                <a:ext uri="{FF2B5EF4-FFF2-40B4-BE49-F238E27FC236}">
                  <a16:creationId xmlns:a16="http://schemas.microsoft.com/office/drawing/2014/main" id="{4F5F3866-8254-4296-8B0A-7F69BB6491B7}"/>
                </a:ext>
              </a:extLst>
            </p:cNvPr>
            <p:cNvSpPr txBox="1">
              <a:spLocks noChangeArrowheads="1"/>
            </p:cNvSpPr>
            <p:nvPr/>
          </p:nvSpPr>
          <p:spPr bwMode="auto">
            <a:xfrm>
              <a:off x="6998451" y="3364386"/>
              <a:ext cx="1382602" cy="800219"/>
            </a:xfrm>
            <a:prstGeom prst="rect">
              <a:avLst/>
            </a:prstGeom>
            <a:grpFill/>
            <a:ln w="9525">
              <a:noFill/>
              <a:miter lim="800000"/>
              <a:headEnd/>
              <a:tailEnd/>
            </a:ln>
          </p:spPr>
          <p:txBody>
            <a:bodyPr wrap="square" lIns="60960" tIns="30480" rIns="60960" bIns="30480">
              <a:spAutoFit/>
            </a:bodyPr>
            <a:lstStyle/>
            <a:p>
              <a:pPr algn="ctr" defTabSz="1450940"/>
              <a:r>
                <a:rPr lang="zh-CN" altLang="en-US" sz="1600" b="1" dirty="0">
                  <a:solidFill>
                    <a:schemeClr val="bg1"/>
                  </a:solidFill>
                  <a:latin typeface="Open Sans" pitchFamily="34" charset="0"/>
                  <a:ea typeface="Open Sans" pitchFamily="34" charset="0"/>
                  <a:cs typeface="Open Sans" pitchFamily="34" charset="0"/>
                </a:rPr>
                <a:t>案例</a:t>
              </a:r>
              <a:r>
                <a:rPr lang="en-US" altLang="zh-CN" sz="1600" b="1" dirty="0">
                  <a:solidFill>
                    <a:schemeClr val="bg1"/>
                  </a:solidFill>
                  <a:latin typeface="Open Sans" pitchFamily="34" charset="0"/>
                  <a:ea typeface="Open Sans" pitchFamily="34" charset="0"/>
                  <a:cs typeface="Open Sans" pitchFamily="34" charset="0"/>
                </a:rPr>
                <a:t> Ⅰ</a:t>
              </a:r>
            </a:p>
            <a:p>
              <a:pPr algn="ctr" defTabSz="1450940"/>
              <a:r>
                <a:rPr lang="zh-CN" altLang="en-US" sz="1600" b="1" dirty="0">
                  <a:solidFill>
                    <a:schemeClr val="bg1"/>
                  </a:solidFill>
                  <a:latin typeface="Open Sans" pitchFamily="34" charset="0"/>
                  <a:ea typeface="Open Sans" pitchFamily="34" charset="0"/>
                  <a:cs typeface="Open Sans" pitchFamily="34" charset="0"/>
                </a:rPr>
                <a:t>腾讯云提供的金融云服务全场景</a:t>
              </a:r>
            </a:p>
          </p:txBody>
        </p:sp>
      </p:grpSp>
      <p:sp>
        <p:nvSpPr>
          <p:cNvPr id="50" name="Content Placeholder 7">
            <a:extLst>
              <a:ext uri="{FF2B5EF4-FFF2-40B4-BE49-F238E27FC236}">
                <a16:creationId xmlns:a16="http://schemas.microsoft.com/office/drawing/2014/main" id="{7A938D56-C4A8-451D-A72C-2E50CD1E42D2}"/>
              </a:ext>
            </a:extLst>
          </p:cNvPr>
          <p:cNvSpPr txBox="1">
            <a:spLocks/>
          </p:cNvSpPr>
          <p:nvPr/>
        </p:nvSpPr>
        <p:spPr>
          <a:xfrm>
            <a:off x="3640383" y="7566"/>
            <a:ext cx="5218511" cy="83888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3600" dirty="0">
                <a:solidFill>
                  <a:schemeClr val="bg1">
                    <a:lumMod val="85000"/>
                  </a:schemeClr>
                </a:solidFill>
              </a:rPr>
              <a:t>云</a:t>
            </a:r>
            <a:endParaRPr lang="en-US" sz="3600" dirty="0">
              <a:solidFill>
                <a:schemeClr val="bg1">
                  <a:lumMod val="85000"/>
                </a:schemeClr>
              </a:solidFill>
            </a:endParaRPr>
          </a:p>
        </p:txBody>
      </p:sp>
      <p:sp>
        <p:nvSpPr>
          <p:cNvPr id="51" name="Title 1">
            <a:extLst>
              <a:ext uri="{FF2B5EF4-FFF2-40B4-BE49-F238E27FC236}">
                <a16:creationId xmlns:a16="http://schemas.microsoft.com/office/drawing/2014/main" id="{21D1F2B7-4E03-4617-B194-F32B648C8D40}"/>
              </a:ext>
            </a:extLst>
          </p:cNvPr>
          <p:cNvSpPr txBox="1">
            <a:spLocks/>
          </p:cNvSpPr>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dirty="0">
                <a:solidFill>
                  <a:schemeClr val="bg1">
                    <a:lumMod val="85000"/>
                  </a:schemeClr>
                </a:solidFill>
                <a:latin typeface="+mn-lt"/>
                <a:ea typeface="Roboto" panose="02000000000000000000" pitchFamily="2" charset="0"/>
              </a:rPr>
              <a:t>Cloud</a:t>
            </a:r>
            <a:endParaRPr lang="en-US" sz="1200" dirty="0">
              <a:solidFill>
                <a:schemeClr val="bg1">
                  <a:lumMod val="85000"/>
                </a:schemeClr>
              </a:solidFill>
              <a:latin typeface="+mn-lt"/>
              <a:ea typeface="Roboto" panose="02000000000000000000" pitchFamily="2" charset="0"/>
            </a:endParaRPr>
          </a:p>
        </p:txBody>
      </p:sp>
      <p:grpSp>
        <p:nvGrpSpPr>
          <p:cNvPr id="57" name="Group 42">
            <a:extLst>
              <a:ext uri="{FF2B5EF4-FFF2-40B4-BE49-F238E27FC236}">
                <a16:creationId xmlns:a16="http://schemas.microsoft.com/office/drawing/2014/main" id="{7092C220-7C45-4159-98DC-B1A232F716C9}"/>
              </a:ext>
            </a:extLst>
          </p:cNvPr>
          <p:cNvGrpSpPr/>
          <p:nvPr/>
        </p:nvGrpSpPr>
        <p:grpSpPr>
          <a:xfrm>
            <a:off x="5556768" y="844754"/>
            <a:ext cx="1440000" cy="58058"/>
            <a:chOff x="4616262" y="2307771"/>
            <a:chExt cx="2349876" cy="58058"/>
          </a:xfrm>
        </p:grpSpPr>
        <p:sp>
          <p:nvSpPr>
            <p:cNvPr id="58" name="Rectangle 43">
              <a:extLst>
                <a:ext uri="{FF2B5EF4-FFF2-40B4-BE49-F238E27FC236}">
                  <a16:creationId xmlns:a16="http://schemas.microsoft.com/office/drawing/2014/main" id="{55E8E86C-E6DC-4E7B-B24B-70072B736744}"/>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85000"/>
                  </a:schemeClr>
                </a:solidFill>
              </a:endParaRPr>
            </a:p>
          </p:txBody>
        </p:sp>
        <p:sp>
          <p:nvSpPr>
            <p:cNvPr id="59" name="Rectangle 44">
              <a:extLst>
                <a:ext uri="{FF2B5EF4-FFF2-40B4-BE49-F238E27FC236}">
                  <a16:creationId xmlns:a16="http://schemas.microsoft.com/office/drawing/2014/main" id="{04087F83-1602-45C2-A14A-FF3660FB5F5E}"/>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85000"/>
                  </a:schemeClr>
                </a:solidFill>
              </a:endParaRPr>
            </a:p>
          </p:txBody>
        </p:sp>
      </p:grpSp>
    </p:spTree>
    <p:extLst>
      <p:ext uri="{BB962C8B-B14F-4D97-AF65-F5344CB8AC3E}">
        <p14:creationId xmlns:p14="http://schemas.microsoft.com/office/powerpoint/2010/main" val="139479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7">
            <a:extLst>
              <a:ext uri="{FF2B5EF4-FFF2-40B4-BE49-F238E27FC236}">
                <a16:creationId xmlns:a16="http://schemas.microsoft.com/office/drawing/2014/main" id="{5DC977FB-2BF7-42D3-A9FC-1E96B124CBF2}"/>
              </a:ext>
            </a:extLst>
          </p:cNvPr>
          <p:cNvSpPr txBox="1">
            <a:spLocks/>
          </p:cNvSpPr>
          <p:nvPr/>
        </p:nvSpPr>
        <p:spPr>
          <a:xfrm>
            <a:off x="3640383" y="7566"/>
            <a:ext cx="5218511" cy="83888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3600" dirty="0">
                <a:solidFill>
                  <a:schemeClr val="bg1">
                    <a:lumMod val="85000"/>
                  </a:schemeClr>
                </a:solidFill>
              </a:rPr>
              <a:t>云</a:t>
            </a:r>
            <a:endParaRPr lang="en-US" sz="3600" dirty="0">
              <a:solidFill>
                <a:schemeClr val="bg1">
                  <a:lumMod val="85000"/>
                </a:schemeClr>
              </a:solidFill>
            </a:endParaRPr>
          </a:p>
        </p:txBody>
      </p:sp>
      <p:sp>
        <p:nvSpPr>
          <p:cNvPr id="3" name="Title 1">
            <a:extLst>
              <a:ext uri="{FF2B5EF4-FFF2-40B4-BE49-F238E27FC236}">
                <a16:creationId xmlns:a16="http://schemas.microsoft.com/office/drawing/2014/main" id="{DBD41068-6F49-45EB-AEF4-8906F4EA43C0}"/>
              </a:ext>
            </a:extLst>
          </p:cNvPr>
          <p:cNvSpPr txBox="1">
            <a:spLocks/>
          </p:cNvSpPr>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dirty="0">
                <a:solidFill>
                  <a:schemeClr val="bg1">
                    <a:lumMod val="85000"/>
                  </a:schemeClr>
                </a:solidFill>
                <a:latin typeface="+mn-lt"/>
                <a:ea typeface="Roboto" panose="02000000000000000000" pitchFamily="2" charset="0"/>
              </a:rPr>
              <a:t>Cloud</a:t>
            </a:r>
            <a:endParaRPr lang="en-US" sz="1200" dirty="0">
              <a:solidFill>
                <a:schemeClr val="bg1">
                  <a:lumMod val="85000"/>
                </a:schemeClr>
              </a:solidFill>
              <a:latin typeface="+mn-lt"/>
              <a:ea typeface="Roboto" panose="02000000000000000000" pitchFamily="2" charset="0"/>
            </a:endParaRPr>
          </a:p>
        </p:txBody>
      </p:sp>
      <p:grpSp>
        <p:nvGrpSpPr>
          <p:cNvPr id="4" name="Group 42">
            <a:extLst>
              <a:ext uri="{FF2B5EF4-FFF2-40B4-BE49-F238E27FC236}">
                <a16:creationId xmlns:a16="http://schemas.microsoft.com/office/drawing/2014/main" id="{D59AFF2D-D97A-4792-844B-27EC86C83BB8}"/>
              </a:ext>
            </a:extLst>
          </p:cNvPr>
          <p:cNvGrpSpPr/>
          <p:nvPr/>
        </p:nvGrpSpPr>
        <p:grpSpPr>
          <a:xfrm>
            <a:off x="5556768" y="844754"/>
            <a:ext cx="1440000" cy="58058"/>
            <a:chOff x="4616262" y="2307771"/>
            <a:chExt cx="2349876" cy="58058"/>
          </a:xfrm>
        </p:grpSpPr>
        <p:sp>
          <p:nvSpPr>
            <p:cNvPr id="5" name="Rectangle 43">
              <a:extLst>
                <a:ext uri="{FF2B5EF4-FFF2-40B4-BE49-F238E27FC236}">
                  <a16:creationId xmlns:a16="http://schemas.microsoft.com/office/drawing/2014/main" id="{A09A698D-B579-4D63-8DF7-21452C67458E}"/>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85000"/>
                  </a:schemeClr>
                </a:solidFill>
              </a:endParaRPr>
            </a:p>
          </p:txBody>
        </p:sp>
        <p:sp>
          <p:nvSpPr>
            <p:cNvPr id="6" name="Rectangle 44">
              <a:extLst>
                <a:ext uri="{FF2B5EF4-FFF2-40B4-BE49-F238E27FC236}">
                  <a16:creationId xmlns:a16="http://schemas.microsoft.com/office/drawing/2014/main" id="{85639D90-B4DA-4803-98D0-970179747404}"/>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85000"/>
                  </a:schemeClr>
                </a:solidFill>
              </a:endParaRPr>
            </a:p>
          </p:txBody>
        </p:sp>
      </p:grpSp>
      <p:cxnSp>
        <p:nvCxnSpPr>
          <p:cNvPr id="7" name="Straight Connector 43">
            <a:extLst>
              <a:ext uri="{FF2B5EF4-FFF2-40B4-BE49-F238E27FC236}">
                <a16:creationId xmlns:a16="http://schemas.microsoft.com/office/drawing/2014/main" id="{DE52031A-DDA6-4AD3-B060-6EBF59D39400}"/>
              </a:ext>
            </a:extLst>
          </p:cNvPr>
          <p:cNvCxnSpPr>
            <a:cxnSpLocks/>
          </p:cNvCxnSpPr>
          <p:nvPr/>
        </p:nvCxnSpPr>
        <p:spPr>
          <a:xfrm flipH="1">
            <a:off x="679622" y="3969502"/>
            <a:ext cx="10673303" cy="0"/>
          </a:xfrm>
          <a:prstGeom prst="line">
            <a:avLst/>
          </a:prstGeom>
          <a:ln>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9" name="图示 8">
            <a:extLst>
              <a:ext uri="{FF2B5EF4-FFF2-40B4-BE49-F238E27FC236}">
                <a16:creationId xmlns:a16="http://schemas.microsoft.com/office/drawing/2014/main" id="{75BBF4AB-CE6C-4C03-9F88-E52CE7C9C023}"/>
              </a:ext>
            </a:extLst>
          </p:cNvPr>
          <p:cNvGraphicFramePr/>
          <p:nvPr>
            <p:extLst>
              <p:ext uri="{D42A27DB-BD31-4B8C-83A1-F6EECF244321}">
                <p14:modId xmlns:p14="http://schemas.microsoft.com/office/powerpoint/2010/main" val="2237599185"/>
              </p:ext>
            </p:extLst>
          </p:nvPr>
        </p:nvGraphicFramePr>
        <p:xfrm>
          <a:off x="2251097" y="1757765"/>
          <a:ext cx="8726906" cy="2023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文本框 11">
            <a:extLst>
              <a:ext uri="{FF2B5EF4-FFF2-40B4-BE49-F238E27FC236}">
                <a16:creationId xmlns:a16="http://schemas.microsoft.com/office/drawing/2014/main" id="{803E2215-7F4D-4221-A897-4A6FEF5A4E34}"/>
              </a:ext>
            </a:extLst>
          </p:cNvPr>
          <p:cNvSpPr txBox="1"/>
          <p:nvPr/>
        </p:nvSpPr>
        <p:spPr>
          <a:xfrm>
            <a:off x="1015539" y="1852116"/>
            <a:ext cx="615553" cy="2023038"/>
          </a:xfrm>
          <a:prstGeom prst="rect">
            <a:avLst/>
          </a:prstGeom>
          <a:noFill/>
        </p:spPr>
        <p:txBody>
          <a:bodyPr vert="eaVert" wrap="square" rtlCol="0">
            <a:spAutoFit/>
          </a:bodyPr>
          <a:lstStyle/>
          <a:p>
            <a:r>
              <a:rPr lang="zh-CN" altLang="en-US" sz="2800" dirty="0">
                <a:solidFill>
                  <a:schemeClr val="bg1"/>
                </a:solidFill>
              </a:rPr>
              <a:t>大数据场景</a:t>
            </a:r>
            <a:endParaRPr lang="en-US" altLang="zh-CN" sz="2800" dirty="0">
              <a:solidFill>
                <a:schemeClr val="bg1"/>
              </a:solidFill>
            </a:endParaRPr>
          </a:p>
        </p:txBody>
      </p:sp>
      <p:graphicFrame>
        <p:nvGraphicFramePr>
          <p:cNvPr id="14" name="图示 13">
            <a:extLst>
              <a:ext uri="{FF2B5EF4-FFF2-40B4-BE49-F238E27FC236}">
                <a16:creationId xmlns:a16="http://schemas.microsoft.com/office/drawing/2014/main" id="{B6186B00-4CAB-4747-BABC-4BAADDCD416D}"/>
              </a:ext>
            </a:extLst>
          </p:cNvPr>
          <p:cNvGraphicFramePr/>
          <p:nvPr>
            <p:extLst>
              <p:ext uri="{D42A27DB-BD31-4B8C-83A1-F6EECF244321}">
                <p14:modId xmlns:p14="http://schemas.microsoft.com/office/powerpoint/2010/main" val="28008135"/>
              </p:ext>
            </p:extLst>
          </p:nvPr>
        </p:nvGraphicFramePr>
        <p:xfrm>
          <a:off x="2251097" y="4185471"/>
          <a:ext cx="8726906" cy="18287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5" name="文本框 14">
            <a:extLst>
              <a:ext uri="{FF2B5EF4-FFF2-40B4-BE49-F238E27FC236}">
                <a16:creationId xmlns:a16="http://schemas.microsoft.com/office/drawing/2014/main" id="{C03E082E-DD38-4748-B5CB-5D2F5124640C}"/>
              </a:ext>
            </a:extLst>
          </p:cNvPr>
          <p:cNvSpPr txBox="1"/>
          <p:nvPr/>
        </p:nvSpPr>
        <p:spPr>
          <a:xfrm>
            <a:off x="1002315" y="4185471"/>
            <a:ext cx="615553" cy="2023038"/>
          </a:xfrm>
          <a:prstGeom prst="rect">
            <a:avLst/>
          </a:prstGeom>
          <a:noFill/>
        </p:spPr>
        <p:txBody>
          <a:bodyPr vert="eaVert" wrap="square" rtlCol="0">
            <a:spAutoFit/>
          </a:bodyPr>
          <a:lstStyle/>
          <a:p>
            <a:r>
              <a:rPr lang="zh-CN" altLang="en-US" sz="2800" dirty="0">
                <a:solidFill>
                  <a:schemeClr val="bg1"/>
                </a:solidFill>
              </a:rPr>
              <a:t>智能</a:t>
            </a:r>
            <a:r>
              <a:rPr lang="en-US" altLang="zh-CN" sz="2800" dirty="0">
                <a:solidFill>
                  <a:schemeClr val="bg1"/>
                </a:solidFill>
              </a:rPr>
              <a:t>AI</a:t>
            </a:r>
            <a:r>
              <a:rPr lang="zh-CN" altLang="en-US" sz="2800" dirty="0">
                <a:solidFill>
                  <a:schemeClr val="bg1"/>
                </a:solidFill>
              </a:rPr>
              <a:t>平台</a:t>
            </a:r>
            <a:endParaRPr lang="en-US" altLang="zh-CN" sz="2800" dirty="0">
              <a:solidFill>
                <a:schemeClr val="bg1"/>
              </a:solidFill>
            </a:endParaRPr>
          </a:p>
        </p:txBody>
      </p:sp>
    </p:spTree>
    <p:extLst>
      <p:ext uri="{BB962C8B-B14F-4D97-AF65-F5344CB8AC3E}">
        <p14:creationId xmlns:p14="http://schemas.microsoft.com/office/powerpoint/2010/main" val="2520152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81490" y="1689272"/>
            <a:ext cx="10118743" cy="4651461"/>
          </a:xfrm>
          <a:prstGeom prst="rect">
            <a:avLst/>
          </a:prstGeom>
          <a:noFill/>
        </p:spPr>
        <p:txBody>
          <a:bodyPr wrap="square" rIns="144000" bIns="36000" numCol="1" spcCol="360000" rtlCol="0">
            <a:spAutoFit/>
          </a:bodyPr>
          <a:lstStyle/>
          <a:p>
            <a:pPr algn="just">
              <a:lnSpc>
                <a:spcPct val="150000"/>
              </a:lnSpc>
            </a:pPr>
            <a:r>
              <a:rPr lang="zh-CN" altLang="en-US" sz="2000" dirty="0">
                <a:solidFill>
                  <a:schemeClr val="bg2">
                    <a:lumMod val="50000"/>
                  </a:schemeClr>
                </a:solidFill>
              </a:rPr>
              <a:t>大数据技术基于对海量数据进行分析，从不同维度深度挖掘保险用户特性，进而优化保险价值链条的各个环节。其中精准定价、精准营销和反欺诈是大数据技术在保险行业中最具潜力的发展方向，同样也是目前主流保险大数据创业公司发展的方向。</a:t>
            </a:r>
          </a:p>
          <a:p>
            <a:pPr algn="just">
              <a:lnSpc>
                <a:spcPct val="150000"/>
              </a:lnSpc>
            </a:pPr>
            <a:endParaRPr lang="en-US" altLang="zh-CN" sz="2000" dirty="0">
              <a:solidFill>
                <a:schemeClr val="bg2">
                  <a:lumMod val="50000"/>
                </a:schemeClr>
              </a:solidFill>
            </a:endParaRPr>
          </a:p>
          <a:p>
            <a:pPr algn="just">
              <a:lnSpc>
                <a:spcPct val="150000"/>
              </a:lnSpc>
            </a:pPr>
            <a:r>
              <a:rPr lang="zh-CN" altLang="en-US" sz="2000" dirty="0">
                <a:solidFill>
                  <a:schemeClr val="bg2">
                    <a:lumMod val="50000"/>
                  </a:schemeClr>
                </a:solidFill>
              </a:rPr>
              <a:t>随着行业数据累积量和数据质量的双提升，以及跨渠道、跨行业、跨平台间数据的进一步共享开放，大数据技术在客户获取、识别、分析、预判等方面将发挥更大价值。尤其是在客户细分方面，大数据技术将帮助险企开拓更多蓝海，特别是对于中小公司和互联网科技公司而言，通过大数据技术支持，深耕特定场景，聚焦小众，并以此为中心，打通上下游产业链，在垂直领域开疆辟土、精耕细作，不失为绕开红海的最优战略选择。</a:t>
            </a:r>
            <a:endParaRPr lang="en-US" sz="2000" dirty="0">
              <a:solidFill>
                <a:schemeClr val="bg2">
                  <a:lumMod val="75000"/>
                </a:schemeClr>
              </a:solidFill>
            </a:endParaRPr>
          </a:p>
          <a:p>
            <a:pPr algn="just">
              <a:lnSpc>
                <a:spcPct val="150000"/>
              </a:lnSpc>
            </a:pPr>
            <a:endParaRPr lang="en-US" sz="2000" dirty="0">
              <a:solidFill>
                <a:schemeClr val="bg2">
                  <a:lumMod val="75000"/>
                </a:schemeClr>
              </a:solidFill>
              <a:latin typeface="Signika Negative" pitchFamily="2" charset="0"/>
            </a:endParaRPr>
          </a:p>
        </p:txBody>
      </p:sp>
      <p:sp>
        <p:nvSpPr>
          <p:cNvPr id="16" name="Content Placeholder 7"/>
          <p:cNvSpPr txBox="1">
            <a:spLocks/>
          </p:cNvSpPr>
          <p:nvPr/>
        </p:nvSpPr>
        <p:spPr>
          <a:xfrm>
            <a:off x="3640383" y="7566"/>
            <a:ext cx="5218511" cy="83747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3600" dirty="0">
                <a:solidFill>
                  <a:schemeClr val="bg2">
                    <a:lumMod val="50000"/>
                  </a:schemeClr>
                </a:solidFill>
              </a:rPr>
              <a:t>大数据</a:t>
            </a:r>
            <a:endParaRPr lang="en-US" sz="3600" dirty="0">
              <a:solidFill>
                <a:schemeClr val="bg2">
                  <a:lumMod val="50000"/>
                </a:schemeClr>
              </a:solidFill>
            </a:endParaRPr>
          </a:p>
        </p:txBody>
      </p:sp>
      <p:sp>
        <p:nvSpPr>
          <p:cNvPr id="20" name="Title 1"/>
          <p:cNvSpPr txBox="1">
            <a:spLocks/>
          </p:cNvSpPr>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1200" dirty="0">
                <a:solidFill>
                  <a:schemeClr val="bg2">
                    <a:lumMod val="75000"/>
                  </a:schemeClr>
                </a:solidFill>
                <a:latin typeface="+mn-lt"/>
                <a:ea typeface="Roboto" panose="02000000000000000000" pitchFamily="2" charset="0"/>
              </a:rPr>
              <a:t>Big dat</a:t>
            </a:r>
            <a:r>
              <a:rPr lang="en-US" altLang="zh-CN" sz="1200" dirty="0">
                <a:solidFill>
                  <a:schemeClr val="bg2">
                    <a:lumMod val="75000"/>
                  </a:schemeClr>
                </a:solidFill>
                <a:latin typeface="+mn-lt"/>
                <a:ea typeface="Roboto" panose="02000000000000000000" pitchFamily="2" charset="0"/>
              </a:rPr>
              <a:t>a</a:t>
            </a:r>
            <a:endParaRPr lang="en-US" sz="1200" dirty="0">
              <a:solidFill>
                <a:schemeClr val="bg2">
                  <a:lumMod val="75000"/>
                </a:schemeClr>
              </a:solidFill>
              <a:latin typeface="+mn-lt"/>
              <a:ea typeface="Roboto" panose="02000000000000000000" pitchFamily="2" charset="0"/>
            </a:endParaRPr>
          </a:p>
        </p:txBody>
      </p:sp>
      <p:grpSp>
        <p:nvGrpSpPr>
          <p:cNvPr id="21" name="Group 20"/>
          <p:cNvGrpSpPr/>
          <p:nvPr/>
        </p:nvGrpSpPr>
        <p:grpSpPr>
          <a:xfrm>
            <a:off x="5556768" y="844754"/>
            <a:ext cx="1440000" cy="58058"/>
            <a:chOff x="4616262" y="2307771"/>
            <a:chExt cx="2349876" cy="58058"/>
          </a:xfrm>
        </p:grpSpPr>
        <p:sp>
          <p:nvSpPr>
            <p:cNvPr id="22" name="Rectangle 21"/>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3853371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19DCB46C-CE3B-4326-8DAE-9886F34F6F69}"/>
              </a:ext>
            </a:extLst>
          </p:cNvPr>
          <p:cNvGrpSpPr/>
          <p:nvPr/>
        </p:nvGrpSpPr>
        <p:grpSpPr>
          <a:xfrm>
            <a:off x="3482367" y="2595405"/>
            <a:ext cx="5227266" cy="2698814"/>
            <a:chOff x="2832402" y="2778060"/>
            <a:chExt cx="5227266" cy="2698814"/>
          </a:xfrm>
        </p:grpSpPr>
        <p:pic>
          <p:nvPicPr>
            <p:cNvPr id="3" name="图片 2">
              <a:extLst>
                <a:ext uri="{FF2B5EF4-FFF2-40B4-BE49-F238E27FC236}">
                  <a16:creationId xmlns:a16="http://schemas.microsoft.com/office/drawing/2014/main" id="{B5A64CAB-445A-4312-8AA1-B9CC11C5B3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2328" y="2778060"/>
              <a:ext cx="1667340" cy="1578243"/>
            </a:xfrm>
            <a:prstGeom prst="rect">
              <a:avLst/>
            </a:prstGeom>
          </p:spPr>
        </p:pic>
        <p:pic>
          <p:nvPicPr>
            <p:cNvPr id="5" name="图片 4">
              <a:extLst>
                <a:ext uri="{FF2B5EF4-FFF2-40B4-BE49-F238E27FC236}">
                  <a16:creationId xmlns:a16="http://schemas.microsoft.com/office/drawing/2014/main" id="{D9874070-B9B8-4994-8CCC-C8090C4DB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100" y="4463131"/>
              <a:ext cx="1667340" cy="1013743"/>
            </a:xfrm>
            <a:prstGeom prst="rect">
              <a:avLst/>
            </a:prstGeom>
          </p:spPr>
        </p:pic>
        <p:pic>
          <p:nvPicPr>
            <p:cNvPr id="11" name="图片 10">
              <a:extLst>
                <a:ext uri="{FF2B5EF4-FFF2-40B4-BE49-F238E27FC236}">
                  <a16:creationId xmlns:a16="http://schemas.microsoft.com/office/drawing/2014/main" id="{C86CD288-D74C-449F-852A-A571E1832B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2402" y="4463131"/>
              <a:ext cx="1671870" cy="1013743"/>
            </a:xfrm>
            <a:prstGeom prst="rect">
              <a:avLst/>
            </a:prstGeom>
          </p:spPr>
        </p:pic>
        <p:pic>
          <p:nvPicPr>
            <p:cNvPr id="13" name="图片 12">
              <a:extLst>
                <a:ext uri="{FF2B5EF4-FFF2-40B4-BE49-F238E27FC236}">
                  <a16:creationId xmlns:a16="http://schemas.microsoft.com/office/drawing/2014/main" id="{8B597D0C-C51F-4AF2-8344-56A3F70CDA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6932" y="2778060"/>
              <a:ext cx="1667340" cy="1578243"/>
            </a:xfrm>
            <a:prstGeom prst="rect">
              <a:avLst/>
            </a:prstGeom>
          </p:spPr>
        </p:pic>
        <p:pic>
          <p:nvPicPr>
            <p:cNvPr id="20" name="图片 19">
              <a:extLst>
                <a:ext uri="{FF2B5EF4-FFF2-40B4-BE49-F238E27FC236}">
                  <a16:creationId xmlns:a16="http://schemas.microsoft.com/office/drawing/2014/main" id="{61301408-1BA3-48AB-B8EE-8F8A6CB9E7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14630" y="2778060"/>
              <a:ext cx="1667340" cy="1578243"/>
            </a:xfrm>
            <a:prstGeom prst="rect">
              <a:avLst/>
            </a:prstGeom>
          </p:spPr>
        </p:pic>
      </p:grpSp>
      <p:sp>
        <p:nvSpPr>
          <p:cNvPr id="14" name="Text Box 7">
            <a:extLst>
              <a:ext uri="{FF2B5EF4-FFF2-40B4-BE49-F238E27FC236}">
                <a16:creationId xmlns:a16="http://schemas.microsoft.com/office/drawing/2014/main" id="{F905309F-5EED-47F7-A5EE-8B4619718FA8}"/>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保险公司竞争的开端</a:t>
            </a:r>
            <a:endParaRPr lang="en-CA" sz="4267" b="1" spc="-200" dirty="0">
              <a:solidFill>
                <a:schemeClr val="bg1"/>
              </a:solidFill>
              <a:latin typeface="Open Sans" pitchFamily="34" charset="0"/>
              <a:ea typeface="Open Sans" pitchFamily="34" charset="0"/>
              <a:cs typeface="Open Sans" pitchFamily="34" charset="0"/>
            </a:endParaRPr>
          </a:p>
        </p:txBody>
      </p:sp>
      <p:sp>
        <p:nvSpPr>
          <p:cNvPr id="15" name="Text Box 7">
            <a:extLst>
              <a:ext uri="{FF2B5EF4-FFF2-40B4-BE49-F238E27FC236}">
                <a16:creationId xmlns:a16="http://schemas.microsoft.com/office/drawing/2014/main" id="{73A72A6A-406C-4227-98A1-809C98A34B50}"/>
              </a:ext>
            </a:extLst>
          </p:cNvPr>
          <p:cNvSpPr txBox="1">
            <a:spLocks noChangeArrowheads="1"/>
          </p:cNvSpPr>
          <p:nvPr/>
        </p:nvSpPr>
        <p:spPr bwMode="auto">
          <a:xfrm>
            <a:off x="738423" y="1357948"/>
            <a:ext cx="10725541" cy="307777"/>
          </a:xfrm>
          <a:prstGeom prst="rect">
            <a:avLst/>
          </a:prstGeom>
          <a:noFill/>
          <a:ln w="9525">
            <a:noFill/>
            <a:miter lim="800000"/>
            <a:headEnd/>
            <a:tailEnd/>
          </a:ln>
        </p:spPr>
        <p:txBody>
          <a:bodyPr wrap="square" lIns="60960" tIns="30480" rIns="60960" bIns="30480" anchor="ctr">
            <a:spAutoFit/>
          </a:bodyPr>
          <a:lstStyle/>
          <a:p>
            <a:pPr algn="ctr" defTabSz="1450940"/>
            <a:r>
              <a:rPr lang="zh-CN" altLang="en-US" sz="1600" dirty="0">
                <a:solidFill>
                  <a:schemeClr val="bg1"/>
                </a:solidFill>
                <a:latin typeface="Open Sans Semibold" pitchFamily="34" charset="0"/>
                <a:ea typeface="Open Sans Semibold" pitchFamily="34" charset="0"/>
                <a:cs typeface="Open Sans Semibold" pitchFamily="34" charset="0"/>
              </a:rPr>
              <a:t>保险公司从一家走向多家，竞争开始出现</a:t>
            </a:r>
          </a:p>
        </p:txBody>
      </p:sp>
      <p:pic>
        <p:nvPicPr>
          <p:cNvPr id="4" name="图片 3">
            <a:extLst>
              <a:ext uri="{FF2B5EF4-FFF2-40B4-BE49-F238E27FC236}">
                <a16:creationId xmlns:a16="http://schemas.microsoft.com/office/drawing/2014/main" id="{8193337A-6A23-464F-8C91-0E54E07E7F7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6405" b="6405"/>
          <a:stretch/>
        </p:blipFill>
        <p:spPr>
          <a:xfrm>
            <a:off x="7042293" y="4280475"/>
            <a:ext cx="1667340" cy="1013744"/>
          </a:xfrm>
          <a:prstGeom prst="rect">
            <a:avLst/>
          </a:prstGeom>
        </p:spPr>
      </p:pic>
    </p:spTree>
    <p:extLst>
      <p:ext uri="{BB962C8B-B14F-4D97-AF65-F5344CB8AC3E}">
        <p14:creationId xmlns:p14="http://schemas.microsoft.com/office/powerpoint/2010/main" val="2238180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7">
            <a:extLst>
              <a:ext uri="{FF2B5EF4-FFF2-40B4-BE49-F238E27FC236}">
                <a16:creationId xmlns:a16="http://schemas.microsoft.com/office/drawing/2014/main" id="{EBC3F9CC-81CB-45ED-A39B-290DEEE294B6}"/>
              </a:ext>
            </a:extLst>
          </p:cNvPr>
          <p:cNvSpPr txBox="1">
            <a:spLocks/>
          </p:cNvSpPr>
          <p:nvPr/>
        </p:nvSpPr>
        <p:spPr>
          <a:xfrm>
            <a:off x="3640383" y="7566"/>
            <a:ext cx="5218511" cy="83747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3600" dirty="0">
                <a:solidFill>
                  <a:schemeClr val="bg2">
                    <a:lumMod val="50000"/>
                  </a:schemeClr>
                </a:solidFill>
              </a:rPr>
              <a:t>大数据</a:t>
            </a:r>
            <a:endParaRPr lang="en-US" sz="3600" dirty="0">
              <a:solidFill>
                <a:schemeClr val="bg2">
                  <a:lumMod val="50000"/>
                </a:schemeClr>
              </a:solidFill>
            </a:endParaRPr>
          </a:p>
        </p:txBody>
      </p:sp>
      <p:sp>
        <p:nvSpPr>
          <p:cNvPr id="3" name="Title 1">
            <a:extLst>
              <a:ext uri="{FF2B5EF4-FFF2-40B4-BE49-F238E27FC236}">
                <a16:creationId xmlns:a16="http://schemas.microsoft.com/office/drawing/2014/main" id="{F7652F48-95E2-46C5-9A09-BE6E0D212750}"/>
              </a:ext>
            </a:extLst>
          </p:cNvPr>
          <p:cNvSpPr txBox="1">
            <a:spLocks/>
          </p:cNvSpPr>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1200" dirty="0">
                <a:solidFill>
                  <a:schemeClr val="bg2">
                    <a:lumMod val="75000"/>
                  </a:schemeClr>
                </a:solidFill>
                <a:latin typeface="+mn-lt"/>
                <a:ea typeface="Roboto" panose="02000000000000000000" pitchFamily="2" charset="0"/>
              </a:rPr>
              <a:t>Big dat</a:t>
            </a:r>
            <a:r>
              <a:rPr lang="en-US" altLang="zh-CN" sz="1200" dirty="0">
                <a:solidFill>
                  <a:schemeClr val="bg2">
                    <a:lumMod val="75000"/>
                  </a:schemeClr>
                </a:solidFill>
                <a:latin typeface="+mn-lt"/>
                <a:ea typeface="Roboto" panose="02000000000000000000" pitchFamily="2" charset="0"/>
              </a:rPr>
              <a:t>a</a:t>
            </a:r>
            <a:endParaRPr lang="en-US" sz="1200" dirty="0">
              <a:solidFill>
                <a:schemeClr val="bg2">
                  <a:lumMod val="75000"/>
                </a:schemeClr>
              </a:solidFill>
              <a:latin typeface="+mn-lt"/>
              <a:ea typeface="Roboto" panose="02000000000000000000" pitchFamily="2" charset="0"/>
            </a:endParaRPr>
          </a:p>
        </p:txBody>
      </p:sp>
      <p:grpSp>
        <p:nvGrpSpPr>
          <p:cNvPr id="4" name="Group 20">
            <a:extLst>
              <a:ext uri="{FF2B5EF4-FFF2-40B4-BE49-F238E27FC236}">
                <a16:creationId xmlns:a16="http://schemas.microsoft.com/office/drawing/2014/main" id="{C8279AED-B73A-42B9-B5C7-43878A7BF340}"/>
              </a:ext>
            </a:extLst>
          </p:cNvPr>
          <p:cNvGrpSpPr/>
          <p:nvPr/>
        </p:nvGrpSpPr>
        <p:grpSpPr>
          <a:xfrm>
            <a:off x="5556768" y="844754"/>
            <a:ext cx="1440000" cy="58058"/>
            <a:chOff x="4616262" y="2307771"/>
            <a:chExt cx="2349876" cy="58058"/>
          </a:xfrm>
        </p:grpSpPr>
        <p:sp>
          <p:nvSpPr>
            <p:cNvPr id="5" name="Rectangle 21">
              <a:extLst>
                <a:ext uri="{FF2B5EF4-FFF2-40B4-BE49-F238E27FC236}">
                  <a16:creationId xmlns:a16="http://schemas.microsoft.com/office/drawing/2014/main" id="{6D3CCDAA-5DF1-4AF4-B1F9-F3AAC52A17AE}"/>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22">
              <a:extLst>
                <a:ext uri="{FF2B5EF4-FFF2-40B4-BE49-F238E27FC236}">
                  <a16:creationId xmlns:a16="http://schemas.microsoft.com/office/drawing/2014/main" id="{39AA5D3F-F7E3-460D-97AB-DEB992F524DF}"/>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Rectangle 2">
            <a:extLst>
              <a:ext uri="{FF2B5EF4-FFF2-40B4-BE49-F238E27FC236}">
                <a16:creationId xmlns:a16="http://schemas.microsoft.com/office/drawing/2014/main" id="{ABB67F3B-B4F2-44A7-B519-98DCE9435605}"/>
              </a:ext>
            </a:extLst>
          </p:cNvPr>
          <p:cNvSpPr/>
          <p:nvPr/>
        </p:nvSpPr>
        <p:spPr>
          <a:xfrm>
            <a:off x="-12195" y="1397000"/>
            <a:ext cx="2503432" cy="2133600"/>
          </a:xfrm>
          <a:prstGeom prst="rect">
            <a:avLst/>
          </a:prstGeom>
          <a:solidFill>
            <a:srgbClr val="4BACC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3">
            <a:extLst>
              <a:ext uri="{FF2B5EF4-FFF2-40B4-BE49-F238E27FC236}">
                <a16:creationId xmlns:a16="http://schemas.microsoft.com/office/drawing/2014/main" id="{E2A4770B-BB14-482E-975F-878959D5AA6E}"/>
              </a:ext>
            </a:extLst>
          </p:cNvPr>
          <p:cNvSpPr/>
          <p:nvPr/>
        </p:nvSpPr>
        <p:spPr>
          <a:xfrm>
            <a:off x="-12195" y="3525520"/>
            <a:ext cx="2503432" cy="2133600"/>
          </a:xfrm>
          <a:prstGeom prst="rect">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4">
            <a:extLst>
              <a:ext uri="{FF2B5EF4-FFF2-40B4-BE49-F238E27FC236}">
                <a16:creationId xmlns:a16="http://schemas.microsoft.com/office/drawing/2014/main" id="{292EC544-6EDE-4995-9464-C76E6AB5C904}"/>
              </a:ext>
            </a:extLst>
          </p:cNvPr>
          <p:cNvSpPr/>
          <p:nvPr/>
        </p:nvSpPr>
        <p:spPr>
          <a:xfrm>
            <a:off x="2491237" y="1397000"/>
            <a:ext cx="2389636" cy="2133600"/>
          </a:xfrm>
          <a:prstGeom prst="rect">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5">
            <a:extLst>
              <a:ext uri="{FF2B5EF4-FFF2-40B4-BE49-F238E27FC236}">
                <a16:creationId xmlns:a16="http://schemas.microsoft.com/office/drawing/2014/main" id="{FEF92989-07EE-4C2A-8905-49AA69C79EE3}"/>
              </a:ext>
            </a:extLst>
          </p:cNvPr>
          <p:cNvSpPr/>
          <p:nvPr/>
        </p:nvSpPr>
        <p:spPr>
          <a:xfrm>
            <a:off x="2491237" y="3530600"/>
            <a:ext cx="2389636" cy="2133600"/>
          </a:xfrm>
          <a:prstGeom prst="rect">
            <a:avLst/>
          </a:prstGeom>
          <a:solidFill>
            <a:srgbClr val="45C1A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6">
            <a:extLst>
              <a:ext uri="{FF2B5EF4-FFF2-40B4-BE49-F238E27FC236}">
                <a16:creationId xmlns:a16="http://schemas.microsoft.com/office/drawing/2014/main" id="{2AA28DA2-2E87-422A-939D-C83AFAAA92CC}"/>
              </a:ext>
            </a:extLst>
          </p:cNvPr>
          <p:cNvSpPr/>
          <p:nvPr/>
        </p:nvSpPr>
        <p:spPr>
          <a:xfrm>
            <a:off x="4880873" y="1397000"/>
            <a:ext cx="2389636" cy="2133600"/>
          </a:xfrm>
          <a:prstGeom prst="rect">
            <a:avLst/>
          </a:prstGeom>
          <a:solidFill>
            <a:srgbClr val="4BACC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7">
            <a:extLst>
              <a:ext uri="{FF2B5EF4-FFF2-40B4-BE49-F238E27FC236}">
                <a16:creationId xmlns:a16="http://schemas.microsoft.com/office/drawing/2014/main" id="{3F344B5E-3B44-4B53-AA40-0F92B55FD488}"/>
              </a:ext>
            </a:extLst>
          </p:cNvPr>
          <p:cNvSpPr/>
          <p:nvPr/>
        </p:nvSpPr>
        <p:spPr>
          <a:xfrm>
            <a:off x="4880873" y="3525520"/>
            <a:ext cx="2389636" cy="2133600"/>
          </a:xfrm>
          <a:prstGeom prst="rect">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8">
            <a:extLst>
              <a:ext uri="{FF2B5EF4-FFF2-40B4-BE49-F238E27FC236}">
                <a16:creationId xmlns:a16="http://schemas.microsoft.com/office/drawing/2014/main" id="{ACF128AB-F180-4C71-B499-B54A88B4FA9B}"/>
              </a:ext>
            </a:extLst>
          </p:cNvPr>
          <p:cNvSpPr/>
          <p:nvPr/>
        </p:nvSpPr>
        <p:spPr>
          <a:xfrm>
            <a:off x="7270509" y="1397000"/>
            <a:ext cx="2389636" cy="2133600"/>
          </a:xfrm>
          <a:prstGeom prst="rect">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9">
            <a:extLst>
              <a:ext uri="{FF2B5EF4-FFF2-40B4-BE49-F238E27FC236}">
                <a16:creationId xmlns:a16="http://schemas.microsoft.com/office/drawing/2014/main" id="{30A4D4D8-CC28-46C8-9281-68DFBDC5FA56}"/>
              </a:ext>
            </a:extLst>
          </p:cNvPr>
          <p:cNvSpPr/>
          <p:nvPr/>
        </p:nvSpPr>
        <p:spPr>
          <a:xfrm>
            <a:off x="7270509" y="3530600"/>
            <a:ext cx="2389636" cy="2133600"/>
          </a:xfrm>
          <a:prstGeom prst="rect">
            <a:avLst/>
          </a:prstGeom>
          <a:solidFill>
            <a:srgbClr val="45C1A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0">
            <a:extLst>
              <a:ext uri="{FF2B5EF4-FFF2-40B4-BE49-F238E27FC236}">
                <a16:creationId xmlns:a16="http://schemas.microsoft.com/office/drawing/2014/main" id="{2AF81D0B-A7EE-41E7-A1B0-8E65902DE223}"/>
              </a:ext>
            </a:extLst>
          </p:cNvPr>
          <p:cNvSpPr/>
          <p:nvPr/>
        </p:nvSpPr>
        <p:spPr>
          <a:xfrm>
            <a:off x="9660145" y="1391920"/>
            <a:ext cx="2554439" cy="2133600"/>
          </a:xfrm>
          <a:prstGeom prst="rect">
            <a:avLst/>
          </a:prstGeom>
          <a:solidFill>
            <a:srgbClr val="4BACC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1">
            <a:extLst>
              <a:ext uri="{FF2B5EF4-FFF2-40B4-BE49-F238E27FC236}">
                <a16:creationId xmlns:a16="http://schemas.microsoft.com/office/drawing/2014/main" id="{2819D883-E30F-470F-8C3E-0A4E44EF5474}"/>
              </a:ext>
            </a:extLst>
          </p:cNvPr>
          <p:cNvSpPr/>
          <p:nvPr/>
        </p:nvSpPr>
        <p:spPr>
          <a:xfrm>
            <a:off x="9660145" y="3520440"/>
            <a:ext cx="2554439" cy="2133600"/>
          </a:xfrm>
          <a:prstGeom prst="rect">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Text Box 10">
            <a:extLst>
              <a:ext uri="{FF2B5EF4-FFF2-40B4-BE49-F238E27FC236}">
                <a16:creationId xmlns:a16="http://schemas.microsoft.com/office/drawing/2014/main" id="{87DE173B-2598-4799-BA20-0EA24FDEC6EF}"/>
              </a:ext>
            </a:extLst>
          </p:cNvPr>
          <p:cNvSpPr txBox="1">
            <a:spLocks noChangeArrowheads="1"/>
          </p:cNvSpPr>
          <p:nvPr/>
        </p:nvSpPr>
        <p:spPr bwMode="auto">
          <a:xfrm>
            <a:off x="5080000" y="3671680"/>
            <a:ext cx="2032000" cy="1969770"/>
          </a:xfrm>
          <a:prstGeom prst="rect">
            <a:avLst/>
          </a:prstGeom>
          <a:noFill/>
          <a:ln w="9525">
            <a:noFill/>
            <a:miter lim="800000"/>
            <a:headEnd/>
            <a:tailEnd/>
          </a:ln>
        </p:spPr>
        <p:txBody>
          <a:bodyPr wrap="square" lIns="60960" tIns="30480" rIns="60960" bIns="30480">
            <a:spAutoFit/>
          </a:bodyPr>
          <a:lstStyle/>
          <a:p>
            <a:pPr defTabSz="1450940"/>
            <a:r>
              <a:rPr lang="zh-CN" altLang="en-US" sz="2400" b="1" dirty="0">
                <a:solidFill>
                  <a:schemeClr val="bg1"/>
                </a:solidFill>
                <a:latin typeface="Open Sans" pitchFamily="34" charset="0"/>
                <a:ea typeface="Open Sans" pitchFamily="34" charset="0"/>
                <a:cs typeface="Open Sans" pitchFamily="34" charset="0"/>
              </a:rPr>
              <a:t>应用方向</a:t>
            </a:r>
            <a:r>
              <a:rPr lang="en-US" sz="2400" b="1" dirty="0">
                <a:solidFill>
                  <a:schemeClr val="bg1"/>
                </a:solidFill>
                <a:latin typeface="Open Sans" pitchFamily="34" charset="0"/>
                <a:ea typeface="Open Sans" pitchFamily="34" charset="0"/>
                <a:cs typeface="Open Sans" pitchFamily="34" charset="0"/>
              </a:rPr>
              <a:t> III</a:t>
            </a:r>
          </a:p>
          <a:p>
            <a:pPr defTabSz="1450940"/>
            <a:endParaRPr lang="en-US" sz="2000" dirty="0">
              <a:solidFill>
                <a:schemeClr val="bg1"/>
              </a:solidFill>
              <a:latin typeface="Open Sans" pitchFamily="34" charset="0"/>
              <a:ea typeface="Open Sans" pitchFamily="34" charset="0"/>
              <a:cs typeface="Open Sans" pitchFamily="34" charset="0"/>
            </a:endParaRPr>
          </a:p>
          <a:p>
            <a:pPr defTabSz="1450940"/>
            <a:r>
              <a:rPr lang="zh-CN" altLang="en-US" sz="2000" dirty="0">
                <a:solidFill>
                  <a:schemeClr val="bg1"/>
                </a:solidFill>
                <a:latin typeface="Open Sans" pitchFamily="34" charset="0"/>
                <a:ea typeface="Open Sans" pitchFamily="34" charset="0"/>
                <a:cs typeface="Open Sans" pitchFamily="34" charset="0"/>
              </a:rPr>
              <a:t>基于大数据和人工智能的保险产品创新场景化、定制化与智能化</a:t>
            </a:r>
          </a:p>
        </p:txBody>
      </p:sp>
      <p:sp>
        <p:nvSpPr>
          <p:cNvPr id="18" name="Text Box 10">
            <a:extLst>
              <a:ext uri="{FF2B5EF4-FFF2-40B4-BE49-F238E27FC236}">
                <a16:creationId xmlns:a16="http://schemas.microsoft.com/office/drawing/2014/main" id="{FC924FB3-E29D-4802-85E2-78BAED043156}"/>
              </a:ext>
            </a:extLst>
          </p:cNvPr>
          <p:cNvSpPr txBox="1">
            <a:spLocks noChangeArrowheads="1"/>
          </p:cNvSpPr>
          <p:nvPr/>
        </p:nvSpPr>
        <p:spPr bwMode="auto">
          <a:xfrm>
            <a:off x="7449325" y="1555860"/>
            <a:ext cx="2032000" cy="1969770"/>
          </a:xfrm>
          <a:prstGeom prst="rect">
            <a:avLst/>
          </a:prstGeom>
          <a:noFill/>
          <a:ln w="9525">
            <a:noFill/>
            <a:miter lim="800000"/>
            <a:headEnd/>
            <a:tailEnd/>
          </a:ln>
        </p:spPr>
        <p:txBody>
          <a:bodyPr wrap="square" lIns="60960" tIns="30480" rIns="60960" bIns="30480">
            <a:spAutoFit/>
          </a:bodyPr>
          <a:lstStyle/>
          <a:p>
            <a:pPr defTabSz="1450940"/>
            <a:r>
              <a:rPr lang="zh-CN" altLang="en-US" sz="2400" b="1" dirty="0">
                <a:solidFill>
                  <a:schemeClr val="bg1"/>
                </a:solidFill>
                <a:latin typeface="Open Sans" pitchFamily="34" charset="0"/>
                <a:ea typeface="Open Sans" pitchFamily="34" charset="0"/>
                <a:cs typeface="Open Sans" pitchFamily="34" charset="0"/>
              </a:rPr>
              <a:t>应用方向</a:t>
            </a:r>
            <a:r>
              <a:rPr lang="en-US" sz="2400" b="1" dirty="0">
                <a:solidFill>
                  <a:schemeClr val="bg1"/>
                </a:solidFill>
                <a:latin typeface="Open Sans" pitchFamily="34" charset="0"/>
                <a:ea typeface="Open Sans" pitchFamily="34" charset="0"/>
                <a:cs typeface="Open Sans" pitchFamily="34" charset="0"/>
              </a:rPr>
              <a:t> IV</a:t>
            </a:r>
          </a:p>
          <a:p>
            <a:pPr defTabSz="1450940"/>
            <a:endParaRPr lang="en-US" sz="2000" dirty="0">
              <a:solidFill>
                <a:schemeClr val="bg1"/>
              </a:solidFill>
              <a:latin typeface="Open Sans" pitchFamily="34" charset="0"/>
              <a:ea typeface="Open Sans" pitchFamily="34" charset="0"/>
              <a:cs typeface="Open Sans" pitchFamily="34" charset="0"/>
            </a:endParaRPr>
          </a:p>
          <a:p>
            <a:pPr defTabSz="1450940"/>
            <a:r>
              <a:rPr lang="zh-CN" altLang="en-US" sz="2000" dirty="0">
                <a:solidFill>
                  <a:schemeClr val="bg1"/>
                </a:solidFill>
                <a:latin typeface="Open Sans" pitchFamily="34" charset="0"/>
                <a:ea typeface="Open Sans" pitchFamily="34" charset="0"/>
                <a:cs typeface="Open Sans" pitchFamily="34" charset="0"/>
              </a:rPr>
              <a:t>基于大数据和人工智能的保险反欺诈</a:t>
            </a:r>
          </a:p>
          <a:p>
            <a:pPr defTabSz="1450940"/>
            <a:endParaRPr lang="en-US" sz="2000" dirty="0">
              <a:solidFill>
                <a:schemeClr val="bg1"/>
              </a:solidFill>
              <a:latin typeface="Open Sans" pitchFamily="34" charset="0"/>
              <a:ea typeface="Open Sans" pitchFamily="34" charset="0"/>
              <a:cs typeface="Open Sans" pitchFamily="34" charset="0"/>
            </a:endParaRPr>
          </a:p>
        </p:txBody>
      </p:sp>
      <p:sp>
        <p:nvSpPr>
          <p:cNvPr id="19" name="Text Box 10">
            <a:extLst>
              <a:ext uri="{FF2B5EF4-FFF2-40B4-BE49-F238E27FC236}">
                <a16:creationId xmlns:a16="http://schemas.microsoft.com/office/drawing/2014/main" id="{BF2E64A0-FCEC-4FBE-B5B0-1261D7B4890D}"/>
              </a:ext>
            </a:extLst>
          </p:cNvPr>
          <p:cNvSpPr txBox="1">
            <a:spLocks noChangeArrowheads="1"/>
          </p:cNvSpPr>
          <p:nvPr/>
        </p:nvSpPr>
        <p:spPr bwMode="auto">
          <a:xfrm>
            <a:off x="2670053" y="1555860"/>
            <a:ext cx="2032000" cy="1661993"/>
          </a:xfrm>
          <a:prstGeom prst="rect">
            <a:avLst/>
          </a:prstGeom>
          <a:noFill/>
          <a:ln w="9525">
            <a:noFill/>
            <a:miter lim="800000"/>
            <a:headEnd/>
            <a:tailEnd/>
          </a:ln>
        </p:spPr>
        <p:txBody>
          <a:bodyPr wrap="square" lIns="60960" tIns="30480" rIns="60960" bIns="30480">
            <a:spAutoFit/>
          </a:bodyPr>
          <a:lstStyle/>
          <a:p>
            <a:pPr defTabSz="1450940"/>
            <a:r>
              <a:rPr lang="zh-CN" altLang="en-US" sz="2400" b="1" dirty="0">
                <a:solidFill>
                  <a:schemeClr val="bg1"/>
                </a:solidFill>
                <a:latin typeface="Open Sans" pitchFamily="34" charset="0"/>
                <a:ea typeface="Open Sans" pitchFamily="34" charset="0"/>
                <a:cs typeface="Open Sans" pitchFamily="34" charset="0"/>
              </a:rPr>
              <a:t>应用方向</a:t>
            </a:r>
            <a:r>
              <a:rPr lang="en-US" sz="2400" b="1" dirty="0">
                <a:solidFill>
                  <a:schemeClr val="bg1"/>
                </a:solidFill>
                <a:latin typeface="Open Sans" pitchFamily="34" charset="0"/>
                <a:ea typeface="Open Sans" pitchFamily="34" charset="0"/>
                <a:cs typeface="Open Sans" pitchFamily="34" charset="0"/>
              </a:rPr>
              <a:t> II</a:t>
            </a:r>
          </a:p>
          <a:p>
            <a:pPr defTabSz="1450940"/>
            <a:endParaRPr lang="en-US" sz="2000" dirty="0">
              <a:solidFill>
                <a:schemeClr val="bg1"/>
              </a:solidFill>
              <a:latin typeface="Open Sans" pitchFamily="34" charset="0"/>
              <a:ea typeface="Open Sans" pitchFamily="34" charset="0"/>
              <a:cs typeface="Open Sans" pitchFamily="34" charset="0"/>
            </a:endParaRPr>
          </a:p>
          <a:p>
            <a:pPr defTabSz="1450940"/>
            <a:r>
              <a:rPr lang="zh-CN" altLang="en-US" sz="2000" dirty="0">
                <a:solidFill>
                  <a:schemeClr val="bg1"/>
                </a:solidFill>
                <a:latin typeface="Open Sans" pitchFamily="34" charset="0"/>
                <a:ea typeface="Open Sans" pitchFamily="34" charset="0"/>
                <a:cs typeface="Open Sans" pitchFamily="34" charset="0"/>
              </a:rPr>
              <a:t>基于大数据的差异化服务</a:t>
            </a:r>
          </a:p>
          <a:p>
            <a:pPr defTabSz="1450940"/>
            <a:endParaRPr lang="en-US" sz="2000" dirty="0">
              <a:solidFill>
                <a:schemeClr val="bg1"/>
              </a:solidFill>
              <a:latin typeface="Open Sans" pitchFamily="34" charset="0"/>
              <a:ea typeface="Open Sans" pitchFamily="34" charset="0"/>
              <a:cs typeface="Open Sans" pitchFamily="34" charset="0"/>
            </a:endParaRPr>
          </a:p>
        </p:txBody>
      </p:sp>
      <p:sp>
        <p:nvSpPr>
          <p:cNvPr id="20" name="Text Box 10">
            <a:extLst>
              <a:ext uri="{FF2B5EF4-FFF2-40B4-BE49-F238E27FC236}">
                <a16:creationId xmlns:a16="http://schemas.microsoft.com/office/drawing/2014/main" id="{4B173ADD-14A5-401D-B26B-59F0FF1F2921}"/>
              </a:ext>
            </a:extLst>
          </p:cNvPr>
          <p:cNvSpPr txBox="1">
            <a:spLocks noChangeArrowheads="1"/>
          </p:cNvSpPr>
          <p:nvPr/>
        </p:nvSpPr>
        <p:spPr bwMode="auto">
          <a:xfrm>
            <a:off x="9921363" y="3671680"/>
            <a:ext cx="2032000" cy="1969770"/>
          </a:xfrm>
          <a:prstGeom prst="rect">
            <a:avLst/>
          </a:prstGeom>
          <a:noFill/>
          <a:ln w="9525">
            <a:noFill/>
            <a:miter lim="800000"/>
            <a:headEnd/>
            <a:tailEnd/>
          </a:ln>
        </p:spPr>
        <p:txBody>
          <a:bodyPr wrap="square" lIns="60960" tIns="30480" rIns="60960" bIns="30480">
            <a:spAutoFit/>
          </a:bodyPr>
          <a:lstStyle/>
          <a:p>
            <a:pPr defTabSz="1450940"/>
            <a:r>
              <a:rPr lang="zh-CN" altLang="en-US" sz="2400" b="1" dirty="0">
                <a:solidFill>
                  <a:schemeClr val="bg1"/>
                </a:solidFill>
                <a:latin typeface="Open Sans" pitchFamily="34" charset="0"/>
                <a:ea typeface="Open Sans" pitchFamily="34" charset="0"/>
                <a:cs typeface="Open Sans" pitchFamily="34" charset="0"/>
              </a:rPr>
              <a:t>应用方向</a:t>
            </a:r>
            <a:r>
              <a:rPr lang="en-US" sz="2400" b="1" dirty="0">
                <a:solidFill>
                  <a:schemeClr val="bg1"/>
                </a:solidFill>
                <a:latin typeface="Open Sans" pitchFamily="34" charset="0"/>
                <a:ea typeface="Open Sans" pitchFamily="34" charset="0"/>
                <a:cs typeface="Open Sans" pitchFamily="34" charset="0"/>
              </a:rPr>
              <a:t> V</a:t>
            </a:r>
          </a:p>
          <a:p>
            <a:pPr defTabSz="1450940"/>
            <a:endParaRPr lang="en-US" sz="2000" dirty="0">
              <a:solidFill>
                <a:schemeClr val="bg1"/>
              </a:solidFill>
              <a:latin typeface="Open Sans" pitchFamily="34" charset="0"/>
              <a:ea typeface="Open Sans" pitchFamily="34" charset="0"/>
              <a:cs typeface="Open Sans" pitchFamily="34" charset="0"/>
            </a:endParaRPr>
          </a:p>
          <a:p>
            <a:pPr defTabSz="1450940"/>
            <a:r>
              <a:rPr lang="zh-CN" altLang="en-US" sz="2000" dirty="0">
                <a:solidFill>
                  <a:schemeClr val="bg1"/>
                </a:solidFill>
                <a:latin typeface="Open Sans" pitchFamily="34" charset="0"/>
                <a:ea typeface="Open Sans" pitchFamily="34" charset="0"/>
                <a:cs typeface="Open Sans" pitchFamily="34" charset="0"/>
              </a:rPr>
              <a:t>基于大数据和云计算的保险定价动态化、差异化与精确化</a:t>
            </a:r>
          </a:p>
        </p:txBody>
      </p:sp>
      <p:sp>
        <p:nvSpPr>
          <p:cNvPr id="21" name="Text Box 10">
            <a:extLst>
              <a:ext uri="{FF2B5EF4-FFF2-40B4-BE49-F238E27FC236}">
                <a16:creationId xmlns:a16="http://schemas.microsoft.com/office/drawing/2014/main" id="{A11088CE-D85B-4328-AF9C-9F598850BBA8}"/>
              </a:ext>
            </a:extLst>
          </p:cNvPr>
          <p:cNvSpPr txBox="1">
            <a:spLocks noChangeArrowheads="1"/>
          </p:cNvSpPr>
          <p:nvPr/>
        </p:nvSpPr>
        <p:spPr bwMode="auto">
          <a:xfrm>
            <a:off x="223521" y="3671680"/>
            <a:ext cx="2032000" cy="2277547"/>
          </a:xfrm>
          <a:prstGeom prst="rect">
            <a:avLst/>
          </a:prstGeom>
          <a:noFill/>
          <a:ln w="9525">
            <a:noFill/>
            <a:miter lim="800000"/>
            <a:headEnd/>
            <a:tailEnd/>
          </a:ln>
        </p:spPr>
        <p:txBody>
          <a:bodyPr wrap="square" lIns="60960" tIns="30480" rIns="60960" bIns="30480">
            <a:spAutoFit/>
          </a:bodyPr>
          <a:lstStyle/>
          <a:p>
            <a:pPr defTabSz="1450940"/>
            <a:r>
              <a:rPr lang="zh-CN" altLang="en-US" sz="2400" b="1" dirty="0">
                <a:solidFill>
                  <a:schemeClr val="bg1"/>
                </a:solidFill>
                <a:latin typeface="Open Sans" pitchFamily="34" charset="0"/>
                <a:ea typeface="Open Sans" pitchFamily="34" charset="0"/>
                <a:cs typeface="Open Sans" pitchFamily="34" charset="0"/>
              </a:rPr>
              <a:t>应用方向</a:t>
            </a:r>
            <a:r>
              <a:rPr lang="en-US" sz="2400" b="1" dirty="0">
                <a:solidFill>
                  <a:schemeClr val="bg1"/>
                </a:solidFill>
                <a:latin typeface="Open Sans" pitchFamily="34" charset="0"/>
                <a:ea typeface="Open Sans" pitchFamily="34" charset="0"/>
                <a:cs typeface="Open Sans" pitchFamily="34" charset="0"/>
              </a:rPr>
              <a:t> I</a:t>
            </a:r>
          </a:p>
          <a:p>
            <a:pPr defTabSz="1450940"/>
            <a:endParaRPr lang="en-US" sz="2000" dirty="0">
              <a:solidFill>
                <a:schemeClr val="bg1"/>
              </a:solidFill>
              <a:latin typeface="Open Sans" pitchFamily="34" charset="0"/>
              <a:ea typeface="Open Sans" pitchFamily="34" charset="0"/>
              <a:cs typeface="Open Sans" pitchFamily="34" charset="0"/>
            </a:endParaRPr>
          </a:p>
          <a:p>
            <a:pPr defTabSz="1450940"/>
            <a:r>
              <a:rPr lang="zh-CN" altLang="en-US" sz="2000" dirty="0">
                <a:solidFill>
                  <a:schemeClr val="bg1"/>
                </a:solidFill>
                <a:latin typeface="Open Sans" pitchFamily="34" charset="0"/>
                <a:ea typeface="Open Sans" pitchFamily="34" charset="0"/>
                <a:cs typeface="Open Sans" pitchFamily="34" charset="0"/>
              </a:rPr>
              <a:t>基于大数据的精准营销管理，客户画像</a:t>
            </a:r>
            <a:endParaRPr lang="en-US" altLang="zh-CN" sz="2000" dirty="0">
              <a:solidFill>
                <a:schemeClr val="bg1"/>
              </a:solidFill>
              <a:latin typeface="Open Sans" pitchFamily="34" charset="0"/>
              <a:ea typeface="Open Sans" pitchFamily="34" charset="0"/>
              <a:cs typeface="Open Sans" pitchFamily="34" charset="0"/>
            </a:endParaRPr>
          </a:p>
          <a:p>
            <a:pPr defTabSz="1450940"/>
            <a:endParaRPr lang="en-US" sz="2000" dirty="0">
              <a:solidFill>
                <a:schemeClr val="bg1"/>
              </a:solidFill>
              <a:latin typeface="Open Sans" pitchFamily="34" charset="0"/>
              <a:ea typeface="Open Sans" pitchFamily="34" charset="0"/>
              <a:cs typeface="Open Sans" pitchFamily="34" charset="0"/>
            </a:endParaRPr>
          </a:p>
          <a:p>
            <a:pPr defTabSz="1450940"/>
            <a:endParaRPr lang="en-US" sz="2000" dirty="0">
              <a:solidFill>
                <a:schemeClr val="bg1"/>
              </a:solidFill>
              <a:latin typeface="Open Sans" pitchFamily="34" charset="0"/>
              <a:ea typeface="Open Sans" pitchFamily="34" charset="0"/>
              <a:cs typeface="Open Sans" pitchFamily="34" charset="0"/>
            </a:endParaRPr>
          </a:p>
        </p:txBody>
      </p:sp>
    </p:spTree>
    <p:extLst>
      <p:ext uri="{BB962C8B-B14F-4D97-AF65-F5344CB8AC3E}">
        <p14:creationId xmlns:p14="http://schemas.microsoft.com/office/powerpoint/2010/main" val="4284314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a:extLst>
              <a:ext uri="{FF2B5EF4-FFF2-40B4-BE49-F238E27FC236}">
                <a16:creationId xmlns:a16="http://schemas.microsoft.com/office/drawing/2014/main" id="{E2F95839-71CD-475D-B893-795419880873}"/>
              </a:ext>
            </a:extLst>
          </p:cNvPr>
          <p:cNvGrpSpPr/>
          <p:nvPr/>
        </p:nvGrpSpPr>
        <p:grpSpPr>
          <a:xfrm>
            <a:off x="934829" y="2160793"/>
            <a:ext cx="3186237" cy="3038710"/>
            <a:chOff x="3865819" y="1711657"/>
            <a:chExt cx="4470381" cy="4466176"/>
          </a:xfrm>
        </p:grpSpPr>
        <p:sp>
          <p:nvSpPr>
            <p:cNvPr id="2" name="Oval 3">
              <a:extLst>
                <a:ext uri="{FF2B5EF4-FFF2-40B4-BE49-F238E27FC236}">
                  <a16:creationId xmlns:a16="http://schemas.microsoft.com/office/drawing/2014/main" id="{3B17B10B-13D0-49A7-8829-C3CB10E7C514}"/>
                </a:ext>
              </a:extLst>
            </p:cNvPr>
            <p:cNvSpPr/>
            <p:nvPr/>
          </p:nvSpPr>
          <p:spPr>
            <a:xfrm>
              <a:off x="4987298" y="2876399"/>
              <a:ext cx="2166487" cy="2178919"/>
            </a:xfrm>
            <a:prstGeom prst="ellipse">
              <a:avLst/>
            </a:prstGeom>
            <a:solidFill>
              <a:srgbClr val="05B7B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3" name="Oval 4">
              <a:extLst>
                <a:ext uri="{FF2B5EF4-FFF2-40B4-BE49-F238E27FC236}">
                  <a16:creationId xmlns:a16="http://schemas.microsoft.com/office/drawing/2014/main" id="{D84CB104-6835-489C-B608-07FB8D16475D}"/>
                </a:ext>
              </a:extLst>
            </p:cNvPr>
            <p:cNvSpPr/>
            <p:nvPr/>
          </p:nvSpPr>
          <p:spPr>
            <a:xfrm>
              <a:off x="6874041" y="2203513"/>
              <a:ext cx="978096" cy="983708"/>
            </a:xfrm>
            <a:prstGeom prst="ellipse">
              <a:avLst/>
            </a:prstGeom>
            <a:solidFill>
              <a:srgbClr val="05B7B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4" name="Oval 5">
              <a:extLst>
                <a:ext uri="{FF2B5EF4-FFF2-40B4-BE49-F238E27FC236}">
                  <a16:creationId xmlns:a16="http://schemas.microsoft.com/office/drawing/2014/main" id="{0FDDA494-EF80-4536-8B89-7FC54063EF3C}"/>
                </a:ext>
              </a:extLst>
            </p:cNvPr>
            <p:cNvSpPr/>
            <p:nvPr/>
          </p:nvSpPr>
          <p:spPr>
            <a:xfrm>
              <a:off x="5581493" y="1711657"/>
              <a:ext cx="978096" cy="983708"/>
            </a:xfrm>
            <a:prstGeom prst="ellipse">
              <a:avLst/>
            </a:prstGeom>
            <a:solidFill>
              <a:srgbClr val="05B7B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5" name="Oval 6">
              <a:extLst>
                <a:ext uri="{FF2B5EF4-FFF2-40B4-BE49-F238E27FC236}">
                  <a16:creationId xmlns:a16="http://schemas.microsoft.com/office/drawing/2014/main" id="{C34AAB47-B41F-41F5-9375-A6A2E3E7DEC1}"/>
                </a:ext>
              </a:extLst>
            </p:cNvPr>
            <p:cNvSpPr/>
            <p:nvPr/>
          </p:nvSpPr>
          <p:spPr>
            <a:xfrm>
              <a:off x="5581493" y="5194125"/>
              <a:ext cx="978096" cy="983708"/>
            </a:xfrm>
            <a:prstGeom prst="ellipse">
              <a:avLst/>
            </a:prstGeom>
            <a:solidFill>
              <a:srgbClr val="05B7B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6" name="Oval 7">
              <a:extLst>
                <a:ext uri="{FF2B5EF4-FFF2-40B4-BE49-F238E27FC236}">
                  <a16:creationId xmlns:a16="http://schemas.microsoft.com/office/drawing/2014/main" id="{80DDB1CF-F3F5-4040-B60C-DDD83C4D1CF3}"/>
                </a:ext>
              </a:extLst>
            </p:cNvPr>
            <p:cNvSpPr/>
            <p:nvPr/>
          </p:nvSpPr>
          <p:spPr>
            <a:xfrm>
              <a:off x="4308264" y="4715830"/>
              <a:ext cx="978096" cy="983708"/>
            </a:xfrm>
            <a:prstGeom prst="ellipse">
              <a:avLst/>
            </a:prstGeom>
            <a:solidFill>
              <a:srgbClr val="05B7B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7" name="Oval 8">
              <a:extLst>
                <a:ext uri="{FF2B5EF4-FFF2-40B4-BE49-F238E27FC236}">
                  <a16:creationId xmlns:a16="http://schemas.microsoft.com/office/drawing/2014/main" id="{88EB3A4D-E884-4996-AE65-E6AB654BCE4C}"/>
                </a:ext>
              </a:extLst>
            </p:cNvPr>
            <p:cNvSpPr/>
            <p:nvPr/>
          </p:nvSpPr>
          <p:spPr>
            <a:xfrm>
              <a:off x="7358104" y="3474005"/>
              <a:ext cx="978096" cy="983708"/>
            </a:xfrm>
            <a:prstGeom prst="ellipse">
              <a:avLst/>
            </a:prstGeom>
            <a:solidFill>
              <a:srgbClr val="05B7B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8" name="Oval 9">
              <a:extLst>
                <a:ext uri="{FF2B5EF4-FFF2-40B4-BE49-F238E27FC236}">
                  <a16:creationId xmlns:a16="http://schemas.microsoft.com/office/drawing/2014/main" id="{66390E30-B4A8-49F7-9357-EC133D3FBE98}"/>
                </a:ext>
              </a:extLst>
            </p:cNvPr>
            <p:cNvSpPr/>
            <p:nvPr/>
          </p:nvSpPr>
          <p:spPr>
            <a:xfrm>
              <a:off x="3865819" y="3474005"/>
              <a:ext cx="978096" cy="983708"/>
            </a:xfrm>
            <a:prstGeom prst="ellipse">
              <a:avLst/>
            </a:prstGeom>
            <a:solidFill>
              <a:srgbClr val="05B7B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9" name="Oval 10">
              <a:extLst>
                <a:ext uri="{FF2B5EF4-FFF2-40B4-BE49-F238E27FC236}">
                  <a16:creationId xmlns:a16="http://schemas.microsoft.com/office/drawing/2014/main" id="{0DB04492-3D25-4ED3-B8C4-658B247DD243}"/>
                </a:ext>
              </a:extLst>
            </p:cNvPr>
            <p:cNvSpPr/>
            <p:nvPr/>
          </p:nvSpPr>
          <p:spPr>
            <a:xfrm>
              <a:off x="4302533" y="2219442"/>
              <a:ext cx="978096" cy="983708"/>
            </a:xfrm>
            <a:prstGeom prst="ellipse">
              <a:avLst/>
            </a:prstGeom>
            <a:solidFill>
              <a:srgbClr val="05B7B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10" name="Oval 11">
              <a:extLst>
                <a:ext uri="{FF2B5EF4-FFF2-40B4-BE49-F238E27FC236}">
                  <a16:creationId xmlns:a16="http://schemas.microsoft.com/office/drawing/2014/main" id="{4EC14357-3945-43D6-8435-F373A582F16F}"/>
                </a:ext>
              </a:extLst>
            </p:cNvPr>
            <p:cNvSpPr/>
            <p:nvPr/>
          </p:nvSpPr>
          <p:spPr>
            <a:xfrm>
              <a:off x="6874041" y="4715830"/>
              <a:ext cx="978096" cy="983708"/>
            </a:xfrm>
            <a:prstGeom prst="ellipse">
              <a:avLst/>
            </a:prstGeom>
            <a:solidFill>
              <a:srgbClr val="05B7B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cxnSp>
          <p:nvCxnSpPr>
            <p:cNvPr id="11" name="Straight Connector 25">
              <a:extLst>
                <a:ext uri="{FF2B5EF4-FFF2-40B4-BE49-F238E27FC236}">
                  <a16:creationId xmlns:a16="http://schemas.microsoft.com/office/drawing/2014/main" id="{9DB8F18B-54E2-4B8B-A1B3-1026D8C40942}"/>
                </a:ext>
              </a:extLst>
            </p:cNvPr>
            <p:cNvCxnSpPr>
              <a:stCxn id="2" idx="0"/>
              <a:endCxn id="4" idx="4"/>
            </p:cNvCxnSpPr>
            <p:nvPr/>
          </p:nvCxnSpPr>
          <p:spPr>
            <a:xfrm flipV="1">
              <a:off x="6070541" y="2695364"/>
              <a:ext cx="0" cy="1810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27">
              <a:extLst>
                <a:ext uri="{FF2B5EF4-FFF2-40B4-BE49-F238E27FC236}">
                  <a16:creationId xmlns:a16="http://schemas.microsoft.com/office/drawing/2014/main" id="{88B97618-0C82-4903-A2E2-630E16A7B2A3}"/>
                </a:ext>
              </a:extLst>
            </p:cNvPr>
            <p:cNvCxnSpPr>
              <a:stCxn id="2" idx="7"/>
              <a:endCxn id="3" idx="3"/>
            </p:cNvCxnSpPr>
            <p:nvPr/>
          </p:nvCxnSpPr>
          <p:spPr>
            <a:xfrm flipV="1">
              <a:off x="6836510" y="3043157"/>
              <a:ext cx="180769" cy="15233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29">
              <a:extLst>
                <a:ext uri="{FF2B5EF4-FFF2-40B4-BE49-F238E27FC236}">
                  <a16:creationId xmlns:a16="http://schemas.microsoft.com/office/drawing/2014/main" id="{90E9D152-36A2-4E41-8B8E-60D25D8368F9}"/>
                </a:ext>
              </a:extLst>
            </p:cNvPr>
            <p:cNvCxnSpPr>
              <a:stCxn id="2" idx="1"/>
              <a:endCxn id="9" idx="5"/>
            </p:cNvCxnSpPr>
            <p:nvPr/>
          </p:nvCxnSpPr>
          <p:spPr>
            <a:xfrm flipH="1" flipV="1">
              <a:off x="5137390" y="3059088"/>
              <a:ext cx="167183" cy="1364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32">
              <a:extLst>
                <a:ext uri="{FF2B5EF4-FFF2-40B4-BE49-F238E27FC236}">
                  <a16:creationId xmlns:a16="http://schemas.microsoft.com/office/drawing/2014/main" id="{EDB258EE-3C74-4722-8F2A-F46A2E5B7827}"/>
                </a:ext>
              </a:extLst>
            </p:cNvPr>
            <p:cNvCxnSpPr>
              <a:stCxn id="2" idx="2"/>
              <a:endCxn id="8" idx="6"/>
            </p:cNvCxnSpPr>
            <p:nvPr/>
          </p:nvCxnSpPr>
          <p:spPr>
            <a:xfrm flipH="1">
              <a:off x="4843915" y="3965859"/>
              <a:ext cx="14338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34">
              <a:extLst>
                <a:ext uri="{FF2B5EF4-FFF2-40B4-BE49-F238E27FC236}">
                  <a16:creationId xmlns:a16="http://schemas.microsoft.com/office/drawing/2014/main" id="{FAACB1B7-B5C3-4E36-BF0C-307BC0230CED}"/>
                </a:ext>
              </a:extLst>
            </p:cNvPr>
            <p:cNvCxnSpPr>
              <a:stCxn id="2" idx="6"/>
              <a:endCxn id="7" idx="2"/>
            </p:cNvCxnSpPr>
            <p:nvPr/>
          </p:nvCxnSpPr>
          <p:spPr>
            <a:xfrm>
              <a:off x="7153784" y="3965859"/>
              <a:ext cx="2043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36">
              <a:extLst>
                <a:ext uri="{FF2B5EF4-FFF2-40B4-BE49-F238E27FC236}">
                  <a16:creationId xmlns:a16="http://schemas.microsoft.com/office/drawing/2014/main" id="{BA1AEC2A-C48E-497D-A329-94CD623B85BE}"/>
                </a:ext>
              </a:extLst>
            </p:cNvPr>
            <p:cNvCxnSpPr>
              <a:stCxn id="2" idx="4"/>
              <a:endCxn id="5" idx="0"/>
            </p:cNvCxnSpPr>
            <p:nvPr/>
          </p:nvCxnSpPr>
          <p:spPr>
            <a:xfrm>
              <a:off x="6070541" y="5055318"/>
              <a:ext cx="0" cy="1388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38">
              <a:extLst>
                <a:ext uri="{FF2B5EF4-FFF2-40B4-BE49-F238E27FC236}">
                  <a16:creationId xmlns:a16="http://schemas.microsoft.com/office/drawing/2014/main" id="{584D6BD2-CDB7-4EE7-B16D-AA5C4E0CE566}"/>
                </a:ext>
              </a:extLst>
            </p:cNvPr>
            <p:cNvCxnSpPr>
              <a:stCxn id="2" idx="3"/>
              <a:endCxn id="6" idx="7"/>
            </p:cNvCxnSpPr>
            <p:nvPr/>
          </p:nvCxnSpPr>
          <p:spPr>
            <a:xfrm flipH="1">
              <a:off x="5143121" y="4736222"/>
              <a:ext cx="161452" cy="1236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40">
              <a:extLst>
                <a:ext uri="{FF2B5EF4-FFF2-40B4-BE49-F238E27FC236}">
                  <a16:creationId xmlns:a16="http://schemas.microsoft.com/office/drawing/2014/main" id="{B0EE71AD-7688-4219-9694-480642ABA3B1}"/>
                </a:ext>
              </a:extLst>
            </p:cNvPr>
            <p:cNvCxnSpPr>
              <a:stCxn id="2" idx="5"/>
              <a:endCxn id="10" idx="1"/>
            </p:cNvCxnSpPr>
            <p:nvPr/>
          </p:nvCxnSpPr>
          <p:spPr>
            <a:xfrm>
              <a:off x="6836510" y="4736222"/>
              <a:ext cx="180769" cy="12366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3" name="Group 99">
              <a:extLst>
                <a:ext uri="{FF2B5EF4-FFF2-40B4-BE49-F238E27FC236}">
                  <a16:creationId xmlns:a16="http://schemas.microsoft.com/office/drawing/2014/main" id="{A246D620-CB4D-435D-9DF1-45CB6E62BDE6}"/>
                </a:ext>
              </a:extLst>
            </p:cNvPr>
            <p:cNvGrpSpPr/>
            <p:nvPr/>
          </p:nvGrpSpPr>
          <p:grpSpPr>
            <a:xfrm>
              <a:off x="5868134" y="2014941"/>
              <a:ext cx="420847" cy="406500"/>
              <a:chOff x="5099140" y="1309474"/>
              <a:chExt cx="439257" cy="424283"/>
            </a:xfrm>
            <a:solidFill>
              <a:schemeClr val="bg1"/>
            </a:solidFill>
          </p:grpSpPr>
          <p:sp>
            <p:nvSpPr>
              <p:cNvPr id="44" name="Rectangle 18">
                <a:extLst>
                  <a:ext uri="{FF2B5EF4-FFF2-40B4-BE49-F238E27FC236}">
                    <a16:creationId xmlns:a16="http://schemas.microsoft.com/office/drawing/2014/main" id="{D8E779E5-8555-4233-9488-D090641AA8A7}"/>
                  </a:ext>
                </a:extLst>
              </p:cNvPr>
              <p:cNvSpPr>
                <a:spLocks noChangeArrowheads="1"/>
              </p:cNvSpPr>
              <p:nvPr/>
            </p:nvSpPr>
            <p:spPr bwMode="auto">
              <a:xfrm>
                <a:off x="5256374" y="1479187"/>
                <a:ext cx="47421"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5" name="Rectangle 19">
                <a:extLst>
                  <a:ext uri="{FF2B5EF4-FFF2-40B4-BE49-F238E27FC236}">
                    <a16:creationId xmlns:a16="http://schemas.microsoft.com/office/drawing/2014/main" id="{AE3D2B1E-FFD1-4615-9B16-3470C9D042F0}"/>
                  </a:ext>
                </a:extLst>
              </p:cNvPr>
              <p:cNvSpPr>
                <a:spLocks noChangeArrowheads="1"/>
              </p:cNvSpPr>
              <p:nvPr/>
            </p:nvSpPr>
            <p:spPr bwMode="auto">
              <a:xfrm>
                <a:off x="5331247" y="1479187"/>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6" name="Rectangle 20">
                <a:extLst>
                  <a:ext uri="{FF2B5EF4-FFF2-40B4-BE49-F238E27FC236}">
                    <a16:creationId xmlns:a16="http://schemas.microsoft.com/office/drawing/2014/main" id="{93352B56-8FF1-4F1B-97A9-7E58311A8C3A}"/>
                  </a:ext>
                </a:extLst>
              </p:cNvPr>
              <p:cNvSpPr>
                <a:spLocks noChangeArrowheads="1"/>
              </p:cNvSpPr>
              <p:nvPr/>
            </p:nvSpPr>
            <p:spPr bwMode="auto">
              <a:xfrm>
                <a:off x="5408617" y="1479187"/>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7" name="Rectangle 21">
                <a:extLst>
                  <a:ext uri="{FF2B5EF4-FFF2-40B4-BE49-F238E27FC236}">
                    <a16:creationId xmlns:a16="http://schemas.microsoft.com/office/drawing/2014/main" id="{59D6862F-555E-49F4-8B0C-37C867F7FEBC}"/>
                  </a:ext>
                </a:extLst>
              </p:cNvPr>
              <p:cNvSpPr>
                <a:spLocks noChangeArrowheads="1"/>
              </p:cNvSpPr>
              <p:nvPr/>
            </p:nvSpPr>
            <p:spPr bwMode="auto">
              <a:xfrm>
                <a:off x="5256374" y="1546573"/>
                <a:ext cx="47421"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8" name="Rectangle 22">
                <a:extLst>
                  <a:ext uri="{FF2B5EF4-FFF2-40B4-BE49-F238E27FC236}">
                    <a16:creationId xmlns:a16="http://schemas.microsoft.com/office/drawing/2014/main" id="{66A18F5E-0B88-466C-9F43-152D34FA1571}"/>
                  </a:ext>
                </a:extLst>
              </p:cNvPr>
              <p:cNvSpPr>
                <a:spLocks noChangeArrowheads="1"/>
              </p:cNvSpPr>
              <p:nvPr/>
            </p:nvSpPr>
            <p:spPr bwMode="auto">
              <a:xfrm>
                <a:off x="5331247"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9" name="Rectangle 23">
                <a:extLst>
                  <a:ext uri="{FF2B5EF4-FFF2-40B4-BE49-F238E27FC236}">
                    <a16:creationId xmlns:a16="http://schemas.microsoft.com/office/drawing/2014/main" id="{C9A97159-6057-429F-A67C-7BDCDE6E01BA}"/>
                  </a:ext>
                </a:extLst>
              </p:cNvPr>
              <p:cNvSpPr>
                <a:spLocks noChangeArrowheads="1"/>
              </p:cNvSpPr>
              <p:nvPr/>
            </p:nvSpPr>
            <p:spPr bwMode="auto">
              <a:xfrm>
                <a:off x="5408617"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0" name="Rectangle 24">
                <a:extLst>
                  <a:ext uri="{FF2B5EF4-FFF2-40B4-BE49-F238E27FC236}">
                    <a16:creationId xmlns:a16="http://schemas.microsoft.com/office/drawing/2014/main" id="{D6DD4DDF-04A1-4B75-B7A5-EBBB5C526B91}"/>
                  </a:ext>
                </a:extLst>
              </p:cNvPr>
              <p:cNvSpPr>
                <a:spLocks noChangeArrowheads="1"/>
              </p:cNvSpPr>
              <p:nvPr/>
            </p:nvSpPr>
            <p:spPr bwMode="auto">
              <a:xfrm>
                <a:off x="5256374" y="1618951"/>
                <a:ext cx="47421"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1" name="Rectangle 25">
                <a:extLst>
                  <a:ext uri="{FF2B5EF4-FFF2-40B4-BE49-F238E27FC236}">
                    <a16:creationId xmlns:a16="http://schemas.microsoft.com/office/drawing/2014/main" id="{005A4348-B9E9-46F2-819F-5C5B161F8C14}"/>
                  </a:ext>
                </a:extLst>
              </p:cNvPr>
              <p:cNvSpPr>
                <a:spLocks noChangeArrowheads="1"/>
              </p:cNvSpPr>
              <p:nvPr/>
            </p:nvSpPr>
            <p:spPr bwMode="auto">
              <a:xfrm>
                <a:off x="5179005"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2" name="Rectangle 26">
                <a:extLst>
                  <a:ext uri="{FF2B5EF4-FFF2-40B4-BE49-F238E27FC236}">
                    <a16:creationId xmlns:a16="http://schemas.microsoft.com/office/drawing/2014/main" id="{9AF0C694-338A-498B-B11D-7DCDB334B9EC}"/>
                  </a:ext>
                </a:extLst>
              </p:cNvPr>
              <p:cNvSpPr>
                <a:spLocks noChangeArrowheads="1"/>
              </p:cNvSpPr>
              <p:nvPr/>
            </p:nvSpPr>
            <p:spPr bwMode="auto">
              <a:xfrm>
                <a:off x="5179005"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3" name="Rectangle 27">
                <a:extLst>
                  <a:ext uri="{FF2B5EF4-FFF2-40B4-BE49-F238E27FC236}">
                    <a16:creationId xmlns:a16="http://schemas.microsoft.com/office/drawing/2014/main" id="{EB13F9C5-A5FA-44C7-A74B-5E4FFB74B3F9}"/>
                  </a:ext>
                </a:extLst>
              </p:cNvPr>
              <p:cNvSpPr>
                <a:spLocks noChangeArrowheads="1"/>
              </p:cNvSpPr>
              <p:nvPr/>
            </p:nvSpPr>
            <p:spPr bwMode="auto">
              <a:xfrm>
                <a:off x="5331247"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4" name="Rectangle 28">
                <a:extLst>
                  <a:ext uri="{FF2B5EF4-FFF2-40B4-BE49-F238E27FC236}">
                    <a16:creationId xmlns:a16="http://schemas.microsoft.com/office/drawing/2014/main" id="{823239AA-03C1-4B06-8410-04CA00443BD5}"/>
                  </a:ext>
                </a:extLst>
              </p:cNvPr>
              <p:cNvSpPr>
                <a:spLocks noChangeArrowheads="1"/>
              </p:cNvSpPr>
              <p:nvPr/>
            </p:nvSpPr>
            <p:spPr bwMode="auto">
              <a:xfrm>
                <a:off x="5408617"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5" name="Freeform 29">
                <a:extLst>
                  <a:ext uri="{FF2B5EF4-FFF2-40B4-BE49-F238E27FC236}">
                    <a16:creationId xmlns:a16="http://schemas.microsoft.com/office/drawing/2014/main" id="{BAB84C2A-EA70-4F8F-AD93-99650EC1C2BD}"/>
                  </a:ext>
                </a:extLst>
              </p:cNvPr>
              <p:cNvSpPr>
                <a:spLocks noEditPoints="1"/>
              </p:cNvSpPr>
              <p:nvPr/>
            </p:nvSpPr>
            <p:spPr bwMode="auto">
              <a:xfrm>
                <a:off x="5099140" y="1339424"/>
                <a:ext cx="439257" cy="394333"/>
              </a:xfrm>
              <a:custGeom>
                <a:avLst/>
                <a:gdLst>
                  <a:gd name="T0" fmla="*/ 174 w 176"/>
                  <a:gd name="T1" fmla="*/ 0 h 158"/>
                  <a:gd name="T2" fmla="*/ 150 w 176"/>
                  <a:gd name="T3" fmla="*/ 0 h 158"/>
                  <a:gd name="T4" fmla="*/ 150 w 176"/>
                  <a:gd name="T5" fmla="*/ 16 h 158"/>
                  <a:gd name="T6" fmla="*/ 126 w 176"/>
                  <a:gd name="T7" fmla="*/ 16 h 158"/>
                  <a:gd name="T8" fmla="*/ 126 w 176"/>
                  <a:gd name="T9" fmla="*/ 0 h 158"/>
                  <a:gd name="T10" fmla="*/ 52 w 176"/>
                  <a:gd name="T11" fmla="*/ 0 h 158"/>
                  <a:gd name="T12" fmla="*/ 52 w 176"/>
                  <a:gd name="T13" fmla="*/ 16 h 158"/>
                  <a:gd name="T14" fmla="*/ 28 w 176"/>
                  <a:gd name="T15" fmla="*/ 16 h 158"/>
                  <a:gd name="T16" fmla="*/ 28 w 176"/>
                  <a:gd name="T17" fmla="*/ 0 h 158"/>
                  <a:gd name="T18" fmla="*/ 0 w 176"/>
                  <a:gd name="T19" fmla="*/ 0 h 158"/>
                  <a:gd name="T20" fmla="*/ 0 w 176"/>
                  <a:gd name="T21" fmla="*/ 158 h 158"/>
                  <a:gd name="T22" fmla="*/ 13 w 176"/>
                  <a:gd name="T23" fmla="*/ 158 h 158"/>
                  <a:gd name="T24" fmla="*/ 162 w 176"/>
                  <a:gd name="T25" fmla="*/ 158 h 158"/>
                  <a:gd name="T26" fmla="*/ 176 w 176"/>
                  <a:gd name="T27" fmla="*/ 158 h 158"/>
                  <a:gd name="T28" fmla="*/ 174 w 176"/>
                  <a:gd name="T29" fmla="*/ 0 h 158"/>
                  <a:gd name="T30" fmla="*/ 162 w 176"/>
                  <a:gd name="T31" fmla="*/ 144 h 158"/>
                  <a:gd name="T32" fmla="*/ 13 w 176"/>
                  <a:gd name="T33" fmla="*/ 144 h 158"/>
                  <a:gd name="T34" fmla="*/ 13 w 176"/>
                  <a:gd name="T35" fmla="*/ 44 h 158"/>
                  <a:gd name="T36" fmla="*/ 162 w 176"/>
                  <a:gd name="T37" fmla="*/ 44 h 158"/>
                  <a:gd name="T38" fmla="*/ 162 w 176"/>
                  <a:gd name="T39" fmla="*/ 14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58">
                    <a:moveTo>
                      <a:pt x="174" y="0"/>
                    </a:moveTo>
                    <a:lnTo>
                      <a:pt x="150" y="0"/>
                    </a:lnTo>
                    <a:lnTo>
                      <a:pt x="150" y="16"/>
                    </a:lnTo>
                    <a:lnTo>
                      <a:pt x="126" y="16"/>
                    </a:lnTo>
                    <a:lnTo>
                      <a:pt x="126" y="0"/>
                    </a:lnTo>
                    <a:lnTo>
                      <a:pt x="52" y="0"/>
                    </a:lnTo>
                    <a:lnTo>
                      <a:pt x="52" y="16"/>
                    </a:lnTo>
                    <a:lnTo>
                      <a:pt x="28" y="16"/>
                    </a:lnTo>
                    <a:lnTo>
                      <a:pt x="28" y="0"/>
                    </a:lnTo>
                    <a:lnTo>
                      <a:pt x="0" y="0"/>
                    </a:lnTo>
                    <a:lnTo>
                      <a:pt x="0" y="158"/>
                    </a:lnTo>
                    <a:lnTo>
                      <a:pt x="13" y="158"/>
                    </a:lnTo>
                    <a:lnTo>
                      <a:pt x="162" y="158"/>
                    </a:lnTo>
                    <a:lnTo>
                      <a:pt x="176" y="158"/>
                    </a:lnTo>
                    <a:lnTo>
                      <a:pt x="174" y="0"/>
                    </a:lnTo>
                    <a:close/>
                    <a:moveTo>
                      <a:pt x="162" y="144"/>
                    </a:moveTo>
                    <a:lnTo>
                      <a:pt x="13" y="144"/>
                    </a:lnTo>
                    <a:lnTo>
                      <a:pt x="13" y="44"/>
                    </a:lnTo>
                    <a:lnTo>
                      <a:pt x="162" y="44"/>
                    </a:lnTo>
                    <a:lnTo>
                      <a:pt x="16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6" name="Rectangle 30">
                <a:extLst>
                  <a:ext uri="{FF2B5EF4-FFF2-40B4-BE49-F238E27FC236}">
                    <a16:creationId xmlns:a16="http://schemas.microsoft.com/office/drawing/2014/main" id="{3BD61EEA-222D-4B62-8B9E-B4428C0C29C8}"/>
                  </a:ext>
                </a:extLst>
              </p:cNvPr>
              <p:cNvSpPr>
                <a:spLocks noChangeArrowheads="1"/>
              </p:cNvSpPr>
              <p:nvPr/>
            </p:nvSpPr>
            <p:spPr bwMode="auto">
              <a:xfrm>
                <a:off x="5181500" y="1309474"/>
                <a:ext cx="37438" cy="59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7" name="Rectangle 31">
                <a:extLst>
                  <a:ext uri="{FF2B5EF4-FFF2-40B4-BE49-F238E27FC236}">
                    <a16:creationId xmlns:a16="http://schemas.microsoft.com/office/drawing/2014/main" id="{262EA686-3DCE-4F7B-AECA-D88F963547E3}"/>
                  </a:ext>
                </a:extLst>
              </p:cNvPr>
              <p:cNvSpPr>
                <a:spLocks noChangeArrowheads="1"/>
              </p:cNvSpPr>
              <p:nvPr/>
            </p:nvSpPr>
            <p:spPr bwMode="auto">
              <a:xfrm>
                <a:off x="5428583" y="1309474"/>
                <a:ext cx="34941" cy="59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58" name="Group 114">
              <a:extLst>
                <a:ext uri="{FF2B5EF4-FFF2-40B4-BE49-F238E27FC236}">
                  <a16:creationId xmlns:a16="http://schemas.microsoft.com/office/drawing/2014/main" id="{F111D8E9-1615-4A56-9AB3-5FEBCE92389D}"/>
                </a:ext>
              </a:extLst>
            </p:cNvPr>
            <p:cNvGrpSpPr/>
            <p:nvPr/>
          </p:nvGrpSpPr>
          <p:grpSpPr>
            <a:xfrm>
              <a:off x="4543197" y="2449844"/>
              <a:ext cx="505812" cy="515795"/>
              <a:chOff x="7160655" y="2178006"/>
              <a:chExt cx="379359" cy="386846"/>
            </a:xfrm>
            <a:solidFill>
              <a:schemeClr val="bg1"/>
            </a:solidFill>
          </p:grpSpPr>
          <p:sp>
            <p:nvSpPr>
              <p:cNvPr id="59" name="Freeform 36">
                <a:extLst>
                  <a:ext uri="{FF2B5EF4-FFF2-40B4-BE49-F238E27FC236}">
                    <a16:creationId xmlns:a16="http://schemas.microsoft.com/office/drawing/2014/main" id="{F79FA486-8308-456D-B235-690E0346B125}"/>
                  </a:ext>
                </a:extLst>
              </p:cNvPr>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0" name="Freeform 37">
                <a:extLst>
                  <a:ext uri="{FF2B5EF4-FFF2-40B4-BE49-F238E27FC236}">
                    <a16:creationId xmlns:a16="http://schemas.microsoft.com/office/drawing/2014/main" id="{5F5B7B5E-E465-4375-B296-026B05C2647F}"/>
                  </a:ext>
                </a:extLst>
              </p:cNvPr>
              <p:cNvSpPr>
                <a:spLocks/>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1" name="Freeform 38">
                <a:extLst>
                  <a:ext uri="{FF2B5EF4-FFF2-40B4-BE49-F238E27FC236}">
                    <a16:creationId xmlns:a16="http://schemas.microsoft.com/office/drawing/2014/main" id="{314D023D-350B-49EF-A491-4C9D2BDC974C}"/>
                  </a:ext>
                </a:extLst>
              </p:cNvPr>
              <p:cNvSpPr>
                <a:spLocks/>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62" name="Group 118">
              <a:extLst>
                <a:ext uri="{FF2B5EF4-FFF2-40B4-BE49-F238E27FC236}">
                  <a16:creationId xmlns:a16="http://schemas.microsoft.com/office/drawing/2014/main" id="{34BFDD05-D010-4188-9378-5A8AFEF36CA0}"/>
                </a:ext>
              </a:extLst>
            </p:cNvPr>
            <p:cNvGrpSpPr/>
            <p:nvPr/>
          </p:nvGrpSpPr>
          <p:grpSpPr>
            <a:xfrm>
              <a:off x="4083658" y="3719988"/>
              <a:ext cx="542417" cy="542417"/>
              <a:chOff x="6352022" y="2360197"/>
              <a:chExt cx="406813" cy="406813"/>
            </a:xfrm>
            <a:solidFill>
              <a:schemeClr val="bg1"/>
            </a:solidFill>
          </p:grpSpPr>
          <p:sp>
            <p:nvSpPr>
              <p:cNvPr id="63" name="Freeform 39">
                <a:extLst>
                  <a:ext uri="{FF2B5EF4-FFF2-40B4-BE49-F238E27FC236}">
                    <a16:creationId xmlns:a16="http://schemas.microsoft.com/office/drawing/2014/main" id="{5A54D8D5-CD1C-45C1-956C-9CC343F4A6BD}"/>
                  </a:ext>
                </a:extLst>
              </p:cNvPr>
              <p:cNvSpPr>
                <a:spLocks noEditPoints="1"/>
              </p:cNvSpPr>
              <p:nvPr/>
            </p:nvSpPr>
            <p:spPr bwMode="auto">
              <a:xfrm>
                <a:off x="6352022" y="2360197"/>
                <a:ext cx="406813" cy="406813"/>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5 w 122"/>
                  <a:gd name="T11" fmla="*/ 109 h 122"/>
                  <a:gd name="T12" fmla="*/ 65 w 122"/>
                  <a:gd name="T13" fmla="*/ 102 h 122"/>
                  <a:gd name="T14" fmla="*/ 58 w 122"/>
                  <a:gd name="T15" fmla="*/ 102 h 122"/>
                  <a:gd name="T16" fmla="*/ 58 w 122"/>
                  <a:gd name="T17" fmla="*/ 109 h 122"/>
                  <a:gd name="T18" fmla="*/ 30 w 122"/>
                  <a:gd name="T19" fmla="*/ 97 h 122"/>
                  <a:gd name="T20" fmla="*/ 29 w 122"/>
                  <a:gd name="T21" fmla="*/ 97 h 122"/>
                  <a:gd name="T22" fmla="*/ 27 w 122"/>
                  <a:gd name="T23" fmla="*/ 95 h 122"/>
                  <a:gd name="T24" fmla="*/ 25 w 122"/>
                  <a:gd name="T25" fmla="*/ 93 h 122"/>
                  <a:gd name="T26" fmla="*/ 25 w 122"/>
                  <a:gd name="T27" fmla="*/ 92 h 122"/>
                  <a:gd name="T28" fmla="*/ 13 w 122"/>
                  <a:gd name="T29" fmla="*/ 64 h 122"/>
                  <a:gd name="T30" fmla="*/ 20 w 122"/>
                  <a:gd name="T31" fmla="*/ 64 h 122"/>
                  <a:gd name="T32" fmla="*/ 20 w 122"/>
                  <a:gd name="T33" fmla="*/ 57 h 122"/>
                  <a:gd name="T34" fmla="*/ 13 w 122"/>
                  <a:gd name="T35" fmla="*/ 57 h 122"/>
                  <a:gd name="T36" fmla="*/ 58 w 122"/>
                  <a:gd name="T37" fmla="*/ 13 h 122"/>
                  <a:gd name="T38" fmla="*/ 58 w 122"/>
                  <a:gd name="T39" fmla="*/ 20 h 122"/>
                  <a:gd name="T40" fmla="*/ 65 w 122"/>
                  <a:gd name="T41" fmla="*/ 20 h 122"/>
                  <a:gd name="T42" fmla="*/ 65 w 122"/>
                  <a:gd name="T43" fmla="*/ 13 h 122"/>
                  <a:gd name="T44" fmla="*/ 83 w 122"/>
                  <a:gd name="T45" fmla="*/ 18 h 122"/>
                  <a:gd name="T46" fmla="*/ 83 w 122"/>
                  <a:gd name="T47" fmla="*/ 18 h 122"/>
                  <a:gd name="T48" fmla="*/ 87 w 122"/>
                  <a:gd name="T49" fmla="*/ 20 h 122"/>
                  <a:gd name="T50" fmla="*/ 88 w 122"/>
                  <a:gd name="T51" fmla="*/ 21 h 122"/>
                  <a:gd name="T52" fmla="*/ 90 w 122"/>
                  <a:gd name="T53" fmla="*/ 23 h 122"/>
                  <a:gd name="T54" fmla="*/ 91 w 122"/>
                  <a:gd name="T55" fmla="*/ 24 h 122"/>
                  <a:gd name="T56" fmla="*/ 94 w 122"/>
                  <a:gd name="T57" fmla="*/ 25 h 122"/>
                  <a:gd name="T58" fmla="*/ 95 w 122"/>
                  <a:gd name="T59" fmla="*/ 27 h 122"/>
                  <a:gd name="T60" fmla="*/ 97 w 122"/>
                  <a:gd name="T61" fmla="*/ 28 h 122"/>
                  <a:gd name="T62" fmla="*/ 98 w 122"/>
                  <a:gd name="T63" fmla="*/ 31 h 122"/>
                  <a:gd name="T64" fmla="*/ 99 w 122"/>
                  <a:gd name="T65" fmla="*/ 32 h 122"/>
                  <a:gd name="T66" fmla="*/ 101 w 122"/>
                  <a:gd name="T67" fmla="*/ 34 h 122"/>
                  <a:gd name="T68" fmla="*/ 102 w 122"/>
                  <a:gd name="T69" fmla="*/ 35 h 122"/>
                  <a:gd name="T70" fmla="*/ 104 w 122"/>
                  <a:gd name="T71" fmla="*/ 39 h 122"/>
                  <a:gd name="T72" fmla="*/ 104 w 122"/>
                  <a:gd name="T73" fmla="*/ 39 h 122"/>
                  <a:gd name="T74" fmla="*/ 109 w 122"/>
                  <a:gd name="T75" fmla="*/ 57 h 122"/>
                  <a:gd name="T76" fmla="*/ 102 w 122"/>
                  <a:gd name="T77" fmla="*/ 57 h 122"/>
                  <a:gd name="T78" fmla="*/ 102 w 122"/>
                  <a:gd name="T79" fmla="*/ 64 h 122"/>
                  <a:gd name="T80" fmla="*/ 109 w 122"/>
                  <a:gd name="T81" fmla="*/ 64 h 122"/>
                  <a:gd name="T82" fmla="*/ 65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5" y="122"/>
                      <a:pt x="122" y="95"/>
                      <a:pt x="122" y="61"/>
                    </a:cubicBezTo>
                    <a:cubicBezTo>
                      <a:pt x="122" y="27"/>
                      <a:pt x="95" y="0"/>
                      <a:pt x="61" y="0"/>
                    </a:cubicBezTo>
                    <a:close/>
                    <a:moveTo>
                      <a:pt x="65" y="109"/>
                    </a:moveTo>
                    <a:cubicBezTo>
                      <a:pt x="65" y="102"/>
                      <a:pt x="65" y="102"/>
                      <a:pt x="65" y="102"/>
                    </a:cubicBezTo>
                    <a:cubicBezTo>
                      <a:pt x="58" y="102"/>
                      <a:pt x="58" y="102"/>
                      <a:pt x="58" y="102"/>
                    </a:cubicBezTo>
                    <a:cubicBezTo>
                      <a:pt x="58" y="109"/>
                      <a:pt x="58" y="109"/>
                      <a:pt x="58" y="109"/>
                    </a:cubicBezTo>
                    <a:cubicBezTo>
                      <a:pt x="47" y="108"/>
                      <a:pt x="37" y="104"/>
                      <a:pt x="30" y="97"/>
                    </a:cubicBezTo>
                    <a:cubicBezTo>
                      <a:pt x="29" y="97"/>
                      <a:pt x="29" y="97"/>
                      <a:pt x="29" y="97"/>
                    </a:cubicBezTo>
                    <a:cubicBezTo>
                      <a:pt x="28" y="96"/>
                      <a:pt x="28" y="95"/>
                      <a:pt x="27" y="95"/>
                    </a:cubicBezTo>
                    <a:cubicBezTo>
                      <a:pt x="27" y="94"/>
                      <a:pt x="26" y="94"/>
                      <a:pt x="25" y="93"/>
                    </a:cubicBezTo>
                    <a:cubicBezTo>
                      <a:pt x="25" y="93"/>
                      <a:pt x="25" y="93"/>
                      <a:pt x="25" y="92"/>
                    </a:cubicBezTo>
                    <a:cubicBezTo>
                      <a:pt x="18" y="85"/>
                      <a:pt x="14" y="75"/>
                      <a:pt x="13" y="64"/>
                    </a:cubicBezTo>
                    <a:cubicBezTo>
                      <a:pt x="20" y="64"/>
                      <a:pt x="20" y="64"/>
                      <a:pt x="20" y="64"/>
                    </a:cubicBezTo>
                    <a:cubicBezTo>
                      <a:pt x="20" y="57"/>
                      <a:pt x="20" y="57"/>
                      <a:pt x="20" y="57"/>
                    </a:cubicBezTo>
                    <a:cubicBezTo>
                      <a:pt x="13" y="57"/>
                      <a:pt x="13" y="57"/>
                      <a:pt x="13" y="57"/>
                    </a:cubicBezTo>
                    <a:cubicBezTo>
                      <a:pt x="15" y="34"/>
                      <a:pt x="34" y="15"/>
                      <a:pt x="58" y="13"/>
                    </a:cubicBezTo>
                    <a:cubicBezTo>
                      <a:pt x="58" y="20"/>
                      <a:pt x="58" y="20"/>
                      <a:pt x="58" y="20"/>
                    </a:cubicBezTo>
                    <a:cubicBezTo>
                      <a:pt x="65" y="20"/>
                      <a:pt x="65" y="20"/>
                      <a:pt x="65" y="20"/>
                    </a:cubicBezTo>
                    <a:cubicBezTo>
                      <a:pt x="65" y="13"/>
                      <a:pt x="65" y="13"/>
                      <a:pt x="65" y="13"/>
                    </a:cubicBezTo>
                    <a:cubicBezTo>
                      <a:pt x="71" y="14"/>
                      <a:pt x="77" y="15"/>
                      <a:pt x="83" y="18"/>
                    </a:cubicBezTo>
                    <a:cubicBezTo>
                      <a:pt x="83" y="18"/>
                      <a:pt x="83" y="18"/>
                      <a:pt x="83" y="18"/>
                    </a:cubicBezTo>
                    <a:cubicBezTo>
                      <a:pt x="84" y="19"/>
                      <a:pt x="86" y="20"/>
                      <a:pt x="87" y="20"/>
                    </a:cubicBezTo>
                    <a:cubicBezTo>
                      <a:pt x="87" y="20"/>
                      <a:pt x="87" y="21"/>
                      <a:pt x="88" y="21"/>
                    </a:cubicBezTo>
                    <a:cubicBezTo>
                      <a:pt x="88" y="21"/>
                      <a:pt x="89" y="22"/>
                      <a:pt x="90" y="23"/>
                    </a:cubicBezTo>
                    <a:cubicBezTo>
                      <a:pt x="91" y="23"/>
                      <a:pt x="91" y="23"/>
                      <a:pt x="91" y="24"/>
                    </a:cubicBezTo>
                    <a:cubicBezTo>
                      <a:pt x="92" y="24"/>
                      <a:pt x="93" y="25"/>
                      <a:pt x="94" y="25"/>
                    </a:cubicBezTo>
                    <a:cubicBezTo>
                      <a:pt x="94" y="26"/>
                      <a:pt x="95" y="26"/>
                      <a:pt x="95" y="27"/>
                    </a:cubicBezTo>
                    <a:cubicBezTo>
                      <a:pt x="96" y="27"/>
                      <a:pt x="96" y="28"/>
                      <a:pt x="97" y="28"/>
                    </a:cubicBezTo>
                    <a:cubicBezTo>
                      <a:pt x="97" y="29"/>
                      <a:pt x="98" y="30"/>
                      <a:pt x="98" y="31"/>
                    </a:cubicBezTo>
                    <a:cubicBezTo>
                      <a:pt x="99" y="31"/>
                      <a:pt x="99" y="31"/>
                      <a:pt x="99" y="32"/>
                    </a:cubicBezTo>
                    <a:cubicBezTo>
                      <a:pt x="100" y="33"/>
                      <a:pt x="101" y="34"/>
                      <a:pt x="101" y="34"/>
                    </a:cubicBezTo>
                    <a:cubicBezTo>
                      <a:pt x="101" y="35"/>
                      <a:pt x="102" y="35"/>
                      <a:pt x="102" y="35"/>
                    </a:cubicBezTo>
                    <a:cubicBezTo>
                      <a:pt x="102" y="36"/>
                      <a:pt x="103" y="37"/>
                      <a:pt x="104" y="39"/>
                    </a:cubicBezTo>
                    <a:cubicBezTo>
                      <a:pt x="104" y="39"/>
                      <a:pt x="104" y="39"/>
                      <a:pt x="104" y="39"/>
                    </a:cubicBezTo>
                    <a:cubicBezTo>
                      <a:pt x="107" y="45"/>
                      <a:pt x="108" y="51"/>
                      <a:pt x="109" y="57"/>
                    </a:cubicBezTo>
                    <a:cubicBezTo>
                      <a:pt x="102" y="57"/>
                      <a:pt x="102" y="57"/>
                      <a:pt x="102" y="57"/>
                    </a:cubicBezTo>
                    <a:cubicBezTo>
                      <a:pt x="102" y="64"/>
                      <a:pt x="102" y="64"/>
                      <a:pt x="102" y="64"/>
                    </a:cubicBezTo>
                    <a:cubicBezTo>
                      <a:pt x="109" y="64"/>
                      <a:pt x="109" y="64"/>
                      <a:pt x="109" y="64"/>
                    </a:cubicBezTo>
                    <a:cubicBezTo>
                      <a:pt x="107" y="88"/>
                      <a:pt x="88" y="107"/>
                      <a:pt x="65"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4" name="Freeform 40">
                <a:extLst>
                  <a:ext uri="{FF2B5EF4-FFF2-40B4-BE49-F238E27FC236}">
                    <a16:creationId xmlns:a16="http://schemas.microsoft.com/office/drawing/2014/main" id="{D7790BA5-DC58-4C91-B9E1-EE4C05DAACDB}"/>
                  </a:ext>
                </a:extLst>
              </p:cNvPr>
              <p:cNvSpPr>
                <a:spLocks noEditPoints="1"/>
              </p:cNvSpPr>
              <p:nvPr/>
            </p:nvSpPr>
            <p:spPr bwMode="auto">
              <a:xfrm>
                <a:off x="6506761" y="2460029"/>
                <a:ext cx="119797" cy="177201"/>
              </a:xfrm>
              <a:custGeom>
                <a:avLst/>
                <a:gdLst>
                  <a:gd name="T0" fmla="*/ 8 w 36"/>
                  <a:gd name="T1" fmla="*/ 29 h 53"/>
                  <a:gd name="T2" fmla="*/ 8 w 36"/>
                  <a:gd name="T3" fmla="*/ 29 h 53"/>
                  <a:gd name="T4" fmla="*/ 0 w 36"/>
                  <a:gd name="T5" fmla="*/ 53 h 53"/>
                  <a:gd name="T6" fmla="*/ 19 w 36"/>
                  <a:gd name="T7" fmla="*/ 36 h 53"/>
                  <a:gd name="T8" fmla="*/ 19 w 36"/>
                  <a:gd name="T9" fmla="*/ 36 h 53"/>
                  <a:gd name="T10" fmla="*/ 22 w 36"/>
                  <a:gd name="T11" fmla="*/ 33 h 53"/>
                  <a:gd name="T12" fmla="*/ 36 w 36"/>
                  <a:gd name="T13" fmla="*/ 0 h 53"/>
                  <a:gd name="T14" fmla="*/ 11 w 36"/>
                  <a:gd name="T15" fmla="*/ 25 h 53"/>
                  <a:gd name="T16" fmla="*/ 8 w 36"/>
                  <a:gd name="T17" fmla="*/ 29 h 53"/>
                  <a:gd name="T18" fmla="*/ 15 w 36"/>
                  <a:gd name="T19" fmla="*/ 28 h 53"/>
                  <a:gd name="T20" fmla="*/ 18 w 36"/>
                  <a:gd name="T21" fmla="*/ 31 h 53"/>
                  <a:gd name="T22" fmla="*/ 15 w 36"/>
                  <a:gd name="T23" fmla="*/ 34 h 53"/>
                  <a:gd name="T24" fmla="*/ 12 w 36"/>
                  <a:gd name="T25" fmla="*/ 31 h 53"/>
                  <a:gd name="T26" fmla="*/ 15 w 36"/>
                  <a:gd name="T27"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3">
                    <a:moveTo>
                      <a:pt x="8" y="29"/>
                    </a:moveTo>
                    <a:cubicBezTo>
                      <a:pt x="8" y="29"/>
                      <a:pt x="8" y="29"/>
                      <a:pt x="8" y="29"/>
                    </a:cubicBezTo>
                    <a:cubicBezTo>
                      <a:pt x="0" y="53"/>
                      <a:pt x="0" y="53"/>
                      <a:pt x="0" y="53"/>
                    </a:cubicBezTo>
                    <a:cubicBezTo>
                      <a:pt x="19" y="36"/>
                      <a:pt x="19" y="36"/>
                      <a:pt x="19" y="36"/>
                    </a:cubicBezTo>
                    <a:cubicBezTo>
                      <a:pt x="19" y="36"/>
                      <a:pt x="19" y="36"/>
                      <a:pt x="19" y="36"/>
                    </a:cubicBezTo>
                    <a:cubicBezTo>
                      <a:pt x="21" y="35"/>
                      <a:pt x="22" y="33"/>
                      <a:pt x="22" y="33"/>
                    </a:cubicBezTo>
                    <a:cubicBezTo>
                      <a:pt x="36" y="0"/>
                      <a:pt x="36" y="0"/>
                      <a:pt x="36" y="0"/>
                    </a:cubicBezTo>
                    <a:cubicBezTo>
                      <a:pt x="11" y="25"/>
                      <a:pt x="11" y="25"/>
                      <a:pt x="11" y="25"/>
                    </a:cubicBezTo>
                    <a:cubicBezTo>
                      <a:pt x="10" y="26"/>
                      <a:pt x="9" y="28"/>
                      <a:pt x="8" y="29"/>
                    </a:cubicBezTo>
                    <a:close/>
                    <a:moveTo>
                      <a:pt x="15" y="28"/>
                    </a:moveTo>
                    <a:cubicBezTo>
                      <a:pt x="17" y="28"/>
                      <a:pt x="18" y="29"/>
                      <a:pt x="18" y="31"/>
                    </a:cubicBezTo>
                    <a:cubicBezTo>
                      <a:pt x="18" y="33"/>
                      <a:pt x="17" y="34"/>
                      <a:pt x="15" y="34"/>
                    </a:cubicBezTo>
                    <a:cubicBezTo>
                      <a:pt x="13" y="34"/>
                      <a:pt x="12" y="33"/>
                      <a:pt x="12" y="31"/>
                    </a:cubicBezTo>
                    <a:cubicBezTo>
                      <a:pt x="12" y="29"/>
                      <a:pt x="13" y="28"/>
                      <a:pt x="1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5" name="Oval 41">
                <a:extLst>
                  <a:ext uri="{FF2B5EF4-FFF2-40B4-BE49-F238E27FC236}">
                    <a16:creationId xmlns:a16="http://schemas.microsoft.com/office/drawing/2014/main" id="{650CC645-1E9B-43BD-BADC-CC4984EFAEA9}"/>
                  </a:ext>
                </a:extLst>
              </p:cNvPr>
              <p:cNvSpPr>
                <a:spLocks noChangeArrowheads="1"/>
              </p:cNvSpPr>
              <p:nvPr/>
            </p:nvSpPr>
            <p:spPr bwMode="auto">
              <a:xfrm>
                <a:off x="6551685" y="2557365"/>
                <a:ext cx="9983" cy="998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66" name="Group 122">
              <a:extLst>
                <a:ext uri="{FF2B5EF4-FFF2-40B4-BE49-F238E27FC236}">
                  <a16:creationId xmlns:a16="http://schemas.microsoft.com/office/drawing/2014/main" id="{56016F93-E8CE-49B2-9032-8F5164676C55}"/>
                </a:ext>
              </a:extLst>
            </p:cNvPr>
            <p:cNvGrpSpPr/>
            <p:nvPr/>
          </p:nvGrpSpPr>
          <p:grpSpPr>
            <a:xfrm>
              <a:off x="7105906" y="2449845"/>
              <a:ext cx="549073" cy="502484"/>
              <a:chOff x="6726389" y="1486674"/>
              <a:chExt cx="411805" cy="376863"/>
            </a:xfrm>
            <a:solidFill>
              <a:schemeClr val="bg1"/>
            </a:solidFill>
          </p:grpSpPr>
          <p:sp>
            <p:nvSpPr>
              <p:cNvPr id="67" name="Oval 52">
                <a:extLst>
                  <a:ext uri="{FF2B5EF4-FFF2-40B4-BE49-F238E27FC236}">
                    <a16:creationId xmlns:a16="http://schemas.microsoft.com/office/drawing/2014/main" id="{2F498848-3BD3-458B-874C-9610F74BA437}"/>
                  </a:ext>
                </a:extLst>
              </p:cNvPr>
              <p:cNvSpPr>
                <a:spLocks noChangeArrowheads="1"/>
              </p:cNvSpPr>
              <p:nvPr/>
            </p:nvSpPr>
            <p:spPr bwMode="auto">
              <a:xfrm>
                <a:off x="6773808" y="1786168"/>
                <a:ext cx="44924" cy="424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8" name="Oval 53">
                <a:extLst>
                  <a:ext uri="{FF2B5EF4-FFF2-40B4-BE49-F238E27FC236}">
                    <a16:creationId xmlns:a16="http://schemas.microsoft.com/office/drawing/2014/main" id="{8EB32391-4EA8-4EB6-BDC9-E6EA63E9DA0E}"/>
                  </a:ext>
                </a:extLst>
              </p:cNvPr>
              <p:cNvSpPr>
                <a:spLocks noChangeArrowheads="1"/>
              </p:cNvSpPr>
              <p:nvPr/>
            </p:nvSpPr>
            <p:spPr bwMode="auto">
              <a:xfrm>
                <a:off x="6748851" y="1836083"/>
                <a:ext cx="24958" cy="274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9" name="Freeform 54">
                <a:extLst>
                  <a:ext uri="{FF2B5EF4-FFF2-40B4-BE49-F238E27FC236}">
                    <a16:creationId xmlns:a16="http://schemas.microsoft.com/office/drawing/2014/main" id="{E22291B9-400F-4DCA-9024-2155B91CA87D}"/>
                  </a:ext>
                </a:extLst>
              </p:cNvPr>
              <p:cNvSpPr>
                <a:spLocks/>
              </p:cNvSpPr>
              <p:nvPr/>
            </p:nvSpPr>
            <p:spPr bwMode="auto">
              <a:xfrm>
                <a:off x="6726389" y="1486674"/>
                <a:ext cx="411805" cy="292007"/>
              </a:xfrm>
              <a:custGeom>
                <a:avLst/>
                <a:gdLst>
                  <a:gd name="T0" fmla="*/ 124 w 124"/>
                  <a:gd name="T1" fmla="*/ 34 h 88"/>
                  <a:gd name="T2" fmla="*/ 99 w 124"/>
                  <a:gd name="T3" fmla="*/ 9 h 88"/>
                  <a:gd name="T4" fmla="*/ 93 w 124"/>
                  <a:gd name="T5" fmla="*/ 10 h 88"/>
                  <a:gd name="T6" fmla="*/ 74 w 124"/>
                  <a:gd name="T7" fmla="*/ 0 h 88"/>
                  <a:gd name="T8" fmla="*/ 60 w 124"/>
                  <a:gd name="T9" fmla="*/ 5 h 88"/>
                  <a:gd name="T10" fmla="*/ 46 w 124"/>
                  <a:gd name="T11" fmla="*/ 0 h 88"/>
                  <a:gd name="T12" fmla="*/ 31 w 124"/>
                  <a:gd name="T13" fmla="*/ 5 h 88"/>
                  <a:gd name="T14" fmla="*/ 25 w 124"/>
                  <a:gd name="T15" fmla="*/ 5 h 88"/>
                  <a:gd name="T16" fmla="*/ 0 w 124"/>
                  <a:gd name="T17" fmla="*/ 30 h 88"/>
                  <a:gd name="T18" fmla="*/ 3 w 124"/>
                  <a:gd name="T19" fmla="*/ 43 h 88"/>
                  <a:gd name="T20" fmla="*/ 0 w 124"/>
                  <a:gd name="T21" fmla="*/ 55 h 88"/>
                  <a:gd name="T22" fmla="*/ 25 w 124"/>
                  <a:gd name="T23" fmla="*/ 80 h 88"/>
                  <a:gd name="T24" fmla="*/ 28 w 124"/>
                  <a:gd name="T25" fmla="*/ 80 h 88"/>
                  <a:gd name="T26" fmla="*/ 46 w 124"/>
                  <a:gd name="T27" fmla="*/ 88 h 88"/>
                  <a:gd name="T28" fmla="*/ 64 w 124"/>
                  <a:gd name="T29" fmla="*/ 80 h 88"/>
                  <a:gd name="T30" fmla="*/ 79 w 124"/>
                  <a:gd name="T31" fmla="*/ 85 h 88"/>
                  <a:gd name="T32" fmla="*/ 104 w 124"/>
                  <a:gd name="T33" fmla="*/ 60 h 88"/>
                  <a:gd name="T34" fmla="*/ 104 w 124"/>
                  <a:gd name="T35" fmla="*/ 59 h 88"/>
                  <a:gd name="T36" fmla="*/ 124 w 124"/>
                  <a:gd name="T37"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88">
                    <a:moveTo>
                      <a:pt x="124" y="34"/>
                    </a:moveTo>
                    <a:cubicBezTo>
                      <a:pt x="124" y="21"/>
                      <a:pt x="113" y="9"/>
                      <a:pt x="99" y="9"/>
                    </a:cubicBezTo>
                    <a:cubicBezTo>
                      <a:pt x="97" y="9"/>
                      <a:pt x="95" y="10"/>
                      <a:pt x="93" y="10"/>
                    </a:cubicBezTo>
                    <a:cubicBezTo>
                      <a:pt x="89" y="4"/>
                      <a:pt x="82" y="0"/>
                      <a:pt x="74" y="0"/>
                    </a:cubicBezTo>
                    <a:cubicBezTo>
                      <a:pt x="69" y="0"/>
                      <a:pt x="64" y="2"/>
                      <a:pt x="60" y="5"/>
                    </a:cubicBezTo>
                    <a:cubicBezTo>
                      <a:pt x="56" y="2"/>
                      <a:pt x="51" y="0"/>
                      <a:pt x="46" y="0"/>
                    </a:cubicBezTo>
                    <a:cubicBezTo>
                      <a:pt x="40" y="0"/>
                      <a:pt x="35" y="2"/>
                      <a:pt x="31" y="5"/>
                    </a:cubicBezTo>
                    <a:cubicBezTo>
                      <a:pt x="29" y="5"/>
                      <a:pt x="27" y="5"/>
                      <a:pt x="25" y="5"/>
                    </a:cubicBezTo>
                    <a:cubicBezTo>
                      <a:pt x="11" y="5"/>
                      <a:pt x="0" y="16"/>
                      <a:pt x="0" y="30"/>
                    </a:cubicBezTo>
                    <a:cubicBezTo>
                      <a:pt x="0" y="35"/>
                      <a:pt x="1" y="39"/>
                      <a:pt x="3" y="43"/>
                    </a:cubicBezTo>
                    <a:cubicBezTo>
                      <a:pt x="1" y="46"/>
                      <a:pt x="0" y="51"/>
                      <a:pt x="0" y="55"/>
                    </a:cubicBezTo>
                    <a:cubicBezTo>
                      <a:pt x="0" y="69"/>
                      <a:pt x="11" y="80"/>
                      <a:pt x="25" y="80"/>
                    </a:cubicBezTo>
                    <a:cubicBezTo>
                      <a:pt x="26" y="80"/>
                      <a:pt x="27" y="80"/>
                      <a:pt x="28" y="80"/>
                    </a:cubicBezTo>
                    <a:cubicBezTo>
                      <a:pt x="32" y="85"/>
                      <a:pt x="39" y="88"/>
                      <a:pt x="46" y="88"/>
                    </a:cubicBezTo>
                    <a:cubicBezTo>
                      <a:pt x="53" y="88"/>
                      <a:pt x="59" y="85"/>
                      <a:pt x="64" y="80"/>
                    </a:cubicBezTo>
                    <a:cubicBezTo>
                      <a:pt x="68" y="83"/>
                      <a:pt x="73" y="85"/>
                      <a:pt x="79" y="85"/>
                    </a:cubicBezTo>
                    <a:cubicBezTo>
                      <a:pt x="92" y="85"/>
                      <a:pt x="104" y="74"/>
                      <a:pt x="104" y="60"/>
                    </a:cubicBezTo>
                    <a:cubicBezTo>
                      <a:pt x="104" y="60"/>
                      <a:pt x="104" y="59"/>
                      <a:pt x="104" y="59"/>
                    </a:cubicBezTo>
                    <a:cubicBezTo>
                      <a:pt x="115" y="57"/>
                      <a:pt x="124" y="47"/>
                      <a:pt x="12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70" name="Group 126">
              <a:extLst>
                <a:ext uri="{FF2B5EF4-FFF2-40B4-BE49-F238E27FC236}">
                  <a16:creationId xmlns:a16="http://schemas.microsoft.com/office/drawing/2014/main" id="{800075BB-2EE9-4CF8-9311-3C87505D5FA4}"/>
                </a:ext>
              </a:extLst>
            </p:cNvPr>
            <p:cNvGrpSpPr/>
            <p:nvPr/>
          </p:nvGrpSpPr>
          <p:grpSpPr>
            <a:xfrm>
              <a:off x="7537676" y="3719987"/>
              <a:ext cx="618953" cy="432603"/>
              <a:chOff x="7999238" y="1399322"/>
              <a:chExt cx="464215" cy="324452"/>
            </a:xfrm>
            <a:solidFill>
              <a:schemeClr val="bg1"/>
            </a:solidFill>
          </p:grpSpPr>
          <p:sp>
            <p:nvSpPr>
              <p:cNvPr id="71" name="Freeform 57">
                <a:extLst>
                  <a:ext uri="{FF2B5EF4-FFF2-40B4-BE49-F238E27FC236}">
                    <a16:creationId xmlns:a16="http://schemas.microsoft.com/office/drawing/2014/main" id="{FCDC2B61-C9FB-480C-8984-EE50B3584939}"/>
                  </a:ext>
                </a:extLst>
              </p:cNvPr>
              <p:cNvSpPr>
                <a:spLocks noEditPoints="1"/>
              </p:cNvSpPr>
              <p:nvPr/>
            </p:nvSpPr>
            <p:spPr bwMode="auto">
              <a:xfrm>
                <a:off x="7999238" y="1399322"/>
                <a:ext cx="331940" cy="324452"/>
              </a:xfrm>
              <a:custGeom>
                <a:avLst/>
                <a:gdLst>
                  <a:gd name="T0" fmla="*/ 86 w 100"/>
                  <a:gd name="T1" fmla="*/ 60 h 97"/>
                  <a:gd name="T2" fmla="*/ 100 w 100"/>
                  <a:gd name="T3" fmla="*/ 54 h 97"/>
                  <a:gd name="T4" fmla="*/ 100 w 100"/>
                  <a:gd name="T5" fmla="*/ 43 h 97"/>
                  <a:gd name="T6" fmla="*/ 86 w 100"/>
                  <a:gd name="T7" fmla="*/ 38 h 97"/>
                  <a:gd name="T8" fmla="*/ 83 w 100"/>
                  <a:gd name="T9" fmla="*/ 32 h 97"/>
                  <a:gd name="T10" fmla="*/ 89 w 100"/>
                  <a:gd name="T11" fmla="*/ 18 h 97"/>
                  <a:gd name="T12" fmla="*/ 81 w 100"/>
                  <a:gd name="T13" fmla="*/ 11 h 97"/>
                  <a:gd name="T14" fmla="*/ 67 w 100"/>
                  <a:gd name="T15" fmla="*/ 16 h 97"/>
                  <a:gd name="T16" fmla="*/ 61 w 100"/>
                  <a:gd name="T17" fmla="*/ 14 h 97"/>
                  <a:gd name="T18" fmla="*/ 55 w 100"/>
                  <a:gd name="T19" fmla="*/ 0 h 97"/>
                  <a:gd name="T20" fmla="*/ 44 w 100"/>
                  <a:gd name="T21" fmla="*/ 0 h 97"/>
                  <a:gd name="T22" fmla="*/ 39 w 100"/>
                  <a:gd name="T23" fmla="*/ 14 h 97"/>
                  <a:gd name="T24" fmla="*/ 33 w 100"/>
                  <a:gd name="T25" fmla="*/ 16 h 97"/>
                  <a:gd name="T26" fmla="*/ 19 w 100"/>
                  <a:gd name="T27" fmla="*/ 11 h 97"/>
                  <a:gd name="T28" fmla="*/ 11 w 100"/>
                  <a:gd name="T29" fmla="*/ 19 h 97"/>
                  <a:gd name="T30" fmla="*/ 17 w 100"/>
                  <a:gd name="T31" fmla="*/ 32 h 97"/>
                  <a:gd name="T32" fmla="*/ 14 w 100"/>
                  <a:gd name="T33" fmla="*/ 38 h 97"/>
                  <a:gd name="T34" fmla="*/ 0 w 100"/>
                  <a:gd name="T35" fmla="*/ 44 h 97"/>
                  <a:gd name="T36" fmla="*/ 0 w 100"/>
                  <a:gd name="T37" fmla="*/ 54 h 97"/>
                  <a:gd name="T38" fmla="*/ 14 w 100"/>
                  <a:gd name="T39" fmla="*/ 60 h 97"/>
                  <a:gd name="T40" fmla="*/ 17 w 100"/>
                  <a:gd name="T41" fmla="*/ 66 h 97"/>
                  <a:gd name="T42" fmla="*/ 11 w 100"/>
                  <a:gd name="T43" fmla="*/ 80 h 97"/>
                  <a:gd name="T44" fmla="*/ 19 w 100"/>
                  <a:gd name="T45" fmla="*/ 87 h 97"/>
                  <a:gd name="T46" fmla="*/ 33 w 100"/>
                  <a:gd name="T47" fmla="*/ 82 h 97"/>
                  <a:gd name="T48" fmla="*/ 39 w 100"/>
                  <a:gd name="T49" fmla="*/ 84 h 97"/>
                  <a:gd name="T50" fmla="*/ 45 w 100"/>
                  <a:gd name="T51" fmla="*/ 97 h 97"/>
                  <a:gd name="T52" fmla="*/ 56 w 100"/>
                  <a:gd name="T53" fmla="*/ 97 h 97"/>
                  <a:gd name="T54" fmla="*/ 61 w 100"/>
                  <a:gd name="T55" fmla="*/ 84 h 97"/>
                  <a:gd name="T56" fmla="*/ 67 w 100"/>
                  <a:gd name="T57" fmla="*/ 82 h 97"/>
                  <a:gd name="T58" fmla="*/ 81 w 100"/>
                  <a:gd name="T59" fmla="*/ 87 h 97"/>
                  <a:gd name="T60" fmla="*/ 89 w 100"/>
                  <a:gd name="T61" fmla="*/ 79 h 97"/>
                  <a:gd name="T62" fmla="*/ 83 w 100"/>
                  <a:gd name="T63" fmla="*/ 66 h 97"/>
                  <a:gd name="T64" fmla="*/ 86 w 100"/>
                  <a:gd name="T65" fmla="*/ 60 h 97"/>
                  <a:gd name="T66" fmla="*/ 50 w 100"/>
                  <a:gd name="T67" fmla="*/ 64 h 97"/>
                  <a:gd name="T68" fmla="*/ 34 w 100"/>
                  <a:gd name="T69" fmla="*/ 49 h 97"/>
                  <a:gd name="T70" fmla="*/ 50 w 100"/>
                  <a:gd name="T71" fmla="*/ 33 h 97"/>
                  <a:gd name="T72" fmla="*/ 66 w 100"/>
                  <a:gd name="T73" fmla="*/ 49 h 97"/>
                  <a:gd name="T74" fmla="*/ 50 w 100"/>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97">
                    <a:moveTo>
                      <a:pt x="86" y="60"/>
                    </a:moveTo>
                    <a:cubicBezTo>
                      <a:pt x="86" y="60"/>
                      <a:pt x="100" y="55"/>
                      <a:pt x="100" y="54"/>
                    </a:cubicBezTo>
                    <a:cubicBezTo>
                      <a:pt x="100" y="43"/>
                      <a:pt x="100" y="43"/>
                      <a:pt x="100" y="43"/>
                    </a:cubicBezTo>
                    <a:cubicBezTo>
                      <a:pt x="100" y="43"/>
                      <a:pt x="86" y="38"/>
                      <a:pt x="86" y="38"/>
                    </a:cubicBezTo>
                    <a:cubicBezTo>
                      <a:pt x="83" y="32"/>
                      <a:pt x="83" y="32"/>
                      <a:pt x="83" y="32"/>
                    </a:cubicBezTo>
                    <a:cubicBezTo>
                      <a:pt x="83" y="32"/>
                      <a:pt x="89" y="19"/>
                      <a:pt x="89" y="18"/>
                    </a:cubicBezTo>
                    <a:cubicBezTo>
                      <a:pt x="81" y="11"/>
                      <a:pt x="81" y="11"/>
                      <a:pt x="81" y="11"/>
                    </a:cubicBezTo>
                    <a:cubicBezTo>
                      <a:pt x="80" y="10"/>
                      <a:pt x="67" y="16"/>
                      <a:pt x="67" y="16"/>
                    </a:cubicBezTo>
                    <a:cubicBezTo>
                      <a:pt x="61" y="14"/>
                      <a:pt x="61" y="14"/>
                      <a:pt x="61" y="14"/>
                    </a:cubicBezTo>
                    <a:cubicBezTo>
                      <a:pt x="61" y="14"/>
                      <a:pt x="56" y="0"/>
                      <a:pt x="55" y="0"/>
                    </a:cubicBezTo>
                    <a:cubicBezTo>
                      <a:pt x="44" y="0"/>
                      <a:pt x="44" y="0"/>
                      <a:pt x="44" y="0"/>
                    </a:cubicBezTo>
                    <a:cubicBezTo>
                      <a:pt x="44" y="0"/>
                      <a:pt x="39" y="14"/>
                      <a:pt x="39" y="14"/>
                    </a:cubicBezTo>
                    <a:cubicBezTo>
                      <a:pt x="33" y="16"/>
                      <a:pt x="33" y="16"/>
                      <a:pt x="33" y="16"/>
                    </a:cubicBezTo>
                    <a:cubicBezTo>
                      <a:pt x="33" y="16"/>
                      <a:pt x="19" y="10"/>
                      <a:pt x="19" y="11"/>
                    </a:cubicBezTo>
                    <a:cubicBezTo>
                      <a:pt x="11" y="19"/>
                      <a:pt x="11" y="19"/>
                      <a:pt x="11" y="19"/>
                    </a:cubicBezTo>
                    <a:cubicBezTo>
                      <a:pt x="10" y="19"/>
                      <a:pt x="17" y="32"/>
                      <a:pt x="17" y="32"/>
                    </a:cubicBezTo>
                    <a:cubicBezTo>
                      <a:pt x="14" y="38"/>
                      <a:pt x="14" y="38"/>
                      <a:pt x="14" y="38"/>
                    </a:cubicBezTo>
                    <a:cubicBezTo>
                      <a:pt x="14" y="38"/>
                      <a:pt x="0" y="43"/>
                      <a:pt x="0" y="44"/>
                    </a:cubicBezTo>
                    <a:cubicBezTo>
                      <a:pt x="0" y="54"/>
                      <a:pt x="0" y="54"/>
                      <a:pt x="0" y="54"/>
                    </a:cubicBezTo>
                    <a:cubicBezTo>
                      <a:pt x="0" y="55"/>
                      <a:pt x="14" y="60"/>
                      <a:pt x="14" y="60"/>
                    </a:cubicBezTo>
                    <a:cubicBezTo>
                      <a:pt x="17" y="66"/>
                      <a:pt x="17" y="66"/>
                      <a:pt x="17" y="66"/>
                    </a:cubicBezTo>
                    <a:cubicBezTo>
                      <a:pt x="17" y="66"/>
                      <a:pt x="11" y="79"/>
                      <a:pt x="11" y="80"/>
                    </a:cubicBezTo>
                    <a:cubicBezTo>
                      <a:pt x="19" y="87"/>
                      <a:pt x="19" y="87"/>
                      <a:pt x="19" y="87"/>
                    </a:cubicBezTo>
                    <a:cubicBezTo>
                      <a:pt x="20" y="88"/>
                      <a:pt x="33" y="82"/>
                      <a:pt x="33" y="82"/>
                    </a:cubicBezTo>
                    <a:cubicBezTo>
                      <a:pt x="39" y="84"/>
                      <a:pt x="39" y="84"/>
                      <a:pt x="39" y="84"/>
                    </a:cubicBezTo>
                    <a:cubicBezTo>
                      <a:pt x="39" y="84"/>
                      <a:pt x="44" y="97"/>
                      <a:pt x="45" y="97"/>
                    </a:cubicBezTo>
                    <a:cubicBezTo>
                      <a:pt x="56" y="97"/>
                      <a:pt x="56" y="97"/>
                      <a:pt x="56" y="97"/>
                    </a:cubicBezTo>
                    <a:cubicBezTo>
                      <a:pt x="56" y="97"/>
                      <a:pt x="61" y="84"/>
                      <a:pt x="61" y="84"/>
                    </a:cubicBezTo>
                    <a:cubicBezTo>
                      <a:pt x="67" y="82"/>
                      <a:pt x="67" y="82"/>
                      <a:pt x="67" y="82"/>
                    </a:cubicBezTo>
                    <a:cubicBezTo>
                      <a:pt x="67" y="82"/>
                      <a:pt x="81" y="87"/>
                      <a:pt x="81" y="87"/>
                    </a:cubicBezTo>
                    <a:cubicBezTo>
                      <a:pt x="89" y="79"/>
                      <a:pt x="89" y="79"/>
                      <a:pt x="89" y="79"/>
                    </a:cubicBezTo>
                    <a:cubicBezTo>
                      <a:pt x="90" y="79"/>
                      <a:pt x="83" y="66"/>
                      <a:pt x="83" y="66"/>
                    </a:cubicBezTo>
                    <a:lnTo>
                      <a:pt x="86" y="60"/>
                    </a:lnTo>
                    <a:close/>
                    <a:moveTo>
                      <a:pt x="50" y="64"/>
                    </a:moveTo>
                    <a:cubicBezTo>
                      <a:pt x="41" y="64"/>
                      <a:pt x="34" y="57"/>
                      <a:pt x="34" y="49"/>
                    </a:cubicBezTo>
                    <a:cubicBezTo>
                      <a:pt x="34" y="40"/>
                      <a:pt x="41" y="33"/>
                      <a:pt x="50" y="33"/>
                    </a:cubicBezTo>
                    <a:cubicBezTo>
                      <a:pt x="59" y="33"/>
                      <a:pt x="66" y="40"/>
                      <a:pt x="66" y="49"/>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2" name="Freeform 58">
                <a:extLst>
                  <a:ext uri="{FF2B5EF4-FFF2-40B4-BE49-F238E27FC236}">
                    <a16:creationId xmlns:a16="http://schemas.microsoft.com/office/drawing/2014/main" id="{4157F597-B4FB-4C8F-9C5D-0EDC67689640}"/>
                  </a:ext>
                </a:extLst>
              </p:cNvPr>
              <p:cNvSpPr>
                <a:spLocks noEditPoints="1"/>
              </p:cNvSpPr>
              <p:nvPr/>
            </p:nvSpPr>
            <p:spPr bwMode="auto">
              <a:xfrm>
                <a:off x="8308715" y="1564044"/>
                <a:ext cx="154738" cy="154738"/>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3 w 47"/>
                  <a:gd name="T17" fmla="*/ 6 h 47"/>
                  <a:gd name="T18" fmla="*/ 20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1 w 47"/>
                  <a:gd name="T31" fmla="*/ 21 h 47"/>
                  <a:gd name="T32" fmla="*/ 6 w 47"/>
                  <a:gd name="T33" fmla="*/ 25 h 47"/>
                  <a:gd name="T34" fmla="*/ 7 w 47"/>
                  <a:gd name="T35" fmla="*/ 28 h 47"/>
                  <a:gd name="T36" fmla="*/ 3 w 47"/>
                  <a:gd name="T37" fmla="*/ 34 h 47"/>
                  <a:gd name="T38" fmla="*/ 5 w 47"/>
                  <a:gd name="T39" fmla="*/ 38 h 47"/>
                  <a:gd name="T40" fmla="*/ 12 w 47"/>
                  <a:gd name="T41" fmla="*/ 37 h 47"/>
                  <a:gd name="T42" fmla="*/ 14 w 47"/>
                  <a:gd name="T43" fmla="*/ 39 h 47"/>
                  <a:gd name="T44" fmla="*/ 16 w 47"/>
                  <a:gd name="T45" fmla="*/ 46 h 47"/>
                  <a:gd name="T46" fmla="*/ 21 w 47"/>
                  <a:gd name="T47" fmla="*/ 47 h 47"/>
                  <a:gd name="T48" fmla="*/ 25 w 47"/>
                  <a:gd name="T49" fmla="*/ 41 h 47"/>
                  <a:gd name="T50" fmla="*/ 28 w 47"/>
                  <a:gd name="T51" fmla="*/ 41 h 47"/>
                  <a:gd name="T52" fmla="*/ 33 w 47"/>
                  <a:gd name="T53" fmla="*/ 45 h 47"/>
                  <a:gd name="T54" fmla="*/ 38 w 47"/>
                  <a:gd name="T55" fmla="*/ 42 h 47"/>
                  <a:gd name="T56" fmla="*/ 37 w 47"/>
                  <a:gd name="T57" fmla="*/ 35 h 47"/>
                  <a:gd name="T58" fmla="*/ 39 w 47"/>
                  <a:gd name="T59" fmla="*/ 33 h 47"/>
                  <a:gd name="T60" fmla="*/ 46 w 47"/>
                  <a:gd name="T61" fmla="*/ 31 h 47"/>
                  <a:gd name="T62" fmla="*/ 47 w 47"/>
                  <a:gd name="T63" fmla="*/ 26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3" y="6"/>
                      <a:pt x="23" y="6"/>
                    </a:cubicBezTo>
                    <a:cubicBezTo>
                      <a:pt x="20" y="6"/>
                      <a:pt x="20" y="6"/>
                      <a:pt x="20" y="6"/>
                    </a:cubicBezTo>
                    <a:cubicBezTo>
                      <a:pt x="20"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1" y="21"/>
                      <a:pt x="1" y="21"/>
                      <a:pt x="1" y="21"/>
                    </a:cubicBezTo>
                    <a:cubicBezTo>
                      <a:pt x="0" y="21"/>
                      <a:pt x="6" y="25"/>
                      <a:pt x="6" y="25"/>
                    </a:cubicBezTo>
                    <a:cubicBezTo>
                      <a:pt x="7" y="28"/>
                      <a:pt x="7" y="28"/>
                      <a:pt x="7" y="28"/>
                    </a:cubicBezTo>
                    <a:cubicBezTo>
                      <a:pt x="7" y="28"/>
                      <a:pt x="2" y="33"/>
                      <a:pt x="3" y="34"/>
                    </a:cubicBezTo>
                    <a:cubicBezTo>
                      <a:pt x="5" y="38"/>
                      <a:pt x="5" y="38"/>
                      <a:pt x="5" y="38"/>
                    </a:cubicBezTo>
                    <a:cubicBezTo>
                      <a:pt x="5" y="38"/>
                      <a:pt x="12" y="37"/>
                      <a:pt x="12" y="37"/>
                    </a:cubicBezTo>
                    <a:cubicBezTo>
                      <a:pt x="14" y="39"/>
                      <a:pt x="14" y="39"/>
                      <a:pt x="14" y="39"/>
                    </a:cubicBezTo>
                    <a:cubicBezTo>
                      <a:pt x="14" y="39"/>
                      <a:pt x="15" y="46"/>
                      <a:pt x="16" y="46"/>
                    </a:cubicBezTo>
                    <a:cubicBezTo>
                      <a:pt x="21" y="47"/>
                      <a:pt x="21" y="47"/>
                      <a:pt x="21" y="47"/>
                    </a:cubicBezTo>
                    <a:cubicBezTo>
                      <a:pt x="21" y="47"/>
                      <a:pt x="25" y="41"/>
                      <a:pt x="25" y="41"/>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6" y="31"/>
                    </a:cubicBezTo>
                    <a:cubicBezTo>
                      <a:pt x="47" y="26"/>
                      <a:pt x="47" y="26"/>
                      <a:pt x="47" y="26"/>
                    </a:cubicBezTo>
                    <a:cubicBezTo>
                      <a:pt x="47" y="26"/>
                      <a:pt x="41" y="22"/>
                      <a:pt x="41" y="22"/>
                    </a:cubicBezTo>
                    <a:close/>
                    <a:moveTo>
                      <a:pt x="31" y="25"/>
                    </a:moveTo>
                    <a:cubicBezTo>
                      <a:pt x="30" y="29"/>
                      <a:pt x="26" y="32"/>
                      <a:pt x="22" y="31"/>
                    </a:cubicBezTo>
                    <a:cubicBezTo>
                      <a:pt x="18" y="30"/>
                      <a:pt x="15" y="26"/>
                      <a:pt x="16" y="22"/>
                    </a:cubicBezTo>
                    <a:cubicBezTo>
                      <a:pt x="17" y="18"/>
                      <a:pt x="22"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73" name="Freeform 64">
              <a:extLst>
                <a:ext uri="{FF2B5EF4-FFF2-40B4-BE49-F238E27FC236}">
                  <a16:creationId xmlns:a16="http://schemas.microsoft.com/office/drawing/2014/main" id="{49696E31-6948-406C-94F6-8E34B058DE8D}"/>
                </a:ext>
              </a:extLst>
            </p:cNvPr>
            <p:cNvSpPr>
              <a:spLocks noEditPoints="1"/>
            </p:cNvSpPr>
            <p:nvPr/>
          </p:nvSpPr>
          <p:spPr bwMode="auto">
            <a:xfrm>
              <a:off x="5649717" y="3356708"/>
              <a:ext cx="783552" cy="748137"/>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74" name="Group 130">
              <a:extLst>
                <a:ext uri="{FF2B5EF4-FFF2-40B4-BE49-F238E27FC236}">
                  <a16:creationId xmlns:a16="http://schemas.microsoft.com/office/drawing/2014/main" id="{A2CDC164-7D04-480C-960E-868E47FE4CC2}"/>
                </a:ext>
              </a:extLst>
            </p:cNvPr>
            <p:cNvGrpSpPr/>
            <p:nvPr/>
          </p:nvGrpSpPr>
          <p:grpSpPr>
            <a:xfrm>
              <a:off x="4618858" y="5027084"/>
              <a:ext cx="379359" cy="479192"/>
              <a:chOff x="3526798" y="4057329"/>
              <a:chExt cx="284519" cy="359394"/>
            </a:xfrm>
            <a:solidFill>
              <a:schemeClr val="bg1"/>
            </a:solidFill>
          </p:grpSpPr>
          <p:sp>
            <p:nvSpPr>
              <p:cNvPr id="75" name="Freeform 107">
                <a:extLst>
                  <a:ext uri="{FF2B5EF4-FFF2-40B4-BE49-F238E27FC236}">
                    <a16:creationId xmlns:a16="http://schemas.microsoft.com/office/drawing/2014/main" id="{B817B1E2-4577-4BF4-9D87-B3D5308D055B}"/>
                  </a:ext>
                </a:extLst>
              </p:cNvPr>
              <p:cNvSpPr>
                <a:spLocks/>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6" name="Freeform 108">
                <a:extLst>
                  <a:ext uri="{FF2B5EF4-FFF2-40B4-BE49-F238E27FC236}">
                    <a16:creationId xmlns:a16="http://schemas.microsoft.com/office/drawing/2014/main" id="{5A63BE9E-C9EF-4A66-85AC-CECA725621D2}"/>
                  </a:ext>
                </a:extLst>
              </p:cNvPr>
              <p:cNvSpPr>
                <a:spLocks/>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7" name="Freeform 109">
                <a:extLst>
                  <a:ext uri="{FF2B5EF4-FFF2-40B4-BE49-F238E27FC236}">
                    <a16:creationId xmlns:a16="http://schemas.microsoft.com/office/drawing/2014/main" id="{4B887509-DA97-4FAB-A3FC-198BC3735372}"/>
                  </a:ext>
                </a:extLst>
              </p:cNvPr>
              <p:cNvSpPr>
                <a:spLocks/>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78" name="Group 134">
              <a:extLst>
                <a:ext uri="{FF2B5EF4-FFF2-40B4-BE49-F238E27FC236}">
                  <a16:creationId xmlns:a16="http://schemas.microsoft.com/office/drawing/2014/main" id="{F5328FC5-E2E7-4023-9EE8-F86A4846534F}"/>
                </a:ext>
              </a:extLst>
            </p:cNvPr>
            <p:cNvGrpSpPr/>
            <p:nvPr/>
          </p:nvGrpSpPr>
          <p:grpSpPr>
            <a:xfrm>
              <a:off x="7161664" y="4990479"/>
              <a:ext cx="519123" cy="452568"/>
              <a:chOff x="7540014" y="4306907"/>
              <a:chExt cx="389342" cy="339426"/>
            </a:xfrm>
            <a:solidFill>
              <a:schemeClr val="bg1"/>
            </a:solidFill>
          </p:grpSpPr>
          <p:sp>
            <p:nvSpPr>
              <p:cNvPr id="79" name="Freeform 110">
                <a:extLst>
                  <a:ext uri="{FF2B5EF4-FFF2-40B4-BE49-F238E27FC236}">
                    <a16:creationId xmlns:a16="http://schemas.microsoft.com/office/drawing/2014/main" id="{01670639-42D8-44D1-96E2-474434A9864D}"/>
                  </a:ext>
                </a:extLst>
              </p:cNvPr>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0" name="Freeform 111">
                <a:extLst>
                  <a:ext uri="{FF2B5EF4-FFF2-40B4-BE49-F238E27FC236}">
                    <a16:creationId xmlns:a16="http://schemas.microsoft.com/office/drawing/2014/main" id="{4640F35B-DABB-41FE-AA2A-C6981312E744}"/>
                  </a:ext>
                </a:extLst>
              </p:cNvPr>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1" name="Freeform 112">
                <a:extLst>
                  <a:ext uri="{FF2B5EF4-FFF2-40B4-BE49-F238E27FC236}">
                    <a16:creationId xmlns:a16="http://schemas.microsoft.com/office/drawing/2014/main" id="{C89256BE-9611-4CDB-A6D3-E11209EF61F3}"/>
                  </a:ext>
                </a:extLst>
              </p:cNvPr>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2" name="Freeform 113">
                <a:extLst>
                  <a:ext uri="{FF2B5EF4-FFF2-40B4-BE49-F238E27FC236}">
                    <a16:creationId xmlns:a16="http://schemas.microsoft.com/office/drawing/2014/main" id="{9C2FF958-9EF8-4535-9117-C24C0A9D5DE7}"/>
                  </a:ext>
                </a:extLst>
              </p:cNvPr>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3" name="Freeform 114">
                <a:extLst>
                  <a:ext uri="{FF2B5EF4-FFF2-40B4-BE49-F238E27FC236}">
                    <a16:creationId xmlns:a16="http://schemas.microsoft.com/office/drawing/2014/main" id="{2AE61A3C-C6E9-4E47-A2A1-CEBD8DC3F760}"/>
                  </a:ext>
                </a:extLst>
              </p:cNvPr>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4" name="Freeform 115">
                <a:extLst>
                  <a:ext uri="{FF2B5EF4-FFF2-40B4-BE49-F238E27FC236}">
                    <a16:creationId xmlns:a16="http://schemas.microsoft.com/office/drawing/2014/main" id="{CF76621A-2B36-47DB-8373-4335725070FE}"/>
                  </a:ext>
                </a:extLst>
              </p:cNvPr>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5" name="Freeform 116">
                <a:extLst>
                  <a:ext uri="{FF2B5EF4-FFF2-40B4-BE49-F238E27FC236}">
                    <a16:creationId xmlns:a16="http://schemas.microsoft.com/office/drawing/2014/main" id="{E77CDFC9-E4BB-4483-B044-B68A73F07927}"/>
                  </a:ext>
                </a:extLst>
              </p:cNvPr>
              <p:cNvSpPr>
                <a:spLocks/>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6" name="Rectangle 117">
                <a:extLst>
                  <a:ext uri="{FF2B5EF4-FFF2-40B4-BE49-F238E27FC236}">
                    <a16:creationId xmlns:a16="http://schemas.microsoft.com/office/drawing/2014/main" id="{94357AFA-8810-48EB-A083-E1EF239C168E}"/>
                  </a:ext>
                </a:extLst>
              </p:cNvPr>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7" name="Rectangle 118">
                <a:extLst>
                  <a:ext uri="{FF2B5EF4-FFF2-40B4-BE49-F238E27FC236}">
                    <a16:creationId xmlns:a16="http://schemas.microsoft.com/office/drawing/2014/main" id="{A7030BA4-93F5-408C-91C5-CD39F49A3E2D}"/>
                  </a:ext>
                </a:extLst>
              </p:cNvPr>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8" name="Rectangle 119">
                <a:extLst>
                  <a:ext uri="{FF2B5EF4-FFF2-40B4-BE49-F238E27FC236}">
                    <a16:creationId xmlns:a16="http://schemas.microsoft.com/office/drawing/2014/main" id="{4316C32D-BD85-4949-99E2-3A004C60D7B5}"/>
                  </a:ext>
                </a:extLst>
              </p:cNvPr>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9" name="Rectangle 120">
                <a:extLst>
                  <a:ext uri="{FF2B5EF4-FFF2-40B4-BE49-F238E27FC236}">
                    <a16:creationId xmlns:a16="http://schemas.microsoft.com/office/drawing/2014/main" id="{9A940BDB-8C61-4B80-8773-874E00BC1939}"/>
                  </a:ext>
                </a:extLst>
              </p:cNvPr>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90" name="Group 146">
              <a:extLst>
                <a:ext uri="{FF2B5EF4-FFF2-40B4-BE49-F238E27FC236}">
                  <a16:creationId xmlns:a16="http://schemas.microsoft.com/office/drawing/2014/main" id="{FC9469C6-DC8F-4E93-BE64-5BD75B52EDFB}"/>
                </a:ext>
              </a:extLst>
            </p:cNvPr>
            <p:cNvGrpSpPr/>
            <p:nvPr/>
          </p:nvGrpSpPr>
          <p:grpSpPr>
            <a:xfrm>
              <a:off x="5782694" y="5413355"/>
              <a:ext cx="575692" cy="572365"/>
              <a:chOff x="6559551" y="1588"/>
              <a:chExt cx="274637" cy="273050"/>
            </a:xfrm>
            <a:solidFill>
              <a:schemeClr val="bg1"/>
            </a:solidFill>
          </p:grpSpPr>
          <p:sp>
            <p:nvSpPr>
              <p:cNvPr id="91" name="Freeform 126">
                <a:extLst>
                  <a:ext uri="{FF2B5EF4-FFF2-40B4-BE49-F238E27FC236}">
                    <a16:creationId xmlns:a16="http://schemas.microsoft.com/office/drawing/2014/main" id="{D4B3CE79-ECAF-44AF-8093-D618059C3F81}"/>
                  </a:ext>
                </a:extLst>
              </p:cNvPr>
              <p:cNvSpPr>
                <a:spLocks noEditPoints="1"/>
              </p:cNvSpPr>
              <p:nvPr/>
            </p:nvSpPr>
            <p:spPr bwMode="auto">
              <a:xfrm>
                <a:off x="6704013" y="65088"/>
                <a:ext cx="130175" cy="209550"/>
              </a:xfrm>
              <a:custGeom>
                <a:avLst/>
                <a:gdLst>
                  <a:gd name="T0" fmla="*/ 0 w 82"/>
                  <a:gd name="T1" fmla="*/ 34 h 132"/>
                  <a:gd name="T2" fmla="*/ 0 w 82"/>
                  <a:gd name="T3" fmla="*/ 132 h 132"/>
                  <a:gd name="T4" fmla="*/ 82 w 82"/>
                  <a:gd name="T5" fmla="*/ 99 h 132"/>
                  <a:gd name="T6" fmla="*/ 82 w 82"/>
                  <a:gd name="T7" fmla="*/ 0 h 132"/>
                  <a:gd name="T8" fmla="*/ 0 w 82"/>
                  <a:gd name="T9" fmla="*/ 34 h 132"/>
                  <a:gd name="T10" fmla="*/ 76 w 82"/>
                  <a:gd name="T11" fmla="*/ 10 h 132"/>
                  <a:gd name="T12" fmla="*/ 76 w 82"/>
                  <a:gd name="T13" fmla="*/ 94 h 132"/>
                  <a:gd name="T14" fmla="*/ 5 w 82"/>
                  <a:gd name="T15" fmla="*/ 66 h 132"/>
                  <a:gd name="T16" fmla="*/ 5 w 82"/>
                  <a:gd name="T17" fmla="*/ 38 h 132"/>
                  <a:gd name="T18" fmla="*/ 76 w 82"/>
                  <a:gd name="T19" fmla="*/ 10 h 132"/>
                  <a:gd name="T20" fmla="*/ 5 w 82"/>
                  <a:gd name="T21" fmla="*/ 70 h 132"/>
                  <a:gd name="T22" fmla="*/ 73 w 82"/>
                  <a:gd name="T23" fmla="*/ 96 h 132"/>
                  <a:gd name="T24" fmla="*/ 5 w 82"/>
                  <a:gd name="T25" fmla="*/ 124 h 132"/>
                  <a:gd name="T26" fmla="*/ 5 w 82"/>
                  <a:gd name="T27" fmla="*/ 7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132">
                    <a:moveTo>
                      <a:pt x="0" y="34"/>
                    </a:moveTo>
                    <a:lnTo>
                      <a:pt x="0" y="132"/>
                    </a:lnTo>
                    <a:lnTo>
                      <a:pt x="82" y="99"/>
                    </a:lnTo>
                    <a:lnTo>
                      <a:pt x="82" y="0"/>
                    </a:lnTo>
                    <a:lnTo>
                      <a:pt x="0" y="34"/>
                    </a:lnTo>
                    <a:close/>
                    <a:moveTo>
                      <a:pt x="76" y="10"/>
                    </a:moveTo>
                    <a:lnTo>
                      <a:pt x="76" y="94"/>
                    </a:lnTo>
                    <a:lnTo>
                      <a:pt x="5" y="66"/>
                    </a:lnTo>
                    <a:lnTo>
                      <a:pt x="5" y="38"/>
                    </a:lnTo>
                    <a:lnTo>
                      <a:pt x="76" y="10"/>
                    </a:lnTo>
                    <a:close/>
                    <a:moveTo>
                      <a:pt x="5" y="70"/>
                    </a:moveTo>
                    <a:lnTo>
                      <a:pt x="73" y="96"/>
                    </a:lnTo>
                    <a:lnTo>
                      <a:pt x="5" y="124"/>
                    </a:lnTo>
                    <a:lnTo>
                      <a:pt x="5"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2" name="Freeform 127">
                <a:extLst>
                  <a:ext uri="{FF2B5EF4-FFF2-40B4-BE49-F238E27FC236}">
                    <a16:creationId xmlns:a16="http://schemas.microsoft.com/office/drawing/2014/main" id="{4F9FE643-A762-484D-9570-E61D651185E2}"/>
                  </a:ext>
                </a:extLst>
              </p:cNvPr>
              <p:cNvSpPr>
                <a:spLocks/>
              </p:cNvSpPr>
              <p:nvPr/>
            </p:nvSpPr>
            <p:spPr bwMode="auto">
              <a:xfrm>
                <a:off x="6559551" y="65088"/>
                <a:ext cx="128588" cy="209550"/>
              </a:xfrm>
              <a:custGeom>
                <a:avLst/>
                <a:gdLst>
                  <a:gd name="T0" fmla="*/ 0 w 81"/>
                  <a:gd name="T1" fmla="*/ 99 h 132"/>
                  <a:gd name="T2" fmla="*/ 81 w 81"/>
                  <a:gd name="T3" fmla="*/ 132 h 132"/>
                  <a:gd name="T4" fmla="*/ 81 w 81"/>
                  <a:gd name="T5" fmla="*/ 34 h 132"/>
                  <a:gd name="T6" fmla="*/ 0 w 81"/>
                  <a:gd name="T7" fmla="*/ 0 h 132"/>
                  <a:gd name="T8" fmla="*/ 0 w 81"/>
                  <a:gd name="T9" fmla="*/ 99 h 132"/>
                </a:gdLst>
                <a:ahLst/>
                <a:cxnLst>
                  <a:cxn ang="0">
                    <a:pos x="T0" y="T1"/>
                  </a:cxn>
                  <a:cxn ang="0">
                    <a:pos x="T2" y="T3"/>
                  </a:cxn>
                  <a:cxn ang="0">
                    <a:pos x="T4" y="T5"/>
                  </a:cxn>
                  <a:cxn ang="0">
                    <a:pos x="T6" y="T7"/>
                  </a:cxn>
                  <a:cxn ang="0">
                    <a:pos x="T8" y="T9"/>
                  </a:cxn>
                </a:cxnLst>
                <a:rect l="0" t="0" r="r" b="b"/>
                <a:pathLst>
                  <a:path w="81" h="132">
                    <a:moveTo>
                      <a:pt x="0" y="99"/>
                    </a:moveTo>
                    <a:lnTo>
                      <a:pt x="81" y="132"/>
                    </a:lnTo>
                    <a:lnTo>
                      <a:pt x="81" y="34"/>
                    </a:lnTo>
                    <a:lnTo>
                      <a:pt x="0" y="0"/>
                    </a:lnTo>
                    <a:lnTo>
                      <a:pt x="0"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3" name="Freeform 128">
                <a:extLst>
                  <a:ext uri="{FF2B5EF4-FFF2-40B4-BE49-F238E27FC236}">
                    <a16:creationId xmlns:a16="http://schemas.microsoft.com/office/drawing/2014/main" id="{3D103417-E5A2-41AD-B84F-A21BC5DD0292}"/>
                  </a:ext>
                </a:extLst>
              </p:cNvPr>
              <p:cNvSpPr>
                <a:spLocks noEditPoints="1"/>
              </p:cNvSpPr>
              <p:nvPr/>
            </p:nvSpPr>
            <p:spPr bwMode="auto">
              <a:xfrm>
                <a:off x="6567488" y="1588"/>
                <a:ext cx="263525" cy="104775"/>
              </a:xfrm>
              <a:custGeom>
                <a:avLst/>
                <a:gdLst>
                  <a:gd name="T0" fmla="*/ 82 w 166"/>
                  <a:gd name="T1" fmla="*/ 0 h 66"/>
                  <a:gd name="T2" fmla="*/ 0 w 166"/>
                  <a:gd name="T3" fmla="*/ 32 h 66"/>
                  <a:gd name="T4" fmla="*/ 80 w 166"/>
                  <a:gd name="T5" fmla="*/ 66 h 66"/>
                  <a:gd name="T6" fmla="*/ 166 w 166"/>
                  <a:gd name="T7" fmla="*/ 32 h 66"/>
                  <a:gd name="T8" fmla="*/ 82 w 166"/>
                  <a:gd name="T9" fmla="*/ 0 h 66"/>
                  <a:gd name="T10" fmla="*/ 82 w 166"/>
                  <a:gd name="T11" fmla="*/ 6 h 66"/>
                  <a:gd name="T12" fmla="*/ 151 w 166"/>
                  <a:gd name="T13" fmla="*/ 32 h 66"/>
                  <a:gd name="T14" fmla="*/ 82 w 166"/>
                  <a:gd name="T15" fmla="*/ 59 h 66"/>
                  <a:gd name="T16" fmla="*/ 82 w 166"/>
                  <a:gd name="T17" fmla="*/ 6 h 66"/>
                  <a:gd name="T18" fmla="*/ 78 w 166"/>
                  <a:gd name="T19" fmla="*/ 7 h 66"/>
                  <a:gd name="T20" fmla="*/ 78 w 166"/>
                  <a:gd name="T21" fmla="*/ 59 h 66"/>
                  <a:gd name="T22" fmla="*/ 15 w 166"/>
                  <a:gd name="T23" fmla="*/ 32 h 66"/>
                  <a:gd name="T24" fmla="*/ 78 w 166"/>
                  <a:gd name="T25" fmla="*/ 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6">
                    <a:moveTo>
                      <a:pt x="82" y="0"/>
                    </a:moveTo>
                    <a:lnTo>
                      <a:pt x="0" y="32"/>
                    </a:lnTo>
                    <a:lnTo>
                      <a:pt x="80" y="66"/>
                    </a:lnTo>
                    <a:lnTo>
                      <a:pt x="166" y="32"/>
                    </a:lnTo>
                    <a:lnTo>
                      <a:pt x="82" y="0"/>
                    </a:lnTo>
                    <a:close/>
                    <a:moveTo>
                      <a:pt x="82" y="6"/>
                    </a:moveTo>
                    <a:lnTo>
                      <a:pt x="151" y="32"/>
                    </a:lnTo>
                    <a:lnTo>
                      <a:pt x="82" y="59"/>
                    </a:lnTo>
                    <a:lnTo>
                      <a:pt x="82" y="6"/>
                    </a:lnTo>
                    <a:close/>
                    <a:moveTo>
                      <a:pt x="78" y="7"/>
                    </a:moveTo>
                    <a:lnTo>
                      <a:pt x="78" y="59"/>
                    </a:lnTo>
                    <a:lnTo>
                      <a:pt x="15" y="32"/>
                    </a:lnTo>
                    <a:lnTo>
                      <a:pt x="7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94" name="Text Box 10">
              <a:extLst>
                <a:ext uri="{FF2B5EF4-FFF2-40B4-BE49-F238E27FC236}">
                  <a16:creationId xmlns:a16="http://schemas.microsoft.com/office/drawing/2014/main" id="{C316C6B9-4AC9-4FF0-9750-237917DF71CC}"/>
                </a:ext>
              </a:extLst>
            </p:cNvPr>
            <p:cNvSpPr txBox="1">
              <a:spLocks noChangeArrowheads="1"/>
            </p:cNvSpPr>
            <p:nvPr/>
          </p:nvSpPr>
          <p:spPr bwMode="auto">
            <a:xfrm>
              <a:off x="5007942" y="4091103"/>
              <a:ext cx="2021673" cy="686629"/>
            </a:xfrm>
            <a:prstGeom prst="rect">
              <a:avLst/>
            </a:prstGeom>
            <a:noFill/>
            <a:ln w="9525">
              <a:noFill/>
              <a:miter lim="800000"/>
              <a:headEnd/>
              <a:tailEnd/>
            </a:ln>
          </p:spPr>
          <p:txBody>
            <a:bodyPr wrap="square" lIns="60960" tIns="30480" rIns="60960" bIns="30480">
              <a:spAutoFit/>
            </a:bodyPr>
            <a:lstStyle/>
            <a:p>
              <a:pPr algn="ctr" defTabSz="1450940"/>
              <a:r>
                <a:rPr lang="zh-CN" altLang="en-US" sz="1867" b="1" dirty="0">
                  <a:solidFill>
                    <a:schemeClr val="bg1"/>
                  </a:solidFill>
                  <a:latin typeface="Open Sans" pitchFamily="34" charset="0"/>
                  <a:ea typeface="Open Sans" pitchFamily="34" charset="0"/>
                  <a:cs typeface="Open Sans" pitchFamily="34" charset="0"/>
                </a:rPr>
                <a:t>物联网</a:t>
              </a:r>
              <a:endParaRPr lang="en-US" sz="1333" dirty="0">
                <a:solidFill>
                  <a:schemeClr val="bg1"/>
                </a:solidFill>
                <a:latin typeface="Open Sans" pitchFamily="34" charset="0"/>
                <a:ea typeface="Open Sans" pitchFamily="34" charset="0"/>
                <a:cs typeface="Open Sans" pitchFamily="34" charset="0"/>
              </a:endParaRPr>
            </a:p>
          </p:txBody>
        </p:sp>
      </p:grpSp>
      <p:sp>
        <p:nvSpPr>
          <p:cNvPr id="100" name="Content Placeholder 7">
            <a:extLst>
              <a:ext uri="{FF2B5EF4-FFF2-40B4-BE49-F238E27FC236}">
                <a16:creationId xmlns:a16="http://schemas.microsoft.com/office/drawing/2014/main" id="{6ABB83B7-8DDC-4D91-A272-FC407C5D64DA}"/>
              </a:ext>
            </a:extLst>
          </p:cNvPr>
          <p:cNvSpPr txBox="1">
            <a:spLocks/>
          </p:cNvSpPr>
          <p:nvPr/>
        </p:nvSpPr>
        <p:spPr>
          <a:xfrm>
            <a:off x="3640383" y="7566"/>
            <a:ext cx="5218511" cy="83888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3600" dirty="0">
                <a:solidFill>
                  <a:schemeClr val="bg2">
                    <a:lumMod val="50000"/>
                  </a:schemeClr>
                </a:solidFill>
              </a:rPr>
              <a:t>物联网</a:t>
            </a:r>
            <a:endParaRPr lang="en-US" sz="3600" dirty="0">
              <a:solidFill>
                <a:schemeClr val="bg2">
                  <a:lumMod val="50000"/>
                </a:schemeClr>
              </a:solidFill>
            </a:endParaRPr>
          </a:p>
        </p:txBody>
      </p:sp>
      <p:sp>
        <p:nvSpPr>
          <p:cNvPr id="101" name="Title 1">
            <a:extLst>
              <a:ext uri="{FF2B5EF4-FFF2-40B4-BE49-F238E27FC236}">
                <a16:creationId xmlns:a16="http://schemas.microsoft.com/office/drawing/2014/main" id="{D51806AA-D20D-41D7-87F8-294A97B7A617}"/>
              </a:ext>
            </a:extLst>
          </p:cNvPr>
          <p:cNvSpPr txBox="1">
            <a:spLocks/>
          </p:cNvSpPr>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dirty="0">
                <a:solidFill>
                  <a:schemeClr val="bg2">
                    <a:lumMod val="75000"/>
                  </a:schemeClr>
                </a:solidFill>
                <a:latin typeface="+mn-lt"/>
                <a:ea typeface="Roboto" panose="02000000000000000000" pitchFamily="2" charset="0"/>
              </a:rPr>
              <a:t>IOT</a:t>
            </a:r>
            <a:endParaRPr lang="en-US" sz="1200" dirty="0">
              <a:solidFill>
                <a:schemeClr val="bg2">
                  <a:lumMod val="75000"/>
                </a:schemeClr>
              </a:solidFill>
              <a:latin typeface="+mn-lt"/>
              <a:ea typeface="Roboto" panose="02000000000000000000" pitchFamily="2" charset="0"/>
            </a:endParaRPr>
          </a:p>
        </p:txBody>
      </p:sp>
      <p:grpSp>
        <p:nvGrpSpPr>
          <p:cNvPr id="102" name="Group 42">
            <a:extLst>
              <a:ext uri="{FF2B5EF4-FFF2-40B4-BE49-F238E27FC236}">
                <a16:creationId xmlns:a16="http://schemas.microsoft.com/office/drawing/2014/main" id="{9062CAB0-51E1-40E6-A9A8-C34E4C70D105}"/>
              </a:ext>
            </a:extLst>
          </p:cNvPr>
          <p:cNvGrpSpPr/>
          <p:nvPr/>
        </p:nvGrpSpPr>
        <p:grpSpPr>
          <a:xfrm>
            <a:off x="5556768" y="844754"/>
            <a:ext cx="1440000" cy="58058"/>
            <a:chOff x="4616262" y="2307771"/>
            <a:chExt cx="2349876" cy="58058"/>
          </a:xfrm>
        </p:grpSpPr>
        <p:sp>
          <p:nvSpPr>
            <p:cNvPr id="103" name="Rectangle 43">
              <a:extLst>
                <a:ext uri="{FF2B5EF4-FFF2-40B4-BE49-F238E27FC236}">
                  <a16:creationId xmlns:a16="http://schemas.microsoft.com/office/drawing/2014/main" id="{B205A396-E9E3-45ED-85BF-FE9E7C97428F}"/>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4" name="Rectangle 44">
              <a:extLst>
                <a:ext uri="{FF2B5EF4-FFF2-40B4-BE49-F238E27FC236}">
                  <a16:creationId xmlns:a16="http://schemas.microsoft.com/office/drawing/2014/main" id="{698144C5-3EF8-4444-879C-26BE4D5E9FD4}"/>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18" name="Rectangle 1">
            <a:extLst>
              <a:ext uri="{FF2B5EF4-FFF2-40B4-BE49-F238E27FC236}">
                <a16:creationId xmlns:a16="http://schemas.microsoft.com/office/drawing/2014/main" id="{F3FA7219-288D-4493-89F4-C3311F04E6BB}"/>
              </a:ext>
            </a:extLst>
          </p:cNvPr>
          <p:cNvSpPr/>
          <p:nvPr/>
        </p:nvSpPr>
        <p:spPr>
          <a:xfrm>
            <a:off x="4831364" y="1522000"/>
            <a:ext cx="6197600" cy="4343400"/>
          </a:xfrm>
          <a:prstGeom prst="rect">
            <a:avLst/>
          </a:prstGeom>
          <a:solidFill>
            <a:srgbClr val="45C1A4">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0" name="Text Box 10">
            <a:extLst>
              <a:ext uri="{FF2B5EF4-FFF2-40B4-BE49-F238E27FC236}">
                <a16:creationId xmlns:a16="http://schemas.microsoft.com/office/drawing/2014/main" id="{7C63D117-7B03-44F3-996D-372640F0DFBE}"/>
              </a:ext>
            </a:extLst>
          </p:cNvPr>
          <p:cNvSpPr txBox="1">
            <a:spLocks noChangeArrowheads="1"/>
          </p:cNvSpPr>
          <p:nvPr/>
        </p:nvSpPr>
        <p:spPr bwMode="auto">
          <a:xfrm>
            <a:off x="5368800" y="4153915"/>
            <a:ext cx="2231012" cy="1200329"/>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1600" b="1" dirty="0">
                <a:solidFill>
                  <a:schemeClr val="bg1"/>
                </a:solidFill>
                <a:latin typeface="Open Sans" pitchFamily="34" charset="0"/>
                <a:ea typeface="Open Sans" pitchFamily="34" charset="0"/>
                <a:cs typeface="Open Sans" pitchFamily="34" charset="0"/>
              </a:rPr>
              <a:t>第一，</a:t>
            </a:r>
            <a:endParaRPr lang="en-US" sz="1600" b="1" dirty="0">
              <a:solidFill>
                <a:schemeClr val="bg1"/>
              </a:solidFill>
              <a:latin typeface="Open Sans" pitchFamily="34" charset="0"/>
              <a:ea typeface="Open Sans" pitchFamily="34" charset="0"/>
              <a:cs typeface="Open Sans" pitchFamily="34" charset="0"/>
            </a:endParaRPr>
          </a:p>
          <a:p>
            <a:pPr defTabSz="1450940"/>
            <a:r>
              <a:rPr lang="zh-CN" altLang="en-US" sz="1400" dirty="0">
                <a:solidFill>
                  <a:schemeClr val="bg1"/>
                </a:solidFill>
                <a:latin typeface="Open Sans" pitchFamily="34" charset="0"/>
                <a:ea typeface="Open Sans" pitchFamily="34" charset="0"/>
                <a:cs typeface="Open Sans" pitchFamily="34" charset="0"/>
              </a:rPr>
              <a:t>物联网的核心和基础仍然是互联网，是在互联网基础上的延伸和扩展的网络</a:t>
            </a:r>
            <a:endParaRPr lang="en-US" sz="1400" dirty="0">
              <a:solidFill>
                <a:schemeClr val="bg1"/>
              </a:solidFill>
              <a:latin typeface="Open Sans" pitchFamily="34" charset="0"/>
              <a:ea typeface="Open Sans" pitchFamily="34" charset="0"/>
              <a:cs typeface="Open Sans" pitchFamily="34" charset="0"/>
            </a:endParaRPr>
          </a:p>
        </p:txBody>
      </p:sp>
      <p:sp>
        <p:nvSpPr>
          <p:cNvPr id="123" name="Text Box 10">
            <a:extLst>
              <a:ext uri="{FF2B5EF4-FFF2-40B4-BE49-F238E27FC236}">
                <a16:creationId xmlns:a16="http://schemas.microsoft.com/office/drawing/2014/main" id="{F42ABAD7-6D6B-48A2-B1A7-BF6962D12197}"/>
              </a:ext>
            </a:extLst>
          </p:cNvPr>
          <p:cNvSpPr txBox="1">
            <a:spLocks noChangeArrowheads="1"/>
          </p:cNvSpPr>
          <p:nvPr/>
        </p:nvSpPr>
        <p:spPr bwMode="auto">
          <a:xfrm>
            <a:off x="8239872" y="4169764"/>
            <a:ext cx="2561199" cy="1200329"/>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1600" b="1" dirty="0">
                <a:solidFill>
                  <a:schemeClr val="bg1"/>
                </a:solidFill>
                <a:latin typeface="Open Sans" pitchFamily="34" charset="0"/>
                <a:ea typeface="Open Sans" pitchFamily="34" charset="0"/>
                <a:cs typeface="Open Sans" pitchFamily="34" charset="0"/>
              </a:rPr>
              <a:t>第二，</a:t>
            </a:r>
            <a:endParaRPr lang="en-US" sz="1600" b="1" dirty="0">
              <a:solidFill>
                <a:schemeClr val="bg1"/>
              </a:solidFill>
              <a:latin typeface="Open Sans" pitchFamily="34" charset="0"/>
              <a:ea typeface="Open Sans" pitchFamily="34" charset="0"/>
              <a:cs typeface="Open Sans" pitchFamily="34" charset="0"/>
            </a:endParaRPr>
          </a:p>
          <a:p>
            <a:pPr defTabSz="1450940"/>
            <a:r>
              <a:rPr lang="zh-CN" altLang="en-US" sz="1400" dirty="0">
                <a:solidFill>
                  <a:schemeClr val="bg1"/>
                </a:solidFill>
                <a:latin typeface="Open Sans" pitchFamily="34" charset="0"/>
                <a:ea typeface="Open Sans" pitchFamily="34" charset="0"/>
                <a:cs typeface="Open Sans" pitchFamily="34" charset="0"/>
              </a:rPr>
              <a:t>其用户端延伸和扩展到了任何物品与物品之间，进行信息交换和通信，也就是物物相息。</a:t>
            </a:r>
            <a:endParaRPr lang="en-US" sz="1400" dirty="0">
              <a:solidFill>
                <a:schemeClr val="bg1"/>
              </a:solidFill>
              <a:latin typeface="Open Sans" pitchFamily="34" charset="0"/>
              <a:ea typeface="Open Sans" pitchFamily="34" charset="0"/>
              <a:cs typeface="Open Sans" pitchFamily="34" charset="0"/>
            </a:endParaRPr>
          </a:p>
        </p:txBody>
      </p:sp>
      <p:sp>
        <p:nvSpPr>
          <p:cNvPr id="128" name="Text Box 10">
            <a:extLst>
              <a:ext uri="{FF2B5EF4-FFF2-40B4-BE49-F238E27FC236}">
                <a16:creationId xmlns:a16="http://schemas.microsoft.com/office/drawing/2014/main" id="{3D06AA1E-32C1-4BF6-AB5F-5D5E42DB4144}"/>
              </a:ext>
            </a:extLst>
          </p:cNvPr>
          <p:cNvSpPr txBox="1">
            <a:spLocks noChangeArrowheads="1"/>
          </p:cNvSpPr>
          <p:nvPr/>
        </p:nvSpPr>
        <p:spPr bwMode="auto">
          <a:xfrm>
            <a:off x="5237765" y="1522001"/>
            <a:ext cx="5447513" cy="1374864"/>
          </a:xfrm>
          <a:prstGeom prst="rect">
            <a:avLst/>
          </a:prstGeom>
          <a:noFill/>
          <a:ln w="9525">
            <a:noFill/>
            <a:miter lim="800000"/>
            <a:headEnd/>
            <a:tailEnd/>
          </a:ln>
        </p:spPr>
        <p:txBody>
          <a:bodyPr wrap="square" lIns="60960" tIns="30480" rIns="60960" bIns="30480">
            <a:spAutoFit/>
          </a:bodyPr>
          <a:lstStyle/>
          <a:p>
            <a:pPr algn="ctr" defTabSz="1450940">
              <a:lnSpc>
                <a:spcPct val="200000"/>
              </a:lnSpc>
            </a:pPr>
            <a:r>
              <a:rPr lang="zh-CN" altLang="en-US" sz="1867" b="1" dirty="0">
                <a:solidFill>
                  <a:schemeClr val="bg1"/>
                </a:solidFill>
                <a:latin typeface="Open Sans" pitchFamily="34" charset="0"/>
                <a:ea typeface="Open Sans" pitchFamily="34" charset="0"/>
                <a:cs typeface="Open Sans" pitchFamily="34" charset="0"/>
              </a:rPr>
              <a:t>定义</a:t>
            </a:r>
            <a:endParaRPr lang="en-US" sz="1867" b="1" dirty="0">
              <a:solidFill>
                <a:schemeClr val="bg1"/>
              </a:solidFill>
              <a:latin typeface="Open Sans" pitchFamily="34" charset="0"/>
              <a:ea typeface="Open Sans" pitchFamily="34" charset="0"/>
              <a:cs typeface="Open Sans" pitchFamily="34" charset="0"/>
            </a:endParaRPr>
          </a:p>
          <a:p>
            <a:pPr defTabSz="1450940"/>
            <a:r>
              <a:rPr lang="zh-CN" altLang="en-US" sz="1600" b="1" dirty="0">
                <a:solidFill>
                  <a:schemeClr val="bg1"/>
                </a:solidFill>
                <a:latin typeface="Open Sans" pitchFamily="34" charset="0"/>
                <a:ea typeface="Open Sans" pitchFamily="34" charset="0"/>
                <a:cs typeface="Open Sans" pitchFamily="34" charset="0"/>
              </a:rPr>
              <a:t>物联网，</a:t>
            </a:r>
            <a:r>
              <a:rPr lang="en-US" altLang="zh-CN" sz="1600" b="1" dirty="0">
                <a:solidFill>
                  <a:schemeClr val="bg1"/>
                </a:solidFill>
                <a:latin typeface="Open Sans" pitchFamily="34" charset="0"/>
                <a:ea typeface="Open Sans" pitchFamily="34" charset="0"/>
                <a:cs typeface="Open Sans" pitchFamily="34" charset="0"/>
              </a:rPr>
              <a:t>Internet of things</a:t>
            </a:r>
            <a:r>
              <a:rPr lang="zh-CN" altLang="en-US" sz="1600" b="1" dirty="0">
                <a:solidFill>
                  <a:schemeClr val="bg1"/>
                </a:solidFill>
                <a:latin typeface="Open Sans" pitchFamily="34" charset="0"/>
                <a:ea typeface="Open Sans" pitchFamily="34" charset="0"/>
                <a:cs typeface="Open Sans" pitchFamily="34" charset="0"/>
              </a:rPr>
              <a:t>（</a:t>
            </a:r>
            <a:r>
              <a:rPr lang="en-US" altLang="zh-CN" sz="1600" b="1" dirty="0">
                <a:solidFill>
                  <a:schemeClr val="bg1"/>
                </a:solidFill>
                <a:latin typeface="Open Sans" pitchFamily="34" charset="0"/>
                <a:ea typeface="Open Sans" pitchFamily="34" charset="0"/>
                <a:cs typeface="Open Sans" pitchFamily="34" charset="0"/>
              </a:rPr>
              <a:t>IoT</a:t>
            </a:r>
            <a:r>
              <a:rPr lang="zh-CN" altLang="en-US" sz="1600" b="1" dirty="0">
                <a:solidFill>
                  <a:schemeClr val="bg1"/>
                </a:solidFill>
                <a:latin typeface="Open Sans" pitchFamily="34" charset="0"/>
                <a:ea typeface="Open Sans" pitchFamily="34" charset="0"/>
                <a:cs typeface="Open Sans" pitchFamily="34" charset="0"/>
              </a:rPr>
              <a:t>），物联网就是物物相连的互联网。应用创新是物联网发展的核心，以用户体验为核心的创新</a:t>
            </a:r>
            <a:r>
              <a:rPr lang="en-US" altLang="zh-CN" sz="1600" b="1" dirty="0">
                <a:solidFill>
                  <a:schemeClr val="bg1"/>
                </a:solidFill>
                <a:latin typeface="Open Sans" pitchFamily="34" charset="0"/>
                <a:ea typeface="Open Sans" pitchFamily="34" charset="0"/>
                <a:cs typeface="Open Sans" pitchFamily="34" charset="0"/>
              </a:rPr>
              <a:t>2.0</a:t>
            </a:r>
            <a:r>
              <a:rPr lang="zh-CN" altLang="en-US" sz="1600" b="1" dirty="0">
                <a:solidFill>
                  <a:schemeClr val="bg1"/>
                </a:solidFill>
                <a:latin typeface="Open Sans" pitchFamily="34" charset="0"/>
                <a:ea typeface="Open Sans" pitchFamily="34" charset="0"/>
                <a:cs typeface="Open Sans" pitchFamily="34" charset="0"/>
              </a:rPr>
              <a:t>是物联网发展的灵魂。</a:t>
            </a:r>
            <a:endParaRPr lang="en-US" sz="1600" b="1" dirty="0">
              <a:solidFill>
                <a:schemeClr val="bg1"/>
              </a:solidFill>
              <a:latin typeface="Open Sans" pitchFamily="34" charset="0"/>
              <a:ea typeface="Open Sans" pitchFamily="34" charset="0"/>
              <a:cs typeface="Open Sans" pitchFamily="34" charset="0"/>
            </a:endParaRPr>
          </a:p>
        </p:txBody>
      </p:sp>
      <p:cxnSp>
        <p:nvCxnSpPr>
          <p:cNvPr id="129" name="Straight Connector 12">
            <a:extLst>
              <a:ext uri="{FF2B5EF4-FFF2-40B4-BE49-F238E27FC236}">
                <a16:creationId xmlns:a16="http://schemas.microsoft.com/office/drawing/2014/main" id="{025EE978-EA6F-4A46-AE41-D9D53FDE495C}"/>
              </a:ext>
            </a:extLst>
          </p:cNvPr>
          <p:cNvCxnSpPr/>
          <p:nvPr/>
        </p:nvCxnSpPr>
        <p:spPr>
          <a:xfrm>
            <a:off x="5237765" y="2944400"/>
            <a:ext cx="54475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0" name="Text Box 10">
            <a:extLst>
              <a:ext uri="{FF2B5EF4-FFF2-40B4-BE49-F238E27FC236}">
                <a16:creationId xmlns:a16="http://schemas.microsoft.com/office/drawing/2014/main" id="{8E92065C-4409-437B-A85D-FB19330B3A6A}"/>
              </a:ext>
            </a:extLst>
          </p:cNvPr>
          <p:cNvSpPr txBox="1">
            <a:spLocks noChangeArrowheads="1"/>
          </p:cNvSpPr>
          <p:nvPr/>
        </p:nvSpPr>
        <p:spPr bwMode="auto">
          <a:xfrm>
            <a:off x="5237764" y="2795495"/>
            <a:ext cx="5447513" cy="548996"/>
          </a:xfrm>
          <a:prstGeom prst="rect">
            <a:avLst/>
          </a:prstGeom>
          <a:noFill/>
          <a:ln w="9525">
            <a:noFill/>
            <a:miter lim="800000"/>
            <a:headEnd/>
            <a:tailEnd/>
          </a:ln>
        </p:spPr>
        <p:txBody>
          <a:bodyPr wrap="square" lIns="60960" tIns="30480" rIns="60960" bIns="30480">
            <a:spAutoFit/>
          </a:bodyPr>
          <a:lstStyle/>
          <a:p>
            <a:pPr algn="ctr" defTabSz="1450940">
              <a:lnSpc>
                <a:spcPct val="200000"/>
              </a:lnSpc>
            </a:pPr>
            <a:r>
              <a:rPr lang="zh-CN" altLang="en-US" sz="1867" b="1" dirty="0">
                <a:solidFill>
                  <a:schemeClr val="bg1"/>
                </a:solidFill>
                <a:latin typeface="Open Sans" pitchFamily="34" charset="0"/>
                <a:ea typeface="Open Sans" pitchFamily="34" charset="0"/>
                <a:cs typeface="Open Sans" pitchFamily="34" charset="0"/>
              </a:rPr>
              <a:t>解析</a:t>
            </a:r>
            <a:endParaRPr lang="en-US" sz="1400" dirty="0">
              <a:solidFill>
                <a:schemeClr val="bg1"/>
              </a:solidFill>
              <a:latin typeface="Open Sans" pitchFamily="34" charset="0"/>
              <a:ea typeface="Open Sans" pitchFamily="34" charset="0"/>
              <a:cs typeface="Open Sans" pitchFamily="34" charset="0"/>
            </a:endParaRPr>
          </a:p>
        </p:txBody>
      </p:sp>
      <p:sp>
        <p:nvSpPr>
          <p:cNvPr id="131" name="Oval 2">
            <a:extLst>
              <a:ext uri="{FF2B5EF4-FFF2-40B4-BE49-F238E27FC236}">
                <a16:creationId xmlns:a16="http://schemas.microsoft.com/office/drawing/2014/main" id="{3F8228D4-35F3-46EE-9559-5ACD18507504}"/>
              </a:ext>
            </a:extLst>
          </p:cNvPr>
          <p:cNvSpPr/>
          <p:nvPr/>
        </p:nvSpPr>
        <p:spPr>
          <a:xfrm>
            <a:off x="5965175" y="3412606"/>
            <a:ext cx="955091" cy="960571"/>
          </a:xfrm>
          <a:prstGeom prst="ellipse">
            <a:avLst/>
          </a:prstGeom>
          <a:solidFill>
            <a:srgbClr val="45C1A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132" name="Freeform 35">
            <a:extLst>
              <a:ext uri="{FF2B5EF4-FFF2-40B4-BE49-F238E27FC236}">
                <a16:creationId xmlns:a16="http://schemas.microsoft.com/office/drawing/2014/main" id="{794E3293-0478-40AA-BA7C-EDAB5BDA68CE}"/>
              </a:ext>
            </a:extLst>
          </p:cNvPr>
          <p:cNvSpPr>
            <a:spLocks noEditPoints="1"/>
          </p:cNvSpPr>
          <p:nvPr/>
        </p:nvSpPr>
        <p:spPr bwMode="auto">
          <a:xfrm>
            <a:off x="6189071" y="3721769"/>
            <a:ext cx="507299" cy="342245"/>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33" name="Oval 5">
            <a:extLst>
              <a:ext uri="{FF2B5EF4-FFF2-40B4-BE49-F238E27FC236}">
                <a16:creationId xmlns:a16="http://schemas.microsoft.com/office/drawing/2014/main" id="{45755938-9DCD-4245-B116-93F62243F0C6}"/>
              </a:ext>
            </a:extLst>
          </p:cNvPr>
          <p:cNvSpPr/>
          <p:nvPr/>
        </p:nvSpPr>
        <p:spPr>
          <a:xfrm>
            <a:off x="9090126" y="3412606"/>
            <a:ext cx="955091" cy="960571"/>
          </a:xfrm>
          <a:prstGeom prst="ellipse">
            <a:avLst/>
          </a:prstGeom>
          <a:solidFill>
            <a:srgbClr val="45C1A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134" name="Freeform 35">
            <a:extLst>
              <a:ext uri="{FF2B5EF4-FFF2-40B4-BE49-F238E27FC236}">
                <a16:creationId xmlns:a16="http://schemas.microsoft.com/office/drawing/2014/main" id="{A5DFE90E-0297-4295-B352-A562EFAE76AE}"/>
              </a:ext>
            </a:extLst>
          </p:cNvPr>
          <p:cNvSpPr>
            <a:spLocks noEditPoints="1"/>
          </p:cNvSpPr>
          <p:nvPr/>
        </p:nvSpPr>
        <p:spPr bwMode="auto">
          <a:xfrm>
            <a:off x="9314022" y="3721769"/>
            <a:ext cx="507299" cy="342245"/>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1559863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2">
            <a:extLst>
              <a:ext uri="{FF2B5EF4-FFF2-40B4-BE49-F238E27FC236}">
                <a16:creationId xmlns:a16="http://schemas.microsoft.com/office/drawing/2014/main" id="{DA867FC3-A72D-4E44-8EF9-B27C8E3D2035}"/>
              </a:ext>
            </a:extLst>
          </p:cNvPr>
          <p:cNvSpPr/>
          <p:nvPr/>
        </p:nvSpPr>
        <p:spPr>
          <a:xfrm rot="18199285">
            <a:off x="732300" y="2271504"/>
            <a:ext cx="3236571" cy="3255145"/>
          </a:xfrm>
          <a:prstGeom prst="ellipse">
            <a:avLst/>
          </a:prstGeom>
          <a:solidFill>
            <a:srgbClr val="0E7FB7"/>
          </a:solidFill>
          <a:ln w="53975" cmpd="dbl">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4" name="Oval 4">
            <a:extLst>
              <a:ext uri="{FF2B5EF4-FFF2-40B4-BE49-F238E27FC236}">
                <a16:creationId xmlns:a16="http://schemas.microsoft.com/office/drawing/2014/main" id="{B9D690BE-E94B-435F-B132-AB18EFE91D36}"/>
              </a:ext>
            </a:extLst>
          </p:cNvPr>
          <p:cNvSpPr/>
          <p:nvPr/>
        </p:nvSpPr>
        <p:spPr>
          <a:xfrm rot="18199285">
            <a:off x="3582315" y="3081168"/>
            <a:ext cx="1016000" cy="1021831"/>
          </a:xfrm>
          <a:prstGeom prst="ellipse">
            <a:avLst/>
          </a:prstGeom>
          <a:solidFill>
            <a:srgbClr val="45C1A4"/>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5" name="Oval 5">
            <a:extLst>
              <a:ext uri="{FF2B5EF4-FFF2-40B4-BE49-F238E27FC236}">
                <a16:creationId xmlns:a16="http://schemas.microsoft.com/office/drawing/2014/main" id="{916D07EA-128A-49A6-9A3D-C1344CE524B8}"/>
              </a:ext>
            </a:extLst>
          </p:cNvPr>
          <p:cNvSpPr/>
          <p:nvPr/>
        </p:nvSpPr>
        <p:spPr>
          <a:xfrm rot="18199285">
            <a:off x="3107168" y="2187264"/>
            <a:ext cx="913107" cy="918347"/>
          </a:xfrm>
          <a:prstGeom prst="ellipse">
            <a:avLst/>
          </a:prstGeom>
          <a:solidFill>
            <a:srgbClr val="45C1A4"/>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7" name="Text Box 10">
            <a:extLst>
              <a:ext uri="{FF2B5EF4-FFF2-40B4-BE49-F238E27FC236}">
                <a16:creationId xmlns:a16="http://schemas.microsoft.com/office/drawing/2014/main" id="{0BE8577D-044B-4824-8879-FC0537154C72}"/>
              </a:ext>
            </a:extLst>
          </p:cNvPr>
          <p:cNvSpPr txBox="1">
            <a:spLocks noChangeArrowheads="1"/>
          </p:cNvSpPr>
          <p:nvPr/>
        </p:nvSpPr>
        <p:spPr bwMode="auto">
          <a:xfrm>
            <a:off x="5065824" y="4997363"/>
            <a:ext cx="6502400" cy="1046440"/>
          </a:xfrm>
          <a:prstGeom prst="rect">
            <a:avLst/>
          </a:prstGeom>
          <a:noFill/>
          <a:ln w="9525">
            <a:noFill/>
            <a:miter lim="800000"/>
            <a:headEnd/>
            <a:tailEnd/>
          </a:ln>
        </p:spPr>
        <p:txBody>
          <a:bodyPr wrap="square" lIns="60960" tIns="30480" rIns="60960" bIns="30480">
            <a:spAutoFit/>
          </a:bodyPr>
          <a:lstStyle/>
          <a:p>
            <a:pPr defTabSz="1450940"/>
            <a:r>
              <a:rPr lang="en-US" altLang="zh-CN" sz="1600" dirty="0">
                <a:solidFill>
                  <a:schemeClr val="bg1"/>
                </a:solidFill>
                <a:latin typeface="Open Sans" pitchFamily="34" charset="0"/>
                <a:ea typeface="Open Sans" pitchFamily="34" charset="0"/>
                <a:cs typeface="Open Sans" pitchFamily="34" charset="0"/>
              </a:rPr>
              <a:t>1</a:t>
            </a:r>
            <a:r>
              <a:rPr lang="zh-CN" altLang="en-US" sz="1600" dirty="0">
                <a:solidFill>
                  <a:schemeClr val="bg1"/>
                </a:solidFill>
                <a:latin typeface="Open Sans" pitchFamily="34" charset="0"/>
                <a:ea typeface="Open Sans" pitchFamily="34" charset="0"/>
                <a:cs typeface="Open Sans" pitchFamily="34" charset="0"/>
              </a:rPr>
              <a:t>）客户首先下载</a:t>
            </a:r>
            <a:r>
              <a:rPr lang="en-US" altLang="zh-CN" sz="1600" dirty="0">
                <a:solidFill>
                  <a:schemeClr val="bg1"/>
                </a:solidFill>
                <a:latin typeface="Open Sans" pitchFamily="34" charset="0"/>
                <a:ea typeface="Open Sans" pitchFamily="34" charset="0"/>
                <a:cs typeface="Open Sans" pitchFamily="34" charset="0"/>
              </a:rPr>
              <a:t>Root</a:t>
            </a:r>
            <a:r>
              <a:rPr lang="zh-CN" altLang="en-US" sz="1600" dirty="0">
                <a:solidFill>
                  <a:schemeClr val="bg1"/>
                </a:solidFill>
                <a:latin typeface="Open Sans" pitchFamily="34" charset="0"/>
                <a:ea typeface="Open Sans" pitchFamily="34" charset="0"/>
                <a:cs typeface="Open Sans" pitchFamily="34" charset="0"/>
              </a:rPr>
              <a:t>的智能手机应用程序；</a:t>
            </a:r>
            <a:r>
              <a:rPr lang="en-US" altLang="zh-CN" sz="1600" dirty="0">
                <a:solidFill>
                  <a:schemeClr val="bg1"/>
                </a:solidFill>
                <a:latin typeface="Open Sans" pitchFamily="34" charset="0"/>
                <a:ea typeface="Open Sans" pitchFamily="34" charset="0"/>
                <a:cs typeface="Open Sans" pitchFamily="34" charset="0"/>
              </a:rPr>
              <a:t>2</a:t>
            </a:r>
            <a:r>
              <a:rPr lang="zh-CN" altLang="en-US" sz="1600" dirty="0">
                <a:solidFill>
                  <a:schemeClr val="bg1"/>
                </a:solidFill>
                <a:latin typeface="Open Sans" pitchFamily="34" charset="0"/>
                <a:ea typeface="Open Sans" pitchFamily="34" charset="0"/>
                <a:cs typeface="Open Sans" pitchFamily="34" charset="0"/>
              </a:rPr>
              <a:t>）随后</a:t>
            </a:r>
            <a:r>
              <a:rPr lang="en-US" altLang="zh-CN" sz="1600" dirty="0">
                <a:solidFill>
                  <a:schemeClr val="bg1"/>
                </a:solidFill>
                <a:latin typeface="Open Sans" pitchFamily="34" charset="0"/>
                <a:ea typeface="Open Sans" pitchFamily="34" charset="0"/>
                <a:cs typeface="Open Sans" pitchFamily="34" charset="0"/>
              </a:rPr>
              <a:t>Root</a:t>
            </a:r>
            <a:r>
              <a:rPr lang="zh-CN" altLang="en-US" sz="1600" dirty="0">
                <a:solidFill>
                  <a:schemeClr val="bg1"/>
                </a:solidFill>
                <a:latin typeface="Open Sans" pitchFamily="34" charset="0"/>
                <a:ea typeface="Open Sans" pitchFamily="34" charset="0"/>
                <a:cs typeface="Open Sans" pitchFamily="34" charset="0"/>
              </a:rPr>
              <a:t>会根据从智能手机的</a:t>
            </a:r>
            <a:r>
              <a:rPr lang="en-US" altLang="zh-CN" sz="1600" dirty="0">
                <a:solidFill>
                  <a:schemeClr val="bg1"/>
                </a:solidFill>
                <a:latin typeface="Open Sans" pitchFamily="34" charset="0"/>
                <a:ea typeface="Open Sans" pitchFamily="34" charset="0"/>
                <a:cs typeface="Open Sans" pitchFamily="34" charset="0"/>
              </a:rPr>
              <a:t>GPS</a:t>
            </a:r>
            <a:r>
              <a:rPr lang="zh-CN" altLang="en-US" sz="1600" dirty="0">
                <a:solidFill>
                  <a:schemeClr val="bg1"/>
                </a:solidFill>
                <a:latin typeface="Open Sans" pitchFamily="34" charset="0"/>
                <a:ea typeface="Open Sans" pitchFamily="34" charset="0"/>
                <a:cs typeface="Open Sans" pitchFamily="34" charset="0"/>
              </a:rPr>
              <a:t>、加速计、磁力计和陀螺仪收集的数据，对客户的驾驶行进行</a:t>
            </a:r>
            <a:r>
              <a:rPr lang="en-US" altLang="zh-CN" sz="1600" dirty="0">
                <a:solidFill>
                  <a:schemeClr val="bg1"/>
                </a:solidFill>
                <a:latin typeface="Open Sans" pitchFamily="34" charset="0"/>
                <a:ea typeface="Open Sans" pitchFamily="34" charset="0"/>
                <a:cs typeface="Open Sans" pitchFamily="34" charset="0"/>
              </a:rPr>
              <a:t>2-3</a:t>
            </a:r>
            <a:r>
              <a:rPr lang="zh-CN" altLang="en-US" sz="1600" dirty="0">
                <a:solidFill>
                  <a:schemeClr val="bg1"/>
                </a:solidFill>
                <a:latin typeface="Open Sans" pitchFamily="34" charset="0"/>
                <a:ea typeface="Open Sans" pitchFamily="34" charset="0"/>
                <a:cs typeface="Open Sans" pitchFamily="34" charset="0"/>
              </a:rPr>
              <a:t>周的跟踪评测；</a:t>
            </a:r>
            <a:r>
              <a:rPr lang="en-US" altLang="zh-CN" sz="1600" dirty="0">
                <a:solidFill>
                  <a:schemeClr val="bg1"/>
                </a:solidFill>
                <a:latin typeface="Open Sans" pitchFamily="34" charset="0"/>
                <a:ea typeface="Open Sans" pitchFamily="34" charset="0"/>
                <a:cs typeface="Open Sans" pitchFamily="34" charset="0"/>
              </a:rPr>
              <a:t>3</a:t>
            </a:r>
            <a:r>
              <a:rPr lang="zh-CN" altLang="en-US" sz="1600" dirty="0">
                <a:solidFill>
                  <a:schemeClr val="bg1"/>
                </a:solidFill>
                <a:latin typeface="Open Sans" pitchFamily="34" charset="0"/>
                <a:ea typeface="Open Sans" pitchFamily="34" charset="0"/>
                <a:cs typeface="Open Sans" pitchFamily="34" charset="0"/>
              </a:rPr>
              <a:t>）根据司机行为计算保险费，消费者可以节省</a:t>
            </a:r>
            <a:r>
              <a:rPr lang="en-US" altLang="zh-CN" sz="1600" dirty="0">
                <a:solidFill>
                  <a:schemeClr val="bg1"/>
                </a:solidFill>
                <a:latin typeface="Open Sans" pitchFamily="34" charset="0"/>
                <a:ea typeface="Open Sans" pitchFamily="34" charset="0"/>
                <a:cs typeface="Open Sans" pitchFamily="34" charset="0"/>
              </a:rPr>
              <a:t>20</a:t>
            </a:r>
            <a:r>
              <a:rPr lang="zh-CN" altLang="en-US" sz="1600" dirty="0">
                <a:solidFill>
                  <a:schemeClr val="bg1"/>
                </a:solidFill>
                <a:latin typeface="Open Sans" pitchFamily="34" charset="0"/>
                <a:ea typeface="Open Sans" pitchFamily="34" charset="0"/>
                <a:cs typeface="Open Sans" pitchFamily="34" charset="0"/>
              </a:rPr>
              <a:t>％或</a:t>
            </a:r>
            <a:r>
              <a:rPr lang="en-US" altLang="zh-CN" sz="1600" dirty="0">
                <a:solidFill>
                  <a:schemeClr val="bg1"/>
                </a:solidFill>
                <a:latin typeface="Open Sans" pitchFamily="34" charset="0"/>
                <a:ea typeface="Open Sans" pitchFamily="34" charset="0"/>
                <a:cs typeface="Open Sans" pitchFamily="34" charset="0"/>
              </a:rPr>
              <a:t>50</a:t>
            </a:r>
            <a:r>
              <a:rPr lang="zh-CN" altLang="en-US" sz="1600" dirty="0">
                <a:solidFill>
                  <a:schemeClr val="bg1"/>
                </a:solidFill>
                <a:latin typeface="Open Sans" pitchFamily="34" charset="0"/>
                <a:ea typeface="Open Sans" pitchFamily="34" charset="0"/>
                <a:cs typeface="Open Sans" pitchFamily="34" charset="0"/>
              </a:rPr>
              <a:t>％以上的费用。</a:t>
            </a:r>
            <a:endParaRPr lang="en-US" altLang="zh-CN" sz="1600" dirty="0">
              <a:solidFill>
                <a:schemeClr val="bg1"/>
              </a:solidFill>
              <a:latin typeface="Open Sans" pitchFamily="34" charset="0"/>
              <a:ea typeface="Open Sans" pitchFamily="34" charset="0"/>
              <a:cs typeface="Open Sans" pitchFamily="34" charset="0"/>
            </a:endParaRPr>
          </a:p>
        </p:txBody>
      </p:sp>
      <p:sp>
        <p:nvSpPr>
          <p:cNvPr id="8" name="Freeform 63">
            <a:extLst>
              <a:ext uri="{FF2B5EF4-FFF2-40B4-BE49-F238E27FC236}">
                <a16:creationId xmlns:a16="http://schemas.microsoft.com/office/drawing/2014/main" id="{6C73EEC4-CA9A-410B-B180-733E99BA7ABC}"/>
              </a:ext>
            </a:extLst>
          </p:cNvPr>
          <p:cNvSpPr>
            <a:spLocks noEditPoints="1"/>
          </p:cNvSpPr>
          <p:nvPr/>
        </p:nvSpPr>
        <p:spPr bwMode="auto">
          <a:xfrm>
            <a:off x="3864031" y="3315199"/>
            <a:ext cx="452568" cy="612299"/>
          </a:xfrm>
          <a:custGeom>
            <a:avLst/>
            <a:gdLst>
              <a:gd name="T0" fmla="*/ 92 w 102"/>
              <a:gd name="T1" fmla="*/ 0 h 138"/>
              <a:gd name="T2" fmla="*/ 10 w 102"/>
              <a:gd name="T3" fmla="*/ 0 h 138"/>
              <a:gd name="T4" fmla="*/ 0 w 102"/>
              <a:gd name="T5" fmla="*/ 10 h 138"/>
              <a:gd name="T6" fmla="*/ 0 w 102"/>
              <a:gd name="T7" fmla="*/ 129 h 138"/>
              <a:gd name="T8" fmla="*/ 10 w 102"/>
              <a:gd name="T9" fmla="*/ 138 h 138"/>
              <a:gd name="T10" fmla="*/ 92 w 102"/>
              <a:gd name="T11" fmla="*/ 138 h 138"/>
              <a:gd name="T12" fmla="*/ 102 w 102"/>
              <a:gd name="T13" fmla="*/ 129 h 138"/>
              <a:gd name="T14" fmla="*/ 102 w 102"/>
              <a:gd name="T15" fmla="*/ 10 h 138"/>
              <a:gd name="T16" fmla="*/ 92 w 102"/>
              <a:gd name="T17" fmla="*/ 0 h 138"/>
              <a:gd name="T18" fmla="*/ 51 w 102"/>
              <a:gd name="T19" fmla="*/ 135 h 138"/>
              <a:gd name="T20" fmla="*/ 45 w 102"/>
              <a:gd name="T21" fmla="*/ 129 h 138"/>
              <a:gd name="T22" fmla="*/ 51 w 102"/>
              <a:gd name="T23" fmla="*/ 124 h 138"/>
              <a:gd name="T24" fmla="*/ 57 w 102"/>
              <a:gd name="T25" fmla="*/ 129 h 138"/>
              <a:gd name="T26" fmla="*/ 51 w 102"/>
              <a:gd name="T27" fmla="*/ 135 h 138"/>
              <a:gd name="T28" fmla="*/ 92 w 102"/>
              <a:gd name="T29" fmla="*/ 119 h 138"/>
              <a:gd name="T30" fmla="*/ 10 w 102"/>
              <a:gd name="T31" fmla="*/ 119 h 138"/>
              <a:gd name="T32" fmla="*/ 10 w 102"/>
              <a:gd name="T33" fmla="*/ 11 h 138"/>
              <a:gd name="T34" fmla="*/ 92 w 102"/>
              <a:gd name="T35" fmla="*/ 11 h 138"/>
              <a:gd name="T36" fmla="*/ 92 w 102"/>
              <a:gd name="T37"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38">
                <a:moveTo>
                  <a:pt x="92" y="0"/>
                </a:moveTo>
                <a:cubicBezTo>
                  <a:pt x="10" y="0"/>
                  <a:pt x="10" y="0"/>
                  <a:pt x="10" y="0"/>
                </a:cubicBezTo>
                <a:cubicBezTo>
                  <a:pt x="5" y="0"/>
                  <a:pt x="0" y="4"/>
                  <a:pt x="0" y="10"/>
                </a:cubicBezTo>
                <a:cubicBezTo>
                  <a:pt x="0" y="129"/>
                  <a:pt x="0" y="129"/>
                  <a:pt x="0" y="129"/>
                </a:cubicBezTo>
                <a:cubicBezTo>
                  <a:pt x="0" y="134"/>
                  <a:pt x="5" y="138"/>
                  <a:pt x="10" y="138"/>
                </a:cubicBezTo>
                <a:cubicBezTo>
                  <a:pt x="92" y="138"/>
                  <a:pt x="92" y="138"/>
                  <a:pt x="92" y="138"/>
                </a:cubicBezTo>
                <a:cubicBezTo>
                  <a:pt x="97" y="138"/>
                  <a:pt x="102" y="134"/>
                  <a:pt x="102" y="129"/>
                </a:cubicBezTo>
                <a:cubicBezTo>
                  <a:pt x="102" y="10"/>
                  <a:pt x="102" y="10"/>
                  <a:pt x="102" y="10"/>
                </a:cubicBezTo>
                <a:cubicBezTo>
                  <a:pt x="102" y="4"/>
                  <a:pt x="97" y="0"/>
                  <a:pt x="92" y="0"/>
                </a:cubicBezTo>
                <a:close/>
                <a:moveTo>
                  <a:pt x="51" y="135"/>
                </a:moveTo>
                <a:cubicBezTo>
                  <a:pt x="48" y="135"/>
                  <a:pt x="45" y="132"/>
                  <a:pt x="45" y="129"/>
                </a:cubicBezTo>
                <a:cubicBezTo>
                  <a:pt x="45" y="126"/>
                  <a:pt x="48" y="124"/>
                  <a:pt x="51" y="124"/>
                </a:cubicBezTo>
                <a:cubicBezTo>
                  <a:pt x="54" y="124"/>
                  <a:pt x="57" y="126"/>
                  <a:pt x="57" y="129"/>
                </a:cubicBezTo>
                <a:cubicBezTo>
                  <a:pt x="57" y="132"/>
                  <a:pt x="54" y="135"/>
                  <a:pt x="51" y="135"/>
                </a:cubicBezTo>
                <a:close/>
                <a:moveTo>
                  <a:pt x="92" y="119"/>
                </a:moveTo>
                <a:cubicBezTo>
                  <a:pt x="10" y="119"/>
                  <a:pt x="10" y="119"/>
                  <a:pt x="10" y="119"/>
                </a:cubicBezTo>
                <a:cubicBezTo>
                  <a:pt x="10" y="11"/>
                  <a:pt x="10" y="11"/>
                  <a:pt x="10" y="11"/>
                </a:cubicBezTo>
                <a:cubicBezTo>
                  <a:pt x="92" y="11"/>
                  <a:pt x="92" y="11"/>
                  <a:pt x="92" y="11"/>
                </a:cubicBezTo>
                <a:lnTo>
                  <a:pt x="92" y="119"/>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13" name="Group 14">
            <a:extLst>
              <a:ext uri="{FF2B5EF4-FFF2-40B4-BE49-F238E27FC236}">
                <a16:creationId xmlns:a16="http://schemas.microsoft.com/office/drawing/2014/main" id="{8205C17E-DF7A-4CFB-A922-5D2361B75E51}"/>
              </a:ext>
            </a:extLst>
          </p:cNvPr>
          <p:cNvGrpSpPr/>
          <p:nvPr/>
        </p:nvGrpSpPr>
        <p:grpSpPr>
          <a:xfrm>
            <a:off x="3310380" y="2360691"/>
            <a:ext cx="506683" cy="571493"/>
            <a:chOff x="5513440" y="1766202"/>
            <a:chExt cx="429274" cy="484183"/>
          </a:xfrm>
          <a:solidFill>
            <a:schemeClr val="bg1"/>
          </a:solidFill>
        </p:grpSpPr>
        <p:sp>
          <p:nvSpPr>
            <p:cNvPr id="14" name="Freeform 147">
              <a:extLst>
                <a:ext uri="{FF2B5EF4-FFF2-40B4-BE49-F238E27FC236}">
                  <a16:creationId xmlns:a16="http://schemas.microsoft.com/office/drawing/2014/main" id="{E3F3F086-D79A-4790-AFF6-020382C86198}"/>
                </a:ext>
              </a:extLst>
            </p:cNvPr>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 name="Freeform 148">
              <a:extLst>
                <a:ext uri="{FF2B5EF4-FFF2-40B4-BE49-F238E27FC236}">
                  <a16:creationId xmlns:a16="http://schemas.microsoft.com/office/drawing/2014/main" id="{50B49C7F-8960-426E-A450-877148E16F97}"/>
                </a:ext>
              </a:extLst>
            </p:cNvPr>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6" name="Freeform 149">
              <a:extLst>
                <a:ext uri="{FF2B5EF4-FFF2-40B4-BE49-F238E27FC236}">
                  <a16:creationId xmlns:a16="http://schemas.microsoft.com/office/drawing/2014/main" id="{2842DC27-41BA-462B-B9F8-A223D699A324}"/>
                </a:ext>
              </a:extLst>
            </p:cNvPr>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17" name="Rounded Rectangle 18">
            <a:extLst>
              <a:ext uri="{FF2B5EF4-FFF2-40B4-BE49-F238E27FC236}">
                <a16:creationId xmlns:a16="http://schemas.microsoft.com/office/drawing/2014/main" id="{1394E440-25A5-4A1D-8D4B-AF179F3C1325}"/>
              </a:ext>
            </a:extLst>
          </p:cNvPr>
          <p:cNvSpPr/>
          <p:nvPr/>
        </p:nvSpPr>
        <p:spPr>
          <a:xfrm>
            <a:off x="5080000" y="1675003"/>
            <a:ext cx="2032000" cy="3160727"/>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ounded Rectangle 23">
            <a:extLst>
              <a:ext uri="{FF2B5EF4-FFF2-40B4-BE49-F238E27FC236}">
                <a16:creationId xmlns:a16="http://schemas.microsoft.com/office/drawing/2014/main" id="{59CE81DA-5221-4B3C-8095-17695892FF81}"/>
              </a:ext>
            </a:extLst>
          </p:cNvPr>
          <p:cNvSpPr/>
          <p:nvPr/>
        </p:nvSpPr>
        <p:spPr>
          <a:xfrm>
            <a:off x="7315200" y="1675003"/>
            <a:ext cx="2032000" cy="3160727"/>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Rounded Rectangle 26">
            <a:extLst>
              <a:ext uri="{FF2B5EF4-FFF2-40B4-BE49-F238E27FC236}">
                <a16:creationId xmlns:a16="http://schemas.microsoft.com/office/drawing/2014/main" id="{3995FCAF-2CBE-4918-B0DC-8388F4A8B588}"/>
              </a:ext>
            </a:extLst>
          </p:cNvPr>
          <p:cNvSpPr/>
          <p:nvPr/>
        </p:nvSpPr>
        <p:spPr>
          <a:xfrm>
            <a:off x="9536224" y="1675003"/>
            <a:ext cx="2032000" cy="3160727"/>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Text Box 10">
            <a:extLst>
              <a:ext uri="{FF2B5EF4-FFF2-40B4-BE49-F238E27FC236}">
                <a16:creationId xmlns:a16="http://schemas.microsoft.com/office/drawing/2014/main" id="{0B87E5B9-ED01-4B16-AC8E-7D65647B2F30}"/>
              </a:ext>
            </a:extLst>
          </p:cNvPr>
          <p:cNvSpPr txBox="1">
            <a:spLocks noChangeArrowheads="1"/>
          </p:cNvSpPr>
          <p:nvPr/>
        </p:nvSpPr>
        <p:spPr bwMode="auto">
          <a:xfrm>
            <a:off x="1298611" y="3707002"/>
            <a:ext cx="2155789" cy="1426096"/>
          </a:xfrm>
          <a:prstGeom prst="rect">
            <a:avLst/>
          </a:prstGeom>
          <a:noFill/>
          <a:ln w="9525">
            <a:noFill/>
            <a:miter lim="800000"/>
            <a:headEnd/>
            <a:tailEnd/>
          </a:ln>
        </p:spPr>
        <p:txBody>
          <a:bodyPr wrap="square" lIns="60960" tIns="30480" rIns="60960" bIns="30480">
            <a:spAutoFit/>
          </a:bodyPr>
          <a:lstStyle/>
          <a:p>
            <a:pPr algn="ctr" defTabSz="1450940"/>
            <a:r>
              <a:rPr lang="zh-CN" altLang="en-US" sz="1867" b="1" dirty="0">
                <a:solidFill>
                  <a:schemeClr val="bg1"/>
                </a:solidFill>
                <a:latin typeface="Open Sans" pitchFamily="34" charset="0"/>
                <a:ea typeface="Open Sans" pitchFamily="34" charset="0"/>
                <a:cs typeface="Open Sans" pitchFamily="34" charset="0"/>
              </a:rPr>
              <a:t>案例</a:t>
            </a:r>
            <a:r>
              <a:rPr lang="en-US" sz="1867" b="1" dirty="0">
                <a:solidFill>
                  <a:schemeClr val="bg1"/>
                </a:solidFill>
                <a:latin typeface="Open Sans" pitchFamily="34" charset="0"/>
                <a:ea typeface="Open Sans" pitchFamily="34" charset="0"/>
                <a:cs typeface="Open Sans" pitchFamily="34" charset="0"/>
              </a:rPr>
              <a:t> </a:t>
            </a:r>
            <a:r>
              <a:rPr lang="en-US" altLang="zh-CN" sz="1867" b="1" dirty="0">
                <a:solidFill>
                  <a:schemeClr val="bg1"/>
                </a:solidFill>
                <a:latin typeface="Open Sans" pitchFamily="34" charset="0"/>
                <a:ea typeface="Open Sans" pitchFamily="34" charset="0"/>
                <a:cs typeface="Open Sans" pitchFamily="34" charset="0"/>
              </a:rPr>
              <a:t>Ⅰ</a:t>
            </a:r>
            <a:endParaRPr lang="en-US" sz="1867" b="1" dirty="0">
              <a:solidFill>
                <a:schemeClr val="bg1"/>
              </a:solidFill>
              <a:latin typeface="Open Sans" pitchFamily="34" charset="0"/>
              <a:ea typeface="Open Sans" pitchFamily="34" charset="0"/>
              <a:cs typeface="Open Sans" pitchFamily="34" charset="0"/>
            </a:endParaRPr>
          </a:p>
          <a:p>
            <a:pPr algn="ctr" defTabSz="1450940"/>
            <a:endParaRPr lang="en-US" sz="1400" dirty="0">
              <a:solidFill>
                <a:schemeClr val="bg1"/>
              </a:solidFill>
              <a:latin typeface="Open Sans" pitchFamily="34" charset="0"/>
              <a:ea typeface="Open Sans" pitchFamily="34" charset="0"/>
              <a:cs typeface="Open Sans" pitchFamily="34" charset="0"/>
            </a:endParaRPr>
          </a:p>
          <a:p>
            <a:pPr algn="ctr" defTabSz="1450940"/>
            <a:r>
              <a:rPr lang="en-US" sz="1400" dirty="0">
                <a:solidFill>
                  <a:schemeClr val="bg1"/>
                </a:solidFill>
                <a:latin typeface="Open Sans" pitchFamily="34" charset="0"/>
                <a:ea typeface="Open Sans" pitchFamily="34" charset="0"/>
                <a:cs typeface="Open Sans" pitchFamily="34" charset="0"/>
              </a:rPr>
              <a:t>Root Insurance</a:t>
            </a:r>
          </a:p>
          <a:p>
            <a:pPr algn="ctr" defTabSz="1450940"/>
            <a:r>
              <a:rPr lang="zh-CN" altLang="en-US" sz="1400" dirty="0">
                <a:solidFill>
                  <a:schemeClr val="bg1"/>
                </a:solidFill>
                <a:latin typeface="Open Sans" pitchFamily="34" charset="0"/>
                <a:ea typeface="Open Sans" pitchFamily="34" charset="0"/>
                <a:cs typeface="Open Sans" pitchFamily="34" charset="0"/>
              </a:rPr>
              <a:t>第一家将个人驾驶行为纳入每一个产品报价中的汽车保险公司</a:t>
            </a:r>
            <a:endParaRPr lang="en-US" sz="1400" dirty="0">
              <a:solidFill>
                <a:schemeClr val="bg1"/>
              </a:solidFill>
              <a:latin typeface="Open Sans" pitchFamily="34" charset="0"/>
              <a:ea typeface="Open Sans" pitchFamily="34" charset="0"/>
              <a:cs typeface="Open Sans" pitchFamily="34" charset="0"/>
            </a:endParaRPr>
          </a:p>
        </p:txBody>
      </p:sp>
      <p:grpSp>
        <p:nvGrpSpPr>
          <p:cNvPr id="27" name="Group 32">
            <a:extLst>
              <a:ext uri="{FF2B5EF4-FFF2-40B4-BE49-F238E27FC236}">
                <a16:creationId xmlns:a16="http://schemas.microsoft.com/office/drawing/2014/main" id="{792625B8-7C2B-4C4D-B417-DC070AD7A94D}"/>
              </a:ext>
            </a:extLst>
          </p:cNvPr>
          <p:cNvGrpSpPr/>
          <p:nvPr/>
        </p:nvGrpSpPr>
        <p:grpSpPr>
          <a:xfrm>
            <a:off x="1984427" y="2809678"/>
            <a:ext cx="784159" cy="811672"/>
            <a:chOff x="1163293" y="4009909"/>
            <a:chExt cx="426779" cy="441753"/>
          </a:xfrm>
          <a:solidFill>
            <a:schemeClr val="bg1"/>
          </a:solidFill>
        </p:grpSpPr>
        <p:sp>
          <p:nvSpPr>
            <p:cNvPr id="28" name="Freeform 129">
              <a:extLst>
                <a:ext uri="{FF2B5EF4-FFF2-40B4-BE49-F238E27FC236}">
                  <a16:creationId xmlns:a16="http://schemas.microsoft.com/office/drawing/2014/main" id="{4A270CD5-5775-4AB3-B9D5-56D4F36CF2BA}"/>
                </a:ext>
              </a:extLst>
            </p:cNvPr>
            <p:cNvSpPr>
              <a:spLocks/>
            </p:cNvSpPr>
            <p:nvPr/>
          </p:nvSpPr>
          <p:spPr bwMode="auto">
            <a:xfrm>
              <a:off x="1163293" y="4192101"/>
              <a:ext cx="426779" cy="157235"/>
            </a:xfrm>
            <a:custGeom>
              <a:avLst/>
              <a:gdLst>
                <a:gd name="T0" fmla="*/ 86 w 171"/>
                <a:gd name="T1" fmla="*/ 36 h 63"/>
                <a:gd name="T2" fmla="*/ 24 w 171"/>
                <a:gd name="T3" fmla="*/ 0 h 63"/>
                <a:gd name="T4" fmla="*/ 0 w 171"/>
                <a:gd name="T5" fmla="*/ 15 h 63"/>
                <a:gd name="T6" fmla="*/ 86 w 171"/>
                <a:gd name="T7" fmla="*/ 63 h 63"/>
                <a:gd name="T8" fmla="*/ 171 w 171"/>
                <a:gd name="T9" fmla="*/ 15 h 63"/>
                <a:gd name="T10" fmla="*/ 147 w 171"/>
                <a:gd name="T11" fmla="*/ 0 h 63"/>
                <a:gd name="T12" fmla="*/ 86 w 171"/>
                <a:gd name="T13" fmla="*/ 36 h 63"/>
              </a:gdLst>
              <a:ahLst/>
              <a:cxnLst>
                <a:cxn ang="0">
                  <a:pos x="T0" y="T1"/>
                </a:cxn>
                <a:cxn ang="0">
                  <a:pos x="T2" y="T3"/>
                </a:cxn>
                <a:cxn ang="0">
                  <a:pos x="T4" y="T5"/>
                </a:cxn>
                <a:cxn ang="0">
                  <a:pos x="T6" y="T7"/>
                </a:cxn>
                <a:cxn ang="0">
                  <a:pos x="T8" y="T9"/>
                </a:cxn>
                <a:cxn ang="0">
                  <a:pos x="T10" y="T11"/>
                </a:cxn>
                <a:cxn ang="0">
                  <a:pos x="T12" y="T13"/>
                </a:cxn>
              </a:cxnLst>
              <a:rect l="0" t="0" r="r" b="b"/>
              <a:pathLst>
                <a:path w="171" h="63">
                  <a:moveTo>
                    <a:pt x="86" y="36"/>
                  </a:moveTo>
                  <a:lnTo>
                    <a:pt x="24" y="0"/>
                  </a:lnTo>
                  <a:lnTo>
                    <a:pt x="0" y="15"/>
                  </a:lnTo>
                  <a:lnTo>
                    <a:pt x="86" y="63"/>
                  </a:lnTo>
                  <a:lnTo>
                    <a:pt x="171" y="15"/>
                  </a:lnTo>
                  <a:lnTo>
                    <a:pt x="147" y="0"/>
                  </a:lnTo>
                  <a:lnTo>
                    <a:pt x="8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9" name="Freeform 130">
              <a:extLst>
                <a:ext uri="{FF2B5EF4-FFF2-40B4-BE49-F238E27FC236}">
                  <a16:creationId xmlns:a16="http://schemas.microsoft.com/office/drawing/2014/main" id="{7F205762-A24D-4A77-9BCC-FBBB2C716190}"/>
                </a:ext>
              </a:extLst>
            </p:cNvPr>
            <p:cNvSpPr>
              <a:spLocks/>
            </p:cNvSpPr>
            <p:nvPr/>
          </p:nvSpPr>
          <p:spPr bwMode="auto">
            <a:xfrm>
              <a:off x="1163293" y="4296924"/>
              <a:ext cx="426779" cy="154738"/>
            </a:xfrm>
            <a:custGeom>
              <a:avLst/>
              <a:gdLst>
                <a:gd name="T0" fmla="*/ 86 w 171"/>
                <a:gd name="T1" fmla="*/ 34 h 62"/>
                <a:gd name="T2" fmla="*/ 24 w 171"/>
                <a:gd name="T3" fmla="*/ 0 h 62"/>
                <a:gd name="T4" fmla="*/ 0 w 171"/>
                <a:gd name="T5" fmla="*/ 13 h 62"/>
                <a:gd name="T6" fmla="*/ 86 w 171"/>
                <a:gd name="T7" fmla="*/ 62 h 62"/>
                <a:gd name="T8" fmla="*/ 171 w 171"/>
                <a:gd name="T9" fmla="*/ 13 h 62"/>
                <a:gd name="T10" fmla="*/ 147 w 171"/>
                <a:gd name="T11" fmla="*/ 0 h 62"/>
                <a:gd name="T12" fmla="*/ 86 w 171"/>
                <a:gd name="T13" fmla="*/ 34 h 62"/>
              </a:gdLst>
              <a:ahLst/>
              <a:cxnLst>
                <a:cxn ang="0">
                  <a:pos x="T0" y="T1"/>
                </a:cxn>
                <a:cxn ang="0">
                  <a:pos x="T2" y="T3"/>
                </a:cxn>
                <a:cxn ang="0">
                  <a:pos x="T4" y="T5"/>
                </a:cxn>
                <a:cxn ang="0">
                  <a:pos x="T6" y="T7"/>
                </a:cxn>
                <a:cxn ang="0">
                  <a:pos x="T8" y="T9"/>
                </a:cxn>
                <a:cxn ang="0">
                  <a:pos x="T10" y="T11"/>
                </a:cxn>
                <a:cxn ang="0">
                  <a:pos x="T12" y="T13"/>
                </a:cxn>
              </a:cxnLst>
              <a:rect l="0" t="0" r="r" b="b"/>
              <a:pathLst>
                <a:path w="171" h="62">
                  <a:moveTo>
                    <a:pt x="86" y="34"/>
                  </a:moveTo>
                  <a:lnTo>
                    <a:pt x="24" y="0"/>
                  </a:lnTo>
                  <a:lnTo>
                    <a:pt x="0" y="13"/>
                  </a:lnTo>
                  <a:lnTo>
                    <a:pt x="86" y="62"/>
                  </a:lnTo>
                  <a:lnTo>
                    <a:pt x="171" y="13"/>
                  </a:lnTo>
                  <a:lnTo>
                    <a:pt x="147" y="0"/>
                  </a:lnTo>
                  <a:lnTo>
                    <a:pt x="86"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0" name="Freeform 131">
              <a:extLst>
                <a:ext uri="{FF2B5EF4-FFF2-40B4-BE49-F238E27FC236}">
                  <a16:creationId xmlns:a16="http://schemas.microsoft.com/office/drawing/2014/main" id="{9715ABD1-1947-4A82-8F26-F157CB2B5148}"/>
                </a:ext>
              </a:extLst>
            </p:cNvPr>
            <p:cNvSpPr>
              <a:spLocks/>
            </p:cNvSpPr>
            <p:nvPr/>
          </p:nvSpPr>
          <p:spPr bwMode="auto">
            <a:xfrm>
              <a:off x="1163293" y="4009909"/>
              <a:ext cx="426779" cy="242092"/>
            </a:xfrm>
            <a:custGeom>
              <a:avLst/>
              <a:gdLst>
                <a:gd name="T0" fmla="*/ 171 w 171"/>
                <a:gd name="T1" fmla="*/ 48 h 97"/>
                <a:gd name="T2" fmla="*/ 86 w 171"/>
                <a:gd name="T3" fmla="*/ 0 h 97"/>
                <a:gd name="T4" fmla="*/ 0 w 171"/>
                <a:gd name="T5" fmla="*/ 48 h 97"/>
                <a:gd name="T6" fmla="*/ 86 w 171"/>
                <a:gd name="T7" fmla="*/ 97 h 97"/>
                <a:gd name="T8" fmla="*/ 171 w 171"/>
                <a:gd name="T9" fmla="*/ 48 h 97"/>
              </a:gdLst>
              <a:ahLst/>
              <a:cxnLst>
                <a:cxn ang="0">
                  <a:pos x="T0" y="T1"/>
                </a:cxn>
                <a:cxn ang="0">
                  <a:pos x="T2" y="T3"/>
                </a:cxn>
                <a:cxn ang="0">
                  <a:pos x="T4" y="T5"/>
                </a:cxn>
                <a:cxn ang="0">
                  <a:pos x="T6" y="T7"/>
                </a:cxn>
                <a:cxn ang="0">
                  <a:pos x="T8" y="T9"/>
                </a:cxn>
              </a:cxnLst>
              <a:rect l="0" t="0" r="r" b="b"/>
              <a:pathLst>
                <a:path w="171" h="97">
                  <a:moveTo>
                    <a:pt x="171" y="48"/>
                  </a:moveTo>
                  <a:lnTo>
                    <a:pt x="86" y="0"/>
                  </a:lnTo>
                  <a:lnTo>
                    <a:pt x="0" y="48"/>
                  </a:lnTo>
                  <a:lnTo>
                    <a:pt x="86" y="97"/>
                  </a:lnTo>
                  <a:lnTo>
                    <a:pt x="17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31" name="Content Placeholder 7">
            <a:extLst>
              <a:ext uri="{FF2B5EF4-FFF2-40B4-BE49-F238E27FC236}">
                <a16:creationId xmlns:a16="http://schemas.microsoft.com/office/drawing/2014/main" id="{9F935B92-1378-4223-9B61-719E210E55DD}"/>
              </a:ext>
            </a:extLst>
          </p:cNvPr>
          <p:cNvSpPr txBox="1">
            <a:spLocks/>
          </p:cNvSpPr>
          <p:nvPr/>
        </p:nvSpPr>
        <p:spPr>
          <a:xfrm>
            <a:off x="3640383" y="7566"/>
            <a:ext cx="5218511" cy="83888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3600" dirty="0">
                <a:solidFill>
                  <a:schemeClr val="bg2">
                    <a:lumMod val="50000"/>
                  </a:schemeClr>
                </a:solidFill>
              </a:rPr>
              <a:t>物联网</a:t>
            </a:r>
            <a:endParaRPr lang="en-US" sz="3600" dirty="0">
              <a:solidFill>
                <a:schemeClr val="bg2">
                  <a:lumMod val="50000"/>
                </a:schemeClr>
              </a:solidFill>
            </a:endParaRPr>
          </a:p>
        </p:txBody>
      </p:sp>
      <p:sp>
        <p:nvSpPr>
          <p:cNvPr id="32" name="Title 1">
            <a:extLst>
              <a:ext uri="{FF2B5EF4-FFF2-40B4-BE49-F238E27FC236}">
                <a16:creationId xmlns:a16="http://schemas.microsoft.com/office/drawing/2014/main" id="{17FFE377-424B-45D5-AE77-D470DBD1E358}"/>
              </a:ext>
            </a:extLst>
          </p:cNvPr>
          <p:cNvSpPr txBox="1">
            <a:spLocks/>
          </p:cNvSpPr>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dirty="0">
                <a:solidFill>
                  <a:schemeClr val="bg2">
                    <a:lumMod val="75000"/>
                  </a:schemeClr>
                </a:solidFill>
                <a:latin typeface="+mn-lt"/>
                <a:ea typeface="Roboto" panose="02000000000000000000" pitchFamily="2" charset="0"/>
              </a:rPr>
              <a:t>IOT</a:t>
            </a:r>
            <a:endParaRPr lang="en-US" sz="1200" dirty="0">
              <a:solidFill>
                <a:schemeClr val="bg2">
                  <a:lumMod val="75000"/>
                </a:schemeClr>
              </a:solidFill>
              <a:latin typeface="+mn-lt"/>
              <a:ea typeface="Roboto" panose="02000000000000000000" pitchFamily="2" charset="0"/>
            </a:endParaRPr>
          </a:p>
        </p:txBody>
      </p:sp>
      <p:grpSp>
        <p:nvGrpSpPr>
          <p:cNvPr id="33" name="Group 42">
            <a:extLst>
              <a:ext uri="{FF2B5EF4-FFF2-40B4-BE49-F238E27FC236}">
                <a16:creationId xmlns:a16="http://schemas.microsoft.com/office/drawing/2014/main" id="{C3A86BD8-DB04-4FCC-AACA-500C1C5C6C22}"/>
              </a:ext>
            </a:extLst>
          </p:cNvPr>
          <p:cNvGrpSpPr/>
          <p:nvPr/>
        </p:nvGrpSpPr>
        <p:grpSpPr>
          <a:xfrm>
            <a:off x="5556768" y="844754"/>
            <a:ext cx="1440000" cy="58058"/>
            <a:chOff x="4616262" y="2307771"/>
            <a:chExt cx="2349876" cy="58058"/>
          </a:xfrm>
        </p:grpSpPr>
        <p:sp>
          <p:nvSpPr>
            <p:cNvPr id="34" name="Rectangle 43">
              <a:extLst>
                <a:ext uri="{FF2B5EF4-FFF2-40B4-BE49-F238E27FC236}">
                  <a16:creationId xmlns:a16="http://schemas.microsoft.com/office/drawing/2014/main" id="{2C8F97C2-F4D0-4B51-8144-504BE5BFD889}"/>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Rectangle 44">
              <a:extLst>
                <a:ext uri="{FF2B5EF4-FFF2-40B4-BE49-F238E27FC236}">
                  <a16:creationId xmlns:a16="http://schemas.microsoft.com/office/drawing/2014/main" id="{537CA70F-2B93-4BB7-9282-31B0AA35BEDD}"/>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36" name="图片 35">
            <a:extLst>
              <a:ext uri="{FF2B5EF4-FFF2-40B4-BE49-F238E27FC236}">
                <a16:creationId xmlns:a16="http://schemas.microsoft.com/office/drawing/2014/main" id="{9E1E00EA-E4FE-4B98-914B-29326257C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520" y="1889181"/>
            <a:ext cx="2031480" cy="2775061"/>
          </a:xfrm>
          <a:prstGeom prst="rect">
            <a:avLst/>
          </a:prstGeom>
        </p:spPr>
      </p:pic>
      <p:pic>
        <p:nvPicPr>
          <p:cNvPr id="37" name="图片 36">
            <a:extLst>
              <a:ext uri="{FF2B5EF4-FFF2-40B4-BE49-F238E27FC236}">
                <a16:creationId xmlns:a16="http://schemas.microsoft.com/office/drawing/2014/main" id="{203D0B24-688C-49BD-95F8-19EEA39325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199" y="1889181"/>
            <a:ext cx="2031481" cy="2769648"/>
          </a:xfrm>
          <a:prstGeom prst="rect">
            <a:avLst/>
          </a:prstGeom>
        </p:spPr>
      </p:pic>
      <p:pic>
        <p:nvPicPr>
          <p:cNvPr id="38" name="图片 37">
            <a:extLst>
              <a:ext uri="{FF2B5EF4-FFF2-40B4-BE49-F238E27FC236}">
                <a16:creationId xmlns:a16="http://schemas.microsoft.com/office/drawing/2014/main" id="{785FBF48-7276-47C2-B327-83BE72142E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6224" y="1889181"/>
            <a:ext cx="2032000" cy="2769647"/>
          </a:xfrm>
          <a:prstGeom prst="rect">
            <a:avLst/>
          </a:prstGeom>
        </p:spPr>
      </p:pic>
    </p:spTree>
    <p:extLst>
      <p:ext uri="{BB962C8B-B14F-4D97-AF65-F5344CB8AC3E}">
        <p14:creationId xmlns:p14="http://schemas.microsoft.com/office/powerpoint/2010/main" val="4183526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a:extLst>
              <a:ext uri="{FF2B5EF4-FFF2-40B4-BE49-F238E27FC236}">
                <a16:creationId xmlns:a16="http://schemas.microsoft.com/office/drawing/2014/main" id="{9CEBC30B-CF5A-4137-9414-91FA3B79ECE1}"/>
              </a:ext>
            </a:extLst>
          </p:cNvPr>
          <p:cNvSpPr txBox="1">
            <a:spLocks/>
          </p:cNvSpPr>
          <p:nvPr/>
        </p:nvSpPr>
        <p:spPr>
          <a:xfrm>
            <a:off x="3640383" y="7566"/>
            <a:ext cx="5218511" cy="83888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3600" dirty="0">
                <a:solidFill>
                  <a:schemeClr val="bg2">
                    <a:lumMod val="50000"/>
                  </a:schemeClr>
                </a:solidFill>
              </a:rPr>
              <a:t>物联网</a:t>
            </a:r>
            <a:endParaRPr lang="en-US" sz="3600" dirty="0">
              <a:solidFill>
                <a:schemeClr val="bg2">
                  <a:lumMod val="50000"/>
                </a:schemeClr>
              </a:solidFill>
            </a:endParaRPr>
          </a:p>
        </p:txBody>
      </p:sp>
      <p:sp>
        <p:nvSpPr>
          <p:cNvPr id="5" name="Title 1">
            <a:extLst>
              <a:ext uri="{FF2B5EF4-FFF2-40B4-BE49-F238E27FC236}">
                <a16:creationId xmlns:a16="http://schemas.microsoft.com/office/drawing/2014/main" id="{B272227A-F79E-49E2-B9B1-FE8B6E263798}"/>
              </a:ext>
            </a:extLst>
          </p:cNvPr>
          <p:cNvSpPr txBox="1">
            <a:spLocks/>
          </p:cNvSpPr>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dirty="0">
                <a:solidFill>
                  <a:schemeClr val="bg2">
                    <a:lumMod val="75000"/>
                  </a:schemeClr>
                </a:solidFill>
                <a:latin typeface="+mn-lt"/>
                <a:ea typeface="Roboto" panose="02000000000000000000" pitchFamily="2" charset="0"/>
              </a:rPr>
              <a:t>IOT</a:t>
            </a:r>
            <a:endParaRPr lang="en-US" sz="1200" dirty="0">
              <a:solidFill>
                <a:schemeClr val="bg2">
                  <a:lumMod val="75000"/>
                </a:schemeClr>
              </a:solidFill>
              <a:latin typeface="+mn-lt"/>
              <a:ea typeface="Roboto" panose="02000000000000000000" pitchFamily="2" charset="0"/>
            </a:endParaRPr>
          </a:p>
        </p:txBody>
      </p:sp>
      <p:grpSp>
        <p:nvGrpSpPr>
          <p:cNvPr id="6" name="Group 42">
            <a:extLst>
              <a:ext uri="{FF2B5EF4-FFF2-40B4-BE49-F238E27FC236}">
                <a16:creationId xmlns:a16="http://schemas.microsoft.com/office/drawing/2014/main" id="{2DB705CA-AFEF-4C3D-B0F6-9994C6E95847}"/>
              </a:ext>
            </a:extLst>
          </p:cNvPr>
          <p:cNvGrpSpPr/>
          <p:nvPr/>
        </p:nvGrpSpPr>
        <p:grpSpPr>
          <a:xfrm>
            <a:off x="5556768" y="844754"/>
            <a:ext cx="1440000" cy="58058"/>
            <a:chOff x="4616262" y="2307771"/>
            <a:chExt cx="2349876" cy="58058"/>
          </a:xfrm>
        </p:grpSpPr>
        <p:sp>
          <p:nvSpPr>
            <p:cNvPr id="7" name="Rectangle 43">
              <a:extLst>
                <a:ext uri="{FF2B5EF4-FFF2-40B4-BE49-F238E27FC236}">
                  <a16:creationId xmlns:a16="http://schemas.microsoft.com/office/drawing/2014/main" id="{90CB7EF0-F15E-4919-BC4A-07248217C465}"/>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44">
              <a:extLst>
                <a:ext uri="{FF2B5EF4-FFF2-40B4-BE49-F238E27FC236}">
                  <a16:creationId xmlns:a16="http://schemas.microsoft.com/office/drawing/2014/main" id="{5A51EFAA-342A-457B-A54D-689C3EB46990}"/>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49" name="Rounded Rectangle 6">
            <a:extLst>
              <a:ext uri="{FF2B5EF4-FFF2-40B4-BE49-F238E27FC236}">
                <a16:creationId xmlns:a16="http://schemas.microsoft.com/office/drawing/2014/main" id="{14FCAE1F-4E88-4C96-BA2F-5E265C480F5E}"/>
              </a:ext>
            </a:extLst>
          </p:cNvPr>
          <p:cNvSpPr/>
          <p:nvPr/>
        </p:nvSpPr>
        <p:spPr>
          <a:xfrm>
            <a:off x="8229600" y="1759295"/>
            <a:ext cx="3149600" cy="4073631"/>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Text Box 10">
            <a:extLst>
              <a:ext uri="{FF2B5EF4-FFF2-40B4-BE49-F238E27FC236}">
                <a16:creationId xmlns:a16="http://schemas.microsoft.com/office/drawing/2014/main" id="{303FC2B5-73FF-405F-B7BA-EEA65920DF91}"/>
              </a:ext>
            </a:extLst>
          </p:cNvPr>
          <p:cNvSpPr txBox="1">
            <a:spLocks noChangeArrowheads="1"/>
          </p:cNvSpPr>
          <p:nvPr/>
        </p:nvSpPr>
        <p:spPr bwMode="auto">
          <a:xfrm>
            <a:off x="8375227" y="1759296"/>
            <a:ext cx="2800773" cy="3785652"/>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1600" b="1" dirty="0">
                <a:solidFill>
                  <a:srgbClr val="45C1A4"/>
                </a:solidFill>
                <a:latin typeface="Open Sans" pitchFamily="34" charset="0"/>
                <a:ea typeface="Open Sans" pitchFamily="34" charset="0"/>
                <a:cs typeface="Open Sans" pitchFamily="34" charset="0"/>
              </a:rPr>
              <a:t>案例</a:t>
            </a:r>
            <a:r>
              <a:rPr lang="en-US" altLang="zh-CN" sz="1600" b="1" dirty="0">
                <a:solidFill>
                  <a:srgbClr val="45C1A4"/>
                </a:solidFill>
                <a:latin typeface="Open Sans" pitchFamily="34" charset="0"/>
                <a:ea typeface="Open Sans" pitchFamily="34" charset="0"/>
                <a:cs typeface="Open Sans" pitchFamily="34" charset="0"/>
              </a:rPr>
              <a:t>Ⅱ</a:t>
            </a:r>
            <a:r>
              <a:rPr lang="zh-CN" altLang="en-US" sz="1600" b="1" dirty="0">
                <a:solidFill>
                  <a:srgbClr val="45C1A4"/>
                </a:solidFill>
                <a:latin typeface="Open Sans" pitchFamily="34" charset="0"/>
                <a:ea typeface="Open Sans" pitchFamily="34" charset="0"/>
                <a:cs typeface="Open Sans" pitchFamily="34" charset="0"/>
              </a:rPr>
              <a:t>：</a:t>
            </a:r>
            <a:r>
              <a:rPr lang="en-US" altLang="zh-CN" sz="1600" b="1" dirty="0">
                <a:solidFill>
                  <a:srgbClr val="45C1A4"/>
                </a:solidFill>
                <a:latin typeface="Open Sans" pitchFamily="34" charset="0"/>
                <a:ea typeface="Open Sans" pitchFamily="34" charset="0"/>
                <a:cs typeface="Open Sans" pitchFamily="34" charset="0"/>
              </a:rPr>
              <a:t>Beam Dental</a:t>
            </a:r>
            <a:endParaRPr lang="en-US" sz="1600" b="1" dirty="0">
              <a:solidFill>
                <a:schemeClr val="bg1"/>
              </a:solidFill>
              <a:latin typeface="Open Sans" pitchFamily="34" charset="0"/>
              <a:ea typeface="Open Sans" pitchFamily="34" charset="0"/>
              <a:cs typeface="Open Sans" pitchFamily="34" charset="0"/>
            </a:endParaRPr>
          </a:p>
          <a:p>
            <a:pPr algn="just" defTabSz="1450940"/>
            <a:r>
              <a:rPr lang="en-US" altLang="zh-CN" sz="1400" dirty="0">
                <a:solidFill>
                  <a:schemeClr val="bg1"/>
                </a:solidFill>
                <a:latin typeface="Open Sans" pitchFamily="34" charset="0"/>
                <a:ea typeface="Open Sans" pitchFamily="34" charset="0"/>
                <a:cs typeface="Open Sans" pitchFamily="34" charset="0"/>
              </a:rPr>
              <a:t>Beam</a:t>
            </a:r>
            <a:r>
              <a:rPr lang="zh-CN" altLang="en-US" sz="1400" dirty="0">
                <a:solidFill>
                  <a:schemeClr val="bg1"/>
                </a:solidFill>
                <a:latin typeface="Open Sans" pitchFamily="34" charset="0"/>
                <a:ea typeface="Open Sans" pitchFamily="34" charset="0"/>
                <a:cs typeface="Open Sans" pitchFamily="34" charset="0"/>
              </a:rPr>
              <a:t>由智能牙刷和牙线的领域进入牙科保险市场。 牙刷里带有蓝牙装置，可以和应用程序相连接，获取刷牙数据。</a:t>
            </a:r>
            <a:endParaRPr lang="en-US" altLang="zh-CN" sz="1400" dirty="0">
              <a:solidFill>
                <a:schemeClr val="bg1"/>
              </a:solidFill>
              <a:latin typeface="Open Sans" pitchFamily="34" charset="0"/>
              <a:ea typeface="Open Sans" pitchFamily="34" charset="0"/>
              <a:cs typeface="Open Sans" pitchFamily="34" charset="0"/>
            </a:endParaRPr>
          </a:p>
          <a:p>
            <a:pPr algn="just" defTabSz="1450940"/>
            <a:endParaRPr lang="en-US" altLang="zh-CN" sz="1400" dirty="0">
              <a:solidFill>
                <a:schemeClr val="bg1"/>
              </a:solidFill>
              <a:latin typeface="Open Sans" pitchFamily="34" charset="0"/>
              <a:ea typeface="Open Sans" pitchFamily="34" charset="0"/>
              <a:cs typeface="Open Sans" pitchFamily="34" charset="0"/>
            </a:endParaRPr>
          </a:p>
          <a:p>
            <a:pPr algn="just" defTabSz="1450940"/>
            <a:r>
              <a:rPr lang="zh-CN" altLang="en-US" sz="1400" dirty="0">
                <a:solidFill>
                  <a:schemeClr val="bg1"/>
                </a:solidFill>
                <a:latin typeface="Open Sans" pitchFamily="34" charset="0"/>
                <a:ea typeface="Open Sans" pitchFamily="34" charset="0"/>
                <a:cs typeface="Open Sans" pitchFamily="34" charset="0"/>
              </a:rPr>
              <a:t>客户购买 </a:t>
            </a:r>
            <a:r>
              <a:rPr lang="en-US" altLang="zh-CN" sz="1400" dirty="0">
                <a:solidFill>
                  <a:schemeClr val="bg1"/>
                </a:solidFill>
                <a:latin typeface="Open Sans" pitchFamily="34" charset="0"/>
                <a:ea typeface="Open Sans" pitchFamily="34" charset="0"/>
                <a:cs typeface="Open Sans" pitchFamily="34" charset="0"/>
              </a:rPr>
              <a:t>Beam </a:t>
            </a:r>
            <a:r>
              <a:rPr lang="zh-CN" altLang="en-US" sz="1400" dirty="0">
                <a:solidFill>
                  <a:schemeClr val="bg1"/>
                </a:solidFill>
                <a:latin typeface="Open Sans" pitchFamily="34" charset="0"/>
                <a:ea typeface="Open Sans" pitchFamily="34" charset="0"/>
                <a:cs typeface="Open Sans" pitchFamily="34" charset="0"/>
              </a:rPr>
              <a:t>的牙刷及保险，并要定期更换牙刷头，使用智能牙刷与 </a:t>
            </a:r>
            <a:r>
              <a:rPr lang="en-US" altLang="zh-CN" sz="1400" dirty="0">
                <a:solidFill>
                  <a:schemeClr val="bg1"/>
                </a:solidFill>
                <a:latin typeface="Open Sans" pitchFamily="34" charset="0"/>
                <a:ea typeface="Open Sans" pitchFamily="34" charset="0"/>
                <a:cs typeface="Open Sans" pitchFamily="34" charset="0"/>
              </a:rPr>
              <a:t>APP </a:t>
            </a:r>
            <a:r>
              <a:rPr lang="zh-CN" altLang="en-US" sz="1400" dirty="0">
                <a:solidFill>
                  <a:schemeClr val="bg1"/>
                </a:solidFill>
                <a:latin typeface="Open Sans" pitchFamily="34" charset="0"/>
                <a:ea typeface="Open Sans" pitchFamily="34" charset="0"/>
                <a:cs typeface="Open Sans" pitchFamily="34" charset="0"/>
              </a:rPr>
              <a:t>共享数据。假如顾客坚持刷牙，或者经常使用牙线，</a:t>
            </a:r>
            <a:r>
              <a:rPr lang="en-US" altLang="zh-CN" sz="1400" dirty="0">
                <a:solidFill>
                  <a:schemeClr val="bg1"/>
                </a:solidFill>
                <a:latin typeface="Open Sans" pitchFamily="34" charset="0"/>
                <a:ea typeface="Open Sans" pitchFamily="34" charset="0"/>
                <a:cs typeface="Open Sans" pitchFamily="34" charset="0"/>
              </a:rPr>
              <a:t>Beam </a:t>
            </a:r>
            <a:r>
              <a:rPr lang="zh-CN" altLang="en-US" sz="1400" dirty="0">
                <a:solidFill>
                  <a:schemeClr val="bg1"/>
                </a:solidFill>
                <a:latin typeface="Open Sans" pitchFamily="34" charset="0"/>
                <a:ea typeface="Open Sans" pitchFamily="34" charset="0"/>
                <a:cs typeface="Open Sans" pitchFamily="34" charset="0"/>
              </a:rPr>
              <a:t>就判定这类用户不太会面临蛀牙问题，也不需要根管这样昂贵的治疗方式，他们就能以低廉的保费获取牙险，即“刷得越好，付得越少”。该公司提供的保费要比市面价格低 </a:t>
            </a:r>
            <a:r>
              <a:rPr lang="en-US" altLang="zh-CN" sz="1400" dirty="0">
                <a:solidFill>
                  <a:schemeClr val="bg1"/>
                </a:solidFill>
                <a:latin typeface="Open Sans" pitchFamily="34" charset="0"/>
                <a:ea typeface="Open Sans" pitchFamily="34" charset="0"/>
                <a:cs typeface="Open Sans" pitchFamily="34" charset="0"/>
              </a:rPr>
              <a:t>10% - 25%</a:t>
            </a:r>
            <a:r>
              <a:rPr lang="zh-CN" altLang="en-US" sz="1400" dirty="0">
                <a:solidFill>
                  <a:schemeClr val="bg1"/>
                </a:solidFill>
                <a:latin typeface="Open Sans" pitchFamily="34" charset="0"/>
                <a:ea typeface="Open Sans" pitchFamily="34" charset="0"/>
                <a:cs typeface="Open Sans" pitchFamily="34" charset="0"/>
              </a:rPr>
              <a:t>。</a:t>
            </a:r>
            <a:endParaRPr lang="en-US" sz="1400" dirty="0">
              <a:solidFill>
                <a:schemeClr val="bg1"/>
              </a:solidFill>
              <a:latin typeface="Open Sans" pitchFamily="34" charset="0"/>
              <a:ea typeface="Open Sans" pitchFamily="34" charset="0"/>
              <a:cs typeface="Open Sans" pitchFamily="34" charset="0"/>
            </a:endParaRPr>
          </a:p>
        </p:txBody>
      </p:sp>
      <p:pic>
        <p:nvPicPr>
          <p:cNvPr id="3" name="图片 2">
            <a:extLst>
              <a:ext uri="{FF2B5EF4-FFF2-40B4-BE49-F238E27FC236}">
                <a16:creationId xmlns:a16="http://schemas.microsoft.com/office/drawing/2014/main" id="{62BB45CA-2E12-4950-AEC2-4F1582B32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85499" y="1759296"/>
            <a:ext cx="6793809" cy="4073632"/>
          </a:xfrm>
          <a:prstGeom prst="rect">
            <a:avLst/>
          </a:prstGeom>
        </p:spPr>
      </p:pic>
      <p:grpSp>
        <p:nvGrpSpPr>
          <p:cNvPr id="9" name="组合 8">
            <a:extLst>
              <a:ext uri="{FF2B5EF4-FFF2-40B4-BE49-F238E27FC236}">
                <a16:creationId xmlns:a16="http://schemas.microsoft.com/office/drawing/2014/main" id="{836D0AA0-73DA-466D-A976-B0D08C0582A5}"/>
              </a:ext>
            </a:extLst>
          </p:cNvPr>
          <p:cNvGrpSpPr/>
          <p:nvPr/>
        </p:nvGrpSpPr>
        <p:grpSpPr>
          <a:xfrm>
            <a:off x="6755171" y="2837446"/>
            <a:ext cx="1620056" cy="1629352"/>
            <a:chOff x="6853999" y="2980465"/>
            <a:chExt cx="1620056" cy="1629352"/>
          </a:xfrm>
        </p:grpSpPr>
        <p:sp>
          <p:nvSpPr>
            <p:cNvPr id="55" name="Oval 4">
              <a:extLst>
                <a:ext uri="{FF2B5EF4-FFF2-40B4-BE49-F238E27FC236}">
                  <a16:creationId xmlns:a16="http://schemas.microsoft.com/office/drawing/2014/main" id="{09849CB7-4167-4823-A0B9-51BACD4D628E}"/>
                </a:ext>
              </a:extLst>
            </p:cNvPr>
            <p:cNvSpPr/>
            <p:nvPr/>
          </p:nvSpPr>
          <p:spPr>
            <a:xfrm>
              <a:off x="6853999" y="2980465"/>
              <a:ext cx="1620056" cy="1629352"/>
            </a:xfrm>
            <a:prstGeom prst="ellipse">
              <a:avLst/>
            </a:prstGeom>
            <a:solidFill>
              <a:srgbClr val="45C1A4"/>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60" name="Text Box 10">
              <a:extLst>
                <a:ext uri="{FF2B5EF4-FFF2-40B4-BE49-F238E27FC236}">
                  <a16:creationId xmlns:a16="http://schemas.microsoft.com/office/drawing/2014/main" id="{B70D011B-7701-45E4-8002-B9402ECA4289}"/>
                </a:ext>
              </a:extLst>
            </p:cNvPr>
            <p:cNvSpPr txBox="1">
              <a:spLocks noChangeArrowheads="1"/>
            </p:cNvSpPr>
            <p:nvPr/>
          </p:nvSpPr>
          <p:spPr bwMode="auto">
            <a:xfrm>
              <a:off x="6998451" y="3364386"/>
              <a:ext cx="1448415" cy="800219"/>
            </a:xfrm>
            <a:prstGeom prst="rect">
              <a:avLst/>
            </a:prstGeom>
            <a:noFill/>
            <a:ln w="9525">
              <a:noFill/>
              <a:miter lim="800000"/>
              <a:headEnd/>
              <a:tailEnd/>
            </a:ln>
          </p:spPr>
          <p:txBody>
            <a:bodyPr wrap="square" lIns="60960" tIns="30480" rIns="60960" bIns="30480">
              <a:spAutoFit/>
            </a:bodyPr>
            <a:lstStyle/>
            <a:p>
              <a:pPr algn="ctr" defTabSz="1450940"/>
              <a:r>
                <a:rPr lang="zh-CN" altLang="en-US" sz="1600" b="1" dirty="0">
                  <a:solidFill>
                    <a:schemeClr val="bg1"/>
                  </a:solidFill>
                  <a:latin typeface="Open Sans" pitchFamily="34" charset="0"/>
                  <a:ea typeface="Open Sans" pitchFamily="34" charset="0"/>
                  <a:cs typeface="Open Sans" pitchFamily="34" charset="0"/>
                </a:rPr>
                <a:t>案例</a:t>
              </a:r>
              <a:r>
                <a:rPr lang="en-US" altLang="zh-CN" sz="1600" b="1" dirty="0">
                  <a:solidFill>
                    <a:schemeClr val="bg1"/>
                  </a:solidFill>
                  <a:latin typeface="Open Sans" pitchFamily="34" charset="0"/>
                  <a:ea typeface="Open Sans" pitchFamily="34" charset="0"/>
                  <a:cs typeface="Open Sans" pitchFamily="34" charset="0"/>
                </a:rPr>
                <a:t> Ⅱ</a:t>
              </a:r>
            </a:p>
            <a:p>
              <a:pPr algn="ctr" defTabSz="1450940"/>
              <a:r>
                <a:rPr lang="en-US" altLang="zh-CN" sz="1600" b="1" dirty="0">
                  <a:solidFill>
                    <a:schemeClr val="bg1"/>
                  </a:solidFill>
                  <a:latin typeface="Open Sans" pitchFamily="34" charset="0"/>
                  <a:ea typeface="Open Sans" pitchFamily="34" charset="0"/>
                  <a:cs typeface="Open Sans" pitchFamily="34" charset="0"/>
                </a:rPr>
                <a:t>Beam Dental</a:t>
              </a:r>
            </a:p>
            <a:p>
              <a:pPr algn="ctr" defTabSz="1450940"/>
              <a:r>
                <a:rPr lang="zh-CN" altLang="en-US" sz="1600" b="1" dirty="0">
                  <a:solidFill>
                    <a:schemeClr val="bg1"/>
                  </a:solidFill>
                  <a:latin typeface="Open Sans" pitchFamily="34" charset="0"/>
                  <a:ea typeface="Open Sans" pitchFamily="34" charset="0"/>
                  <a:cs typeface="Open Sans" pitchFamily="34" charset="0"/>
                </a:rPr>
                <a:t>牙科保险</a:t>
              </a:r>
              <a:endParaRPr lang="en-US" sz="1333" b="1" dirty="0">
                <a:solidFill>
                  <a:schemeClr val="bg1"/>
                </a:solidFill>
                <a:latin typeface="Open Sans" pitchFamily="34" charset="0"/>
                <a:ea typeface="Open Sans" pitchFamily="34" charset="0"/>
                <a:cs typeface="Open Sans" pitchFamily="34" charset="0"/>
              </a:endParaRPr>
            </a:p>
          </p:txBody>
        </p:sp>
      </p:grpSp>
    </p:spTree>
    <p:extLst>
      <p:ext uri="{BB962C8B-B14F-4D97-AF65-F5344CB8AC3E}">
        <p14:creationId xmlns:p14="http://schemas.microsoft.com/office/powerpoint/2010/main" val="1605348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CCFD39B-264C-46F8-8A43-B5E4A6473DE7}"/>
              </a:ext>
            </a:extLst>
          </p:cNvPr>
          <p:cNvSpPr/>
          <p:nvPr/>
        </p:nvSpPr>
        <p:spPr>
          <a:xfrm>
            <a:off x="237067" y="1973521"/>
            <a:ext cx="5579138" cy="3896701"/>
          </a:xfrm>
          <a:prstGeom prst="rect">
            <a:avLst/>
          </a:prstGeom>
          <a:solidFill>
            <a:schemeClr val="accent1">
              <a:lumMod val="20000"/>
              <a:lumOff val="80000"/>
              <a:alpha val="60000"/>
            </a:schemeClr>
          </a:solidFill>
          <a:ln>
            <a:solidFill>
              <a:srgbClr val="2F528F">
                <a:alpha val="7882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Content Placeholder 7">
            <a:extLst>
              <a:ext uri="{FF2B5EF4-FFF2-40B4-BE49-F238E27FC236}">
                <a16:creationId xmlns:a16="http://schemas.microsoft.com/office/drawing/2014/main" id="{B738F7D6-4641-4B2D-A61C-40D0CACF0C9E}"/>
              </a:ext>
            </a:extLst>
          </p:cNvPr>
          <p:cNvSpPr txBox="1">
            <a:spLocks/>
          </p:cNvSpPr>
          <p:nvPr/>
        </p:nvSpPr>
        <p:spPr>
          <a:xfrm>
            <a:off x="3640383" y="7566"/>
            <a:ext cx="5218511" cy="83888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3600" dirty="0">
                <a:solidFill>
                  <a:schemeClr val="bg1">
                    <a:lumMod val="85000"/>
                  </a:schemeClr>
                </a:solidFill>
              </a:rPr>
              <a:t>生态圈</a:t>
            </a:r>
            <a:endParaRPr lang="en-US" sz="3600" dirty="0">
              <a:solidFill>
                <a:schemeClr val="bg1">
                  <a:lumMod val="85000"/>
                </a:schemeClr>
              </a:solidFill>
            </a:endParaRPr>
          </a:p>
        </p:txBody>
      </p:sp>
      <p:sp>
        <p:nvSpPr>
          <p:cNvPr id="3" name="Title 1">
            <a:extLst>
              <a:ext uri="{FF2B5EF4-FFF2-40B4-BE49-F238E27FC236}">
                <a16:creationId xmlns:a16="http://schemas.microsoft.com/office/drawing/2014/main" id="{12D77103-1E22-4E49-8323-58674C349D42}"/>
              </a:ext>
            </a:extLst>
          </p:cNvPr>
          <p:cNvSpPr txBox="1">
            <a:spLocks/>
          </p:cNvSpPr>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dirty="0">
                <a:solidFill>
                  <a:schemeClr val="bg1">
                    <a:lumMod val="85000"/>
                  </a:schemeClr>
                </a:solidFill>
                <a:latin typeface="+mn-lt"/>
                <a:ea typeface="Roboto" panose="02000000000000000000" pitchFamily="2" charset="0"/>
              </a:rPr>
              <a:t>Insurance Technology E</a:t>
            </a:r>
            <a:r>
              <a:rPr lang="en-US" sz="1200" dirty="0">
                <a:solidFill>
                  <a:schemeClr val="bg1">
                    <a:lumMod val="85000"/>
                  </a:schemeClr>
                </a:solidFill>
                <a:latin typeface="+mn-lt"/>
                <a:ea typeface="Roboto" panose="02000000000000000000" pitchFamily="2" charset="0"/>
              </a:rPr>
              <a:t>cosphere</a:t>
            </a:r>
          </a:p>
        </p:txBody>
      </p:sp>
      <p:grpSp>
        <p:nvGrpSpPr>
          <p:cNvPr id="4" name="Group 42">
            <a:extLst>
              <a:ext uri="{FF2B5EF4-FFF2-40B4-BE49-F238E27FC236}">
                <a16:creationId xmlns:a16="http://schemas.microsoft.com/office/drawing/2014/main" id="{60F232C9-FEF3-488E-B049-1FD64F15D780}"/>
              </a:ext>
            </a:extLst>
          </p:cNvPr>
          <p:cNvGrpSpPr/>
          <p:nvPr/>
        </p:nvGrpSpPr>
        <p:grpSpPr>
          <a:xfrm>
            <a:off x="5556768" y="844754"/>
            <a:ext cx="1440000" cy="58058"/>
            <a:chOff x="4616262" y="2307771"/>
            <a:chExt cx="2349876" cy="58058"/>
          </a:xfrm>
        </p:grpSpPr>
        <p:sp>
          <p:nvSpPr>
            <p:cNvPr id="5" name="Rectangle 43">
              <a:extLst>
                <a:ext uri="{FF2B5EF4-FFF2-40B4-BE49-F238E27FC236}">
                  <a16:creationId xmlns:a16="http://schemas.microsoft.com/office/drawing/2014/main" id="{AEAF49FE-38DF-4078-8F6C-5E9B78987BC7}"/>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85000"/>
                  </a:schemeClr>
                </a:solidFill>
              </a:endParaRPr>
            </a:p>
          </p:txBody>
        </p:sp>
        <p:sp>
          <p:nvSpPr>
            <p:cNvPr id="6" name="Rectangle 44">
              <a:extLst>
                <a:ext uri="{FF2B5EF4-FFF2-40B4-BE49-F238E27FC236}">
                  <a16:creationId xmlns:a16="http://schemas.microsoft.com/office/drawing/2014/main" id="{F6688F43-D8E8-479E-87C7-99994279583E}"/>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85000"/>
                  </a:schemeClr>
                </a:solidFill>
              </a:endParaRPr>
            </a:p>
          </p:txBody>
        </p:sp>
      </p:grpSp>
      <p:grpSp>
        <p:nvGrpSpPr>
          <p:cNvPr id="125" name="组合 124">
            <a:extLst>
              <a:ext uri="{FF2B5EF4-FFF2-40B4-BE49-F238E27FC236}">
                <a16:creationId xmlns:a16="http://schemas.microsoft.com/office/drawing/2014/main" id="{4C4BA11D-1448-4504-AC90-424082CD021C}"/>
              </a:ext>
            </a:extLst>
          </p:cNvPr>
          <p:cNvGrpSpPr/>
          <p:nvPr/>
        </p:nvGrpSpPr>
        <p:grpSpPr>
          <a:xfrm>
            <a:off x="7711033" y="2270628"/>
            <a:ext cx="2972559" cy="3182144"/>
            <a:chOff x="7404046" y="2318599"/>
            <a:chExt cx="2972559" cy="3182144"/>
          </a:xfrm>
        </p:grpSpPr>
        <p:grpSp>
          <p:nvGrpSpPr>
            <p:cNvPr id="100" name="Group 17">
              <a:extLst>
                <a:ext uri="{FF2B5EF4-FFF2-40B4-BE49-F238E27FC236}">
                  <a16:creationId xmlns:a16="http://schemas.microsoft.com/office/drawing/2014/main" id="{9A6D0541-FB03-4026-94D9-515EA89DEF23}"/>
                </a:ext>
              </a:extLst>
            </p:cNvPr>
            <p:cNvGrpSpPr/>
            <p:nvPr/>
          </p:nvGrpSpPr>
          <p:grpSpPr>
            <a:xfrm>
              <a:off x="7404046" y="2318599"/>
              <a:ext cx="2916000" cy="307777"/>
              <a:chOff x="3921142" y="2364278"/>
              <a:chExt cx="2916000" cy="307777"/>
            </a:xfrm>
          </p:grpSpPr>
          <p:cxnSp>
            <p:nvCxnSpPr>
              <p:cNvPr id="101" name="Straight Connector 21">
                <a:extLst>
                  <a:ext uri="{FF2B5EF4-FFF2-40B4-BE49-F238E27FC236}">
                    <a16:creationId xmlns:a16="http://schemas.microsoft.com/office/drawing/2014/main" id="{96C90D1E-2E38-4C99-8EE5-27B691D5E2D3}"/>
                  </a:ext>
                </a:extLst>
              </p:cNvPr>
              <p:cNvCxnSpPr/>
              <p:nvPr/>
            </p:nvCxnSpPr>
            <p:spPr>
              <a:xfrm flipH="1">
                <a:off x="4209142" y="2510947"/>
                <a:ext cx="2628000" cy="0"/>
              </a:xfrm>
              <a:prstGeom prst="line">
                <a:avLst/>
              </a:prstGeom>
              <a:ln w="19050">
                <a:solidFill>
                  <a:schemeClr val="bg2">
                    <a:lumMod val="75000"/>
                  </a:schemeClr>
                </a:solidFill>
                <a:prstDash val="sysDot"/>
                <a:headEnd type="none"/>
                <a:tailEnd type="none" w="lg" len="lg"/>
              </a:ln>
            </p:spPr>
            <p:style>
              <a:lnRef idx="1">
                <a:schemeClr val="accent1"/>
              </a:lnRef>
              <a:fillRef idx="0">
                <a:schemeClr val="accent1"/>
              </a:fillRef>
              <a:effectRef idx="0">
                <a:schemeClr val="accent1"/>
              </a:effectRef>
              <a:fontRef idx="minor">
                <a:schemeClr val="tx1"/>
              </a:fontRef>
            </p:style>
          </p:cxnSp>
          <p:grpSp>
            <p:nvGrpSpPr>
              <p:cNvPr id="102" name="Group 2">
                <a:extLst>
                  <a:ext uri="{FF2B5EF4-FFF2-40B4-BE49-F238E27FC236}">
                    <a16:creationId xmlns:a16="http://schemas.microsoft.com/office/drawing/2014/main" id="{3F81D68A-9C43-4F81-BB4A-6DCF20567E35}"/>
                  </a:ext>
                </a:extLst>
              </p:cNvPr>
              <p:cNvGrpSpPr/>
              <p:nvPr/>
            </p:nvGrpSpPr>
            <p:grpSpPr>
              <a:xfrm>
                <a:off x="3921142" y="2364278"/>
                <a:ext cx="288000" cy="307777"/>
                <a:chOff x="3921142" y="2364278"/>
                <a:chExt cx="288000" cy="307777"/>
              </a:xfrm>
            </p:grpSpPr>
            <p:sp>
              <p:nvSpPr>
                <p:cNvPr id="103" name="Oval 39">
                  <a:extLst>
                    <a:ext uri="{FF2B5EF4-FFF2-40B4-BE49-F238E27FC236}">
                      <a16:creationId xmlns:a16="http://schemas.microsoft.com/office/drawing/2014/main" id="{A950E398-1FF5-4FA2-954A-42B8630551A2}"/>
                    </a:ext>
                  </a:extLst>
                </p:cNvPr>
                <p:cNvSpPr>
                  <a:spLocks/>
                </p:cNvSpPr>
                <p:nvPr/>
              </p:nvSpPr>
              <p:spPr>
                <a:xfrm>
                  <a:off x="3921142" y="2366947"/>
                  <a:ext cx="288000" cy="288000"/>
                </a:xfrm>
                <a:prstGeom prst="ellipse">
                  <a:avLst/>
                </a:prstGeom>
                <a:solidFill>
                  <a:schemeClr val="bg2">
                    <a:lumMod val="75000"/>
                  </a:schemeClr>
                </a:solid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4" name="TextBox 60">
                  <a:extLst>
                    <a:ext uri="{FF2B5EF4-FFF2-40B4-BE49-F238E27FC236}">
                      <a16:creationId xmlns:a16="http://schemas.microsoft.com/office/drawing/2014/main" id="{D90C402E-B60C-45DB-8651-AD9F43EA7F0B}"/>
                    </a:ext>
                  </a:extLst>
                </p:cNvPr>
                <p:cNvSpPr txBox="1"/>
                <p:nvPr/>
              </p:nvSpPr>
              <p:spPr>
                <a:xfrm>
                  <a:off x="3932089" y="2364278"/>
                  <a:ext cx="277053" cy="307777"/>
                </a:xfrm>
                <a:prstGeom prst="rect">
                  <a:avLst/>
                </a:prstGeom>
                <a:noFill/>
              </p:spPr>
              <p:txBody>
                <a:bodyPr wrap="square" rtlCol="0">
                  <a:spAutoFit/>
                </a:bodyPr>
                <a:lstStyle/>
                <a:p>
                  <a:pPr algn="ctr"/>
                  <a:r>
                    <a:rPr lang="id-ID" sz="1400" dirty="0">
                      <a:solidFill>
                        <a:schemeClr val="bg2">
                          <a:lumMod val="10000"/>
                        </a:schemeClr>
                      </a:solidFill>
                      <a:latin typeface="FontAwesome" pitchFamily="2" charset="0"/>
                    </a:rPr>
                    <a:t></a:t>
                  </a:r>
                </a:p>
              </p:txBody>
            </p:sp>
          </p:grpSp>
        </p:grpSp>
        <p:grpSp>
          <p:nvGrpSpPr>
            <p:cNvPr id="105" name="Group 8">
              <a:extLst>
                <a:ext uri="{FF2B5EF4-FFF2-40B4-BE49-F238E27FC236}">
                  <a16:creationId xmlns:a16="http://schemas.microsoft.com/office/drawing/2014/main" id="{69D730F6-7D8A-4AC8-9727-CE63AA28CF60}"/>
                </a:ext>
              </a:extLst>
            </p:cNvPr>
            <p:cNvGrpSpPr/>
            <p:nvPr/>
          </p:nvGrpSpPr>
          <p:grpSpPr>
            <a:xfrm>
              <a:off x="7404046" y="2743511"/>
              <a:ext cx="2886740" cy="879383"/>
              <a:chOff x="3921142" y="2767896"/>
              <a:chExt cx="2886740" cy="879383"/>
            </a:xfrm>
          </p:grpSpPr>
          <p:cxnSp>
            <p:nvCxnSpPr>
              <p:cNvPr id="106" name="Straight Connector 23">
                <a:extLst>
                  <a:ext uri="{FF2B5EF4-FFF2-40B4-BE49-F238E27FC236}">
                    <a16:creationId xmlns:a16="http://schemas.microsoft.com/office/drawing/2014/main" id="{6C3A7AA0-CFBE-47B3-B4E6-7AE9DB08D32E}"/>
                  </a:ext>
                </a:extLst>
              </p:cNvPr>
              <p:cNvCxnSpPr/>
              <p:nvPr/>
            </p:nvCxnSpPr>
            <p:spPr>
              <a:xfrm flipH="1">
                <a:off x="5259882" y="2767896"/>
                <a:ext cx="1548000" cy="0"/>
              </a:xfrm>
              <a:prstGeom prst="line">
                <a:avLst/>
              </a:prstGeom>
              <a:ln w="19050">
                <a:solidFill>
                  <a:schemeClr val="bg2">
                    <a:lumMod val="75000"/>
                  </a:schemeClr>
                </a:solidFill>
                <a:prstDash val="sysDot"/>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7" name="Elbow Connector 46">
                <a:extLst>
                  <a:ext uri="{FF2B5EF4-FFF2-40B4-BE49-F238E27FC236}">
                    <a16:creationId xmlns:a16="http://schemas.microsoft.com/office/drawing/2014/main" id="{1CED7C08-9055-460F-A5E0-A801C65D94FA}"/>
                  </a:ext>
                </a:extLst>
              </p:cNvPr>
              <p:cNvCxnSpPr>
                <a:cxnSpLocks/>
              </p:cNvCxnSpPr>
              <p:nvPr/>
            </p:nvCxnSpPr>
            <p:spPr>
              <a:xfrm rot="10800000" flipV="1">
                <a:off x="4328040" y="2773304"/>
                <a:ext cx="1888084" cy="536937"/>
              </a:xfrm>
              <a:prstGeom prst="bentConnector3">
                <a:avLst>
                  <a:gd name="adj1" fmla="val 50000"/>
                </a:avLst>
              </a:prstGeom>
              <a:ln w="1905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08" name="Group 3">
                <a:extLst>
                  <a:ext uri="{FF2B5EF4-FFF2-40B4-BE49-F238E27FC236}">
                    <a16:creationId xmlns:a16="http://schemas.microsoft.com/office/drawing/2014/main" id="{7EA69914-9CBE-4671-8480-8A26076F4D43}"/>
                  </a:ext>
                </a:extLst>
              </p:cNvPr>
              <p:cNvGrpSpPr/>
              <p:nvPr/>
            </p:nvGrpSpPr>
            <p:grpSpPr>
              <a:xfrm>
                <a:off x="3921142" y="3339502"/>
                <a:ext cx="288000" cy="307777"/>
                <a:chOff x="3921142" y="3339502"/>
                <a:chExt cx="288000" cy="307777"/>
              </a:xfrm>
            </p:grpSpPr>
            <p:sp>
              <p:nvSpPr>
                <p:cNvPr id="109" name="Oval 40">
                  <a:extLst>
                    <a:ext uri="{FF2B5EF4-FFF2-40B4-BE49-F238E27FC236}">
                      <a16:creationId xmlns:a16="http://schemas.microsoft.com/office/drawing/2014/main" id="{19809AE9-D139-4098-BFAD-376F5883649C}"/>
                    </a:ext>
                  </a:extLst>
                </p:cNvPr>
                <p:cNvSpPr>
                  <a:spLocks/>
                </p:cNvSpPr>
                <p:nvPr/>
              </p:nvSpPr>
              <p:spPr>
                <a:xfrm>
                  <a:off x="3921142" y="3340054"/>
                  <a:ext cx="288000" cy="288000"/>
                </a:xfrm>
                <a:prstGeom prst="ellipse">
                  <a:avLst/>
                </a:prstGeom>
                <a:solidFill>
                  <a:schemeClr val="bg2">
                    <a:lumMod val="75000"/>
                  </a:schemeClr>
                </a:solid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0" name="TextBox 61">
                  <a:extLst>
                    <a:ext uri="{FF2B5EF4-FFF2-40B4-BE49-F238E27FC236}">
                      <a16:creationId xmlns:a16="http://schemas.microsoft.com/office/drawing/2014/main" id="{B4EBB0BD-9B87-4CA8-86A3-C22BE7E25BBB}"/>
                    </a:ext>
                  </a:extLst>
                </p:cNvPr>
                <p:cNvSpPr txBox="1"/>
                <p:nvPr/>
              </p:nvSpPr>
              <p:spPr>
                <a:xfrm>
                  <a:off x="3932089" y="3339502"/>
                  <a:ext cx="277053" cy="307777"/>
                </a:xfrm>
                <a:prstGeom prst="rect">
                  <a:avLst/>
                </a:prstGeom>
                <a:noFill/>
              </p:spPr>
              <p:txBody>
                <a:bodyPr wrap="square" rtlCol="0">
                  <a:spAutoFit/>
                </a:bodyPr>
                <a:lstStyle/>
                <a:p>
                  <a:pPr algn="ctr"/>
                  <a:r>
                    <a:rPr lang="id-ID" sz="1400" dirty="0">
                      <a:solidFill>
                        <a:schemeClr val="bg2">
                          <a:lumMod val="10000"/>
                        </a:schemeClr>
                      </a:solidFill>
                      <a:latin typeface="FontAwesome" pitchFamily="2" charset="0"/>
                    </a:rPr>
                    <a:t></a:t>
                  </a:r>
                </a:p>
              </p:txBody>
            </p:sp>
          </p:grpSp>
        </p:grpSp>
        <p:grpSp>
          <p:nvGrpSpPr>
            <p:cNvPr id="111" name="Group 7">
              <a:extLst>
                <a:ext uri="{FF2B5EF4-FFF2-40B4-BE49-F238E27FC236}">
                  <a16:creationId xmlns:a16="http://schemas.microsoft.com/office/drawing/2014/main" id="{5828384D-A8E2-423F-80C3-3D333C73E6DE}"/>
                </a:ext>
              </a:extLst>
            </p:cNvPr>
            <p:cNvGrpSpPr/>
            <p:nvPr/>
          </p:nvGrpSpPr>
          <p:grpSpPr>
            <a:xfrm>
              <a:off x="7414993" y="3005602"/>
              <a:ext cx="2961612" cy="1579022"/>
              <a:chOff x="3911032" y="3039107"/>
              <a:chExt cx="2961612" cy="1579022"/>
            </a:xfrm>
          </p:grpSpPr>
          <p:cxnSp>
            <p:nvCxnSpPr>
              <p:cNvPr id="112" name="Straight Connector 24">
                <a:extLst>
                  <a:ext uri="{FF2B5EF4-FFF2-40B4-BE49-F238E27FC236}">
                    <a16:creationId xmlns:a16="http://schemas.microsoft.com/office/drawing/2014/main" id="{ED034756-6CD3-4DF8-93F7-F3D5576E45B3}"/>
                  </a:ext>
                </a:extLst>
              </p:cNvPr>
              <p:cNvCxnSpPr/>
              <p:nvPr/>
            </p:nvCxnSpPr>
            <p:spPr>
              <a:xfrm flipH="1">
                <a:off x="5972644" y="3039107"/>
                <a:ext cx="900000" cy="0"/>
              </a:xfrm>
              <a:prstGeom prst="line">
                <a:avLst/>
              </a:prstGeom>
              <a:ln w="19050">
                <a:solidFill>
                  <a:schemeClr val="bg2">
                    <a:lumMod val="75000"/>
                  </a:schemeClr>
                </a:solidFill>
                <a:prstDash val="sysDot"/>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13" name="Elbow Connector 52">
                <a:extLst>
                  <a:ext uri="{FF2B5EF4-FFF2-40B4-BE49-F238E27FC236}">
                    <a16:creationId xmlns:a16="http://schemas.microsoft.com/office/drawing/2014/main" id="{337D25E8-535F-40AF-86A3-B3DF2744F477}"/>
                  </a:ext>
                </a:extLst>
              </p:cNvPr>
              <p:cNvCxnSpPr>
                <a:cxnSpLocks/>
                <a:endCxn id="115" idx="6"/>
              </p:cNvCxnSpPr>
              <p:nvPr/>
            </p:nvCxnSpPr>
            <p:spPr>
              <a:xfrm rot="10800000" flipV="1">
                <a:off x="4199032" y="3039359"/>
                <a:ext cx="1777590" cy="1417802"/>
              </a:xfrm>
              <a:prstGeom prst="bentConnector3">
                <a:avLst>
                  <a:gd name="adj1" fmla="val 29996"/>
                </a:avLst>
              </a:prstGeom>
              <a:ln w="1905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14" name="Group 4">
                <a:extLst>
                  <a:ext uri="{FF2B5EF4-FFF2-40B4-BE49-F238E27FC236}">
                    <a16:creationId xmlns:a16="http://schemas.microsoft.com/office/drawing/2014/main" id="{98569C77-60AF-445E-B7C4-F324F8B24B4A}"/>
                  </a:ext>
                </a:extLst>
              </p:cNvPr>
              <p:cNvGrpSpPr/>
              <p:nvPr/>
            </p:nvGrpSpPr>
            <p:grpSpPr>
              <a:xfrm>
                <a:off x="3911032" y="4310352"/>
                <a:ext cx="290551" cy="307777"/>
                <a:chOff x="3911032" y="4310352"/>
                <a:chExt cx="290551" cy="307777"/>
              </a:xfrm>
            </p:grpSpPr>
            <p:sp>
              <p:nvSpPr>
                <p:cNvPr id="115" name="Oval 41">
                  <a:extLst>
                    <a:ext uri="{FF2B5EF4-FFF2-40B4-BE49-F238E27FC236}">
                      <a16:creationId xmlns:a16="http://schemas.microsoft.com/office/drawing/2014/main" id="{4CEC2C4F-F3C3-48FB-A030-17B59E835E28}"/>
                    </a:ext>
                  </a:extLst>
                </p:cNvPr>
                <p:cNvSpPr>
                  <a:spLocks/>
                </p:cNvSpPr>
                <p:nvPr/>
              </p:nvSpPr>
              <p:spPr>
                <a:xfrm>
                  <a:off x="3911032" y="4313161"/>
                  <a:ext cx="288000" cy="288000"/>
                </a:xfrm>
                <a:prstGeom prst="ellipse">
                  <a:avLst/>
                </a:prstGeom>
                <a:solidFill>
                  <a:schemeClr val="bg2">
                    <a:lumMod val="75000"/>
                  </a:schemeClr>
                </a:solid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6" name="TextBox 62">
                  <a:extLst>
                    <a:ext uri="{FF2B5EF4-FFF2-40B4-BE49-F238E27FC236}">
                      <a16:creationId xmlns:a16="http://schemas.microsoft.com/office/drawing/2014/main" id="{EB378CAE-159D-49AD-9379-3E70D570AE41}"/>
                    </a:ext>
                  </a:extLst>
                </p:cNvPr>
                <p:cNvSpPr txBox="1"/>
                <p:nvPr/>
              </p:nvSpPr>
              <p:spPr>
                <a:xfrm>
                  <a:off x="3924530" y="4310352"/>
                  <a:ext cx="277053" cy="307777"/>
                </a:xfrm>
                <a:prstGeom prst="rect">
                  <a:avLst/>
                </a:prstGeom>
                <a:noFill/>
              </p:spPr>
              <p:txBody>
                <a:bodyPr wrap="square" rtlCol="0">
                  <a:spAutoFit/>
                </a:bodyPr>
                <a:lstStyle/>
                <a:p>
                  <a:pPr algn="ctr"/>
                  <a:r>
                    <a:rPr lang="id-ID" sz="1400" dirty="0">
                      <a:solidFill>
                        <a:schemeClr val="bg2">
                          <a:lumMod val="10000"/>
                        </a:schemeClr>
                      </a:solidFill>
                      <a:latin typeface="FontAwesome" pitchFamily="2" charset="0"/>
                    </a:rPr>
                    <a:t></a:t>
                  </a:r>
                </a:p>
              </p:txBody>
            </p:sp>
          </p:grpSp>
        </p:grpSp>
        <p:grpSp>
          <p:nvGrpSpPr>
            <p:cNvPr id="117" name="Group 6">
              <a:extLst>
                <a:ext uri="{FF2B5EF4-FFF2-40B4-BE49-F238E27FC236}">
                  <a16:creationId xmlns:a16="http://schemas.microsoft.com/office/drawing/2014/main" id="{A7E821F0-4D05-42FC-B5B6-8B8F23AA7576}"/>
                </a:ext>
              </a:extLst>
            </p:cNvPr>
            <p:cNvGrpSpPr/>
            <p:nvPr/>
          </p:nvGrpSpPr>
          <p:grpSpPr>
            <a:xfrm>
              <a:off x="7439864" y="3207490"/>
              <a:ext cx="2768582" cy="2293253"/>
              <a:chOff x="3911032" y="3299387"/>
              <a:chExt cx="2768582" cy="2293253"/>
            </a:xfrm>
          </p:grpSpPr>
          <p:cxnSp>
            <p:nvCxnSpPr>
              <p:cNvPr id="119" name="Elbow Connector 54">
                <a:extLst>
                  <a:ext uri="{FF2B5EF4-FFF2-40B4-BE49-F238E27FC236}">
                    <a16:creationId xmlns:a16="http://schemas.microsoft.com/office/drawing/2014/main" id="{8B9228B1-411F-4944-846C-3134F7172719}"/>
                  </a:ext>
                </a:extLst>
              </p:cNvPr>
              <p:cNvCxnSpPr>
                <a:endCxn id="121" idx="6"/>
              </p:cNvCxnSpPr>
              <p:nvPr/>
            </p:nvCxnSpPr>
            <p:spPr>
              <a:xfrm rot="10800000" flipV="1">
                <a:off x="4199032" y="3299387"/>
                <a:ext cx="2480582" cy="2132522"/>
              </a:xfrm>
              <a:prstGeom prst="bentConnector3">
                <a:avLst>
                  <a:gd name="adj1" fmla="val 42979"/>
                </a:avLst>
              </a:prstGeom>
              <a:ln w="1905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20" name="Group 5">
                <a:extLst>
                  <a:ext uri="{FF2B5EF4-FFF2-40B4-BE49-F238E27FC236}">
                    <a16:creationId xmlns:a16="http://schemas.microsoft.com/office/drawing/2014/main" id="{93CF61E7-1600-46FD-89B0-9E660D9FB2F9}"/>
                  </a:ext>
                </a:extLst>
              </p:cNvPr>
              <p:cNvGrpSpPr/>
              <p:nvPr/>
            </p:nvGrpSpPr>
            <p:grpSpPr>
              <a:xfrm>
                <a:off x="3911032" y="5284863"/>
                <a:ext cx="288000" cy="307777"/>
                <a:chOff x="3911032" y="5284863"/>
                <a:chExt cx="288000" cy="307777"/>
              </a:xfrm>
            </p:grpSpPr>
            <p:sp>
              <p:nvSpPr>
                <p:cNvPr id="121" name="Oval 42">
                  <a:extLst>
                    <a:ext uri="{FF2B5EF4-FFF2-40B4-BE49-F238E27FC236}">
                      <a16:creationId xmlns:a16="http://schemas.microsoft.com/office/drawing/2014/main" id="{23DF46EE-25E7-43CA-A0E0-893F5F056FB8}"/>
                    </a:ext>
                  </a:extLst>
                </p:cNvPr>
                <p:cNvSpPr>
                  <a:spLocks/>
                </p:cNvSpPr>
                <p:nvPr/>
              </p:nvSpPr>
              <p:spPr>
                <a:xfrm>
                  <a:off x="3911032" y="5287909"/>
                  <a:ext cx="288000" cy="288000"/>
                </a:xfrm>
                <a:prstGeom prst="ellipse">
                  <a:avLst/>
                </a:prstGeom>
                <a:solidFill>
                  <a:schemeClr val="bg2">
                    <a:lumMod val="75000"/>
                  </a:schemeClr>
                </a:solid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2" name="TextBox 63">
                  <a:extLst>
                    <a:ext uri="{FF2B5EF4-FFF2-40B4-BE49-F238E27FC236}">
                      <a16:creationId xmlns:a16="http://schemas.microsoft.com/office/drawing/2014/main" id="{47378D9D-D1EC-4C1F-8903-CF66E0C82640}"/>
                    </a:ext>
                  </a:extLst>
                </p:cNvPr>
                <p:cNvSpPr txBox="1"/>
                <p:nvPr/>
              </p:nvSpPr>
              <p:spPr>
                <a:xfrm>
                  <a:off x="3919828" y="5284863"/>
                  <a:ext cx="277053" cy="307777"/>
                </a:xfrm>
                <a:prstGeom prst="rect">
                  <a:avLst/>
                </a:prstGeom>
                <a:noFill/>
              </p:spPr>
              <p:txBody>
                <a:bodyPr wrap="square" rtlCol="0">
                  <a:spAutoFit/>
                </a:bodyPr>
                <a:lstStyle/>
                <a:p>
                  <a:pPr algn="ctr"/>
                  <a:r>
                    <a:rPr lang="id-ID" sz="1400" dirty="0">
                      <a:solidFill>
                        <a:schemeClr val="bg2">
                          <a:lumMod val="10000"/>
                        </a:schemeClr>
                      </a:solidFill>
                      <a:latin typeface="FontAwesome" pitchFamily="2" charset="0"/>
                    </a:rPr>
                    <a:t></a:t>
                  </a:r>
                </a:p>
              </p:txBody>
            </p:sp>
          </p:grpSp>
        </p:grpSp>
      </p:grpSp>
      <p:grpSp>
        <p:nvGrpSpPr>
          <p:cNvPr id="86" name="组合 85">
            <a:extLst>
              <a:ext uri="{FF2B5EF4-FFF2-40B4-BE49-F238E27FC236}">
                <a16:creationId xmlns:a16="http://schemas.microsoft.com/office/drawing/2014/main" id="{9CD5A3B4-DF37-43A1-970F-4D91770CBAF2}"/>
              </a:ext>
            </a:extLst>
          </p:cNvPr>
          <p:cNvGrpSpPr/>
          <p:nvPr/>
        </p:nvGrpSpPr>
        <p:grpSpPr>
          <a:xfrm>
            <a:off x="8703983" y="2375267"/>
            <a:ext cx="3257550" cy="3257550"/>
            <a:chOff x="7470395" y="2273224"/>
            <a:chExt cx="3257550" cy="3257550"/>
          </a:xfrm>
        </p:grpSpPr>
        <p:sp>
          <p:nvSpPr>
            <p:cNvPr id="72" name="Arc 9">
              <a:extLst>
                <a:ext uri="{FF2B5EF4-FFF2-40B4-BE49-F238E27FC236}">
                  <a16:creationId xmlns:a16="http://schemas.microsoft.com/office/drawing/2014/main" id="{129F8672-E0D0-44A6-B6F0-99D3AEBD7332}"/>
                </a:ext>
              </a:extLst>
            </p:cNvPr>
            <p:cNvSpPr/>
            <p:nvPr/>
          </p:nvSpPr>
          <p:spPr>
            <a:xfrm>
              <a:off x="7470395" y="2273224"/>
              <a:ext cx="3257550" cy="3257550"/>
            </a:xfrm>
            <a:prstGeom prst="arc">
              <a:avLst>
                <a:gd name="adj1" fmla="val 16178588"/>
                <a:gd name="adj2" fmla="val 3649785"/>
              </a:avLst>
            </a:prstGeom>
            <a:ln w="2540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Arc 10">
              <a:extLst>
                <a:ext uri="{FF2B5EF4-FFF2-40B4-BE49-F238E27FC236}">
                  <a16:creationId xmlns:a16="http://schemas.microsoft.com/office/drawing/2014/main" id="{E7AF13AB-E41E-4C64-9CB4-E62A5D05135A}"/>
                </a:ext>
              </a:extLst>
            </p:cNvPr>
            <p:cNvSpPr/>
            <p:nvPr/>
          </p:nvSpPr>
          <p:spPr>
            <a:xfrm>
              <a:off x="7741858" y="2544688"/>
              <a:ext cx="2714625" cy="2714625"/>
            </a:xfrm>
            <a:prstGeom prst="arc">
              <a:avLst>
                <a:gd name="adj1" fmla="val 16200006"/>
                <a:gd name="adj2" fmla="val 5273743"/>
              </a:avLst>
            </a:prstGeom>
            <a:ln w="254000">
              <a:solidFill>
                <a:srgbClr val="D0CEC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rgbClr val="D0CECE"/>
                  </a:solidFill>
                </a:ln>
                <a:solidFill>
                  <a:sysClr val="windowText" lastClr="000000"/>
                </a:solidFill>
              </a:endParaRPr>
            </a:p>
          </p:txBody>
        </p:sp>
        <p:sp>
          <p:nvSpPr>
            <p:cNvPr id="74" name="Arc 11">
              <a:extLst>
                <a:ext uri="{FF2B5EF4-FFF2-40B4-BE49-F238E27FC236}">
                  <a16:creationId xmlns:a16="http://schemas.microsoft.com/office/drawing/2014/main" id="{A6768BDB-2277-4354-AF7E-E6A1BC750733}"/>
                </a:ext>
              </a:extLst>
            </p:cNvPr>
            <p:cNvSpPr/>
            <p:nvPr/>
          </p:nvSpPr>
          <p:spPr>
            <a:xfrm>
              <a:off x="8011034" y="2813864"/>
              <a:ext cx="2176272" cy="2176272"/>
            </a:xfrm>
            <a:prstGeom prst="arc">
              <a:avLst>
                <a:gd name="adj1" fmla="val 16200000"/>
                <a:gd name="adj2" fmla="val 7316301"/>
              </a:avLst>
            </a:prstGeom>
            <a:ln w="254000">
              <a:solidFill>
                <a:srgbClr val="AFAB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12">
              <a:extLst>
                <a:ext uri="{FF2B5EF4-FFF2-40B4-BE49-F238E27FC236}">
                  <a16:creationId xmlns:a16="http://schemas.microsoft.com/office/drawing/2014/main" id="{AA221010-447E-4E56-AB45-E936FDB28D73}"/>
                </a:ext>
              </a:extLst>
            </p:cNvPr>
            <p:cNvSpPr/>
            <p:nvPr/>
          </p:nvSpPr>
          <p:spPr>
            <a:xfrm>
              <a:off x="8280782" y="3083611"/>
              <a:ext cx="1636776" cy="1636776"/>
            </a:xfrm>
            <a:prstGeom prst="arc">
              <a:avLst>
                <a:gd name="adj1" fmla="val 16201532"/>
                <a:gd name="adj2" fmla="val 9499492"/>
              </a:avLst>
            </a:prstGeom>
            <a:ln w="254000">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文本框 79">
              <a:extLst>
                <a:ext uri="{FF2B5EF4-FFF2-40B4-BE49-F238E27FC236}">
                  <a16:creationId xmlns:a16="http://schemas.microsoft.com/office/drawing/2014/main" id="{4421FABE-87CA-453B-B0FB-C11F41A6985C}"/>
                </a:ext>
              </a:extLst>
            </p:cNvPr>
            <p:cNvSpPr txBox="1"/>
            <p:nvPr/>
          </p:nvSpPr>
          <p:spPr>
            <a:xfrm>
              <a:off x="8134745" y="3640389"/>
              <a:ext cx="1928849" cy="523220"/>
            </a:xfrm>
            <a:prstGeom prst="rect">
              <a:avLst/>
            </a:prstGeom>
            <a:noFill/>
          </p:spPr>
          <p:txBody>
            <a:bodyPr wrap="square" rtlCol="0">
              <a:spAutoFit/>
            </a:bodyPr>
            <a:lstStyle/>
            <a:p>
              <a:pPr algn="ctr"/>
              <a:r>
                <a:rPr lang="zh-CN" altLang="en-US" sz="2800" b="1" dirty="0">
                  <a:solidFill>
                    <a:schemeClr val="bg1">
                      <a:lumMod val="85000"/>
                    </a:schemeClr>
                  </a:solidFill>
                </a:rPr>
                <a:t>生态圈</a:t>
              </a:r>
            </a:p>
          </p:txBody>
        </p:sp>
      </p:grpSp>
      <p:grpSp>
        <p:nvGrpSpPr>
          <p:cNvPr id="124" name="组合 123">
            <a:extLst>
              <a:ext uri="{FF2B5EF4-FFF2-40B4-BE49-F238E27FC236}">
                <a16:creationId xmlns:a16="http://schemas.microsoft.com/office/drawing/2014/main" id="{31A8738A-400B-4B24-9339-BD511D2A2B54}"/>
              </a:ext>
            </a:extLst>
          </p:cNvPr>
          <p:cNvGrpSpPr/>
          <p:nvPr/>
        </p:nvGrpSpPr>
        <p:grpSpPr>
          <a:xfrm>
            <a:off x="5955396" y="1973521"/>
            <a:ext cx="3351081" cy="3816832"/>
            <a:chOff x="2946604" y="1932870"/>
            <a:chExt cx="3351081" cy="4236115"/>
          </a:xfrm>
        </p:grpSpPr>
        <p:grpSp>
          <p:nvGrpSpPr>
            <p:cNvPr id="9" name="Group 1">
              <a:extLst>
                <a:ext uri="{FF2B5EF4-FFF2-40B4-BE49-F238E27FC236}">
                  <a16:creationId xmlns:a16="http://schemas.microsoft.com/office/drawing/2014/main" id="{196C3FED-4AE8-4B5A-8BD0-5085CC921D31}"/>
                </a:ext>
              </a:extLst>
            </p:cNvPr>
            <p:cNvGrpSpPr/>
            <p:nvPr/>
          </p:nvGrpSpPr>
          <p:grpSpPr>
            <a:xfrm>
              <a:off x="2946604" y="4794547"/>
              <a:ext cx="3351081" cy="1374438"/>
              <a:chOff x="620310" y="4663505"/>
              <a:chExt cx="3351081" cy="1374438"/>
            </a:xfrm>
          </p:grpSpPr>
          <p:sp>
            <p:nvSpPr>
              <p:cNvPr id="10" name="Oval 35">
                <a:extLst>
                  <a:ext uri="{FF2B5EF4-FFF2-40B4-BE49-F238E27FC236}">
                    <a16:creationId xmlns:a16="http://schemas.microsoft.com/office/drawing/2014/main" id="{29DF9966-C203-410C-80CB-79F5C82AE638}"/>
                  </a:ext>
                </a:extLst>
              </p:cNvPr>
              <p:cNvSpPr/>
              <p:nvPr/>
            </p:nvSpPr>
            <p:spPr>
              <a:xfrm>
                <a:off x="811580" y="5233298"/>
                <a:ext cx="2995556" cy="600614"/>
              </a:xfrm>
              <a:prstGeom prst="ellipse">
                <a:avLst/>
              </a:prstGeom>
              <a:solidFill>
                <a:schemeClr val="tx1">
                  <a:lumMod val="65000"/>
                  <a:lumOff val="35000"/>
                  <a:alpha val="57000"/>
                </a:schemeClr>
              </a:solidFill>
              <a:ln>
                <a:noFill/>
              </a:ln>
              <a:effectLst>
                <a:outerShdw blurRad="685800" sx="119000" sy="119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1" name="Freeform 5">
                <a:extLst>
                  <a:ext uri="{FF2B5EF4-FFF2-40B4-BE49-F238E27FC236}">
                    <a16:creationId xmlns:a16="http://schemas.microsoft.com/office/drawing/2014/main" id="{39A94689-94AE-45D9-B42D-22142533C018}"/>
                  </a:ext>
                </a:extLst>
              </p:cNvPr>
              <p:cNvSpPr>
                <a:spLocks/>
              </p:cNvSpPr>
              <p:nvPr/>
            </p:nvSpPr>
            <p:spPr bwMode="auto">
              <a:xfrm>
                <a:off x="620310" y="5074129"/>
                <a:ext cx="3351081" cy="963814"/>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tx1">
                  <a:lumMod val="65000"/>
                  <a:lumOff val="35000"/>
                </a:schemeClr>
              </a:solidFill>
              <a:ln>
                <a:noFill/>
              </a:ln>
              <a:effectLst>
                <a:outerShdw blurRad="50800" dist="38100" dir="18900000" algn="bl" rotWithShape="0">
                  <a:prstClr val="black">
                    <a:alpha val="40000"/>
                  </a:prstClr>
                </a:outerShdw>
              </a:effectLst>
            </p:spPr>
            <p:txBody>
              <a:bodyPr vert="horz" wrap="square" lIns="68580" tIns="34290" rIns="68580" bIns="34290" numCol="1" anchor="t" anchorCtr="0" compatLnSpc="1">
                <a:prstTxWarp prst="textNoShape">
                  <a:avLst/>
                </a:prstTxWarp>
              </a:bodyPr>
              <a:lstStyle/>
              <a:p>
                <a:pPr algn="ctr"/>
                <a:endParaRPr lang="id-ID" sz="1350"/>
              </a:p>
            </p:txBody>
          </p:sp>
          <p:sp>
            <p:nvSpPr>
              <p:cNvPr id="12" name="Oval 9">
                <a:extLst>
                  <a:ext uri="{FF2B5EF4-FFF2-40B4-BE49-F238E27FC236}">
                    <a16:creationId xmlns:a16="http://schemas.microsoft.com/office/drawing/2014/main" id="{8CFC3C96-FF1E-499E-8A29-B25CD2FE0043}"/>
                  </a:ext>
                </a:extLst>
              </p:cNvPr>
              <p:cNvSpPr>
                <a:spLocks noChangeArrowheads="1"/>
              </p:cNvSpPr>
              <p:nvPr/>
            </p:nvSpPr>
            <p:spPr bwMode="auto">
              <a:xfrm>
                <a:off x="620310" y="4663505"/>
                <a:ext cx="3351081" cy="821247"/>
              </a:xfrm>
              <a:prstGeom prst="ellipse">
                <a:avLst/>
              </a:pr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pPr algn="ctr"/>
                <a:endParaRPr lang="id-ID" sz="1350"/>
              </a:p>
            </p:txBody>
          </p:sp>
          <p:sp>
            <p:nvSpPr>
              <p:cNvPr id="13" name="Oval 17">
                <a:extLst>
                  <a:ext uri="{FF2B5EF4-FFF2-40B4-BE49-F238E27FC236}">
                    <a16:creationId xmlns:a16="http://schemas.microsoft.com/office/drawing/2014/main" id="{70921E81-F2E2-4B26-8197-BC484FD0800D}"/>
                  </a:ext>
                </a:extLst>
              </p:cNvPr>
              <p:cNvSpPr>
                <a:spLocks noChangeArrowheads="1"/>
              </p:cNvSpPr>
              <p:nvPr/>
            </p:nvSpPr>
            <p:spPr bwMode="auto">
              <a:xfrm>
                <a:off x="1405949" y="5012020"/>
                <a:ext cx="1779802" cy="312450"/>
              </a:xfrm>
              <a:prstGeom prst="ellipse">
                <a:avLst/>
              </a:pr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pPr algn="ctr"/>
                <a:endParaRPr lang="id-ID" sz="1350"/>
              </a:p>
            </p:txBody>
          </p:sp>
        </p:grpSp>
        <p:grpSp>
          <p:nvGrpSpPr>
            <p:cNvPr id="18" name="Group 37">
              <a:extLst>
                <a:ext uri="{FF2B5EF4-FFF2-40B4-BE49-F238E27FC236}">
                  <a16:creationId xmlns:a16="http://schemas.microsoft.com/office/drawing/2014/main" id="{0BF2CB8A-ECA6-4099-A1AA-80763375EC91}"/>
                </a:ext>
              </a:extLst>
            </p:cNvPr>
            <p:cNvGrpSpPr/>
            <p:nvPr/>
          </p:nvGrpSpPr>
          <p:grpSpPr>
            <a:xfrm>
              <a:off x="3147651" y="3746174"/>
              <a:ext cx="2948988" cy="1209520"/>
              <a:chOff x="6724539" y="1872152"/>
              <a:chExt cx="2057954" cy="967954"/>
            </a:xfrm>
          </p:grpSpPr>
          <p:sp>
            <p:nvSpPr>
              <p:cNvPr id="19" name="Freeform 5">
                <a:extLst>
                  <a:ext uri="{FF2B5EF4-FFF2-40B4-BE49-F238E27FC236}">
                    <a16:creationId xmlns:a16="http://schemas.microsoft.com/office/drawing/2014/main" id="{7C6E2B5F-819F-4B90-AB83-24D1D064C3BB}"/>
                  </a:ext>
                </a:extLst>
              </p:cNvPr>
              <p:cNvSpPr>
                <a:spLocks/>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bg2">
                  <a:lumMod val="75000"/>
                </a:schemeClr>
              </a:solidFill>
              <a:ln>
                <a:noFill/>
              </a:ln>
              <a:effectLst>
                <a:outerShdw blurRad="50800" dist="38100" dir="18900000" algn="bl" rotWithShape="0">
                  <a:prstClr val="black">
                    <a:alpha val="40000"/>
                  </a:prstClr>
                </a:outerShdw>
              </a:effectLst>
            </p:spPr>
            <p:txBody>
              <a:bodyPr vert="horz" wrap="square" lIns="68580" tIns="34290" rIns="68580" bIns="34290" numCol="1" anchor="t" anchorCtr="0" compatLnSpc="1">
                <a:prstTxWarp prst="textNoShape">
                  <a:avLst/>
                </a:prstTxWarp>
              </a:bodyPr>
              <a:lstStyle/>
              <a:p>
                <a:pPr algn="ctr"/>
                <a:endParaRPr lang="id-ID" sz="1350"/>
              </a:p>
            </p:txBody>
          </p:sp>
          <p:sp>
            <p:nvSpPr>
              <p:cNvPr id="20" name="Oval 9">
                <a:extLst>
                  <a:ext uri="{FF2B5EF4-FFF2-40B4-BE49-F238E27FC236}">
                    <a16:creationId xmlns:a16="http://schemas.microsoft.com/office/drawing/2014/main" id="{F1928A56-E14A-4FD8-97A9-D210A8833A41}"/>
                  </a:ext>
                </a:extLst>
              </p:cNvPr>
              <p:cNvSpPr>
                <a:spLocks noChangeArrowheads="1"/>
              </p:cNvSpPr>
              <p:nvPr/>
            </p:nvSpPr>
            <p:spPr bwMode="auto">
              <a:xfrm>
                <a:off x="6724539" y="1872152"/>
                <a:ext cx="2057954" cy="578367"/>
              </a:xfrm>
              <a:prstGeom prst="ellipse">
                <a:avLst/>
              </a:pr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pPr algn="ctr"/>
                <a:endParaRPr lang="id-ID" sz="1350"/>
              </a:p>
            </p:txBody>
          </p:sp>
          <p:sp>
            <p:nvSpPr>
              <p:cNvPr id="21" name="Oval 17">
                <a:extLst>
                  <a:ext uri="{FF2B5EF4-FFF2-40B4-BE49-F238E27FC236}">
                    <a16:creationId xmlns:a16="http://schemas.microsoft.com/office/drawing/2014/main" id="{698327DD-D34E-475D-9BFE-CDFCB73E12E7}"/>
                  </a:ext>
                </a:extLst>
              </p:cNvPr>
              <p:cNvSpPr>
                <a:spLocks noChangeArrowheads="1"/>
              </p:cNvSpPr>
              <p:nvPr/>
            </p:nvSpPr>
            <p:spPr bwMode="auto">
              <a:xfrm>
                <a:off x="7207013" y="2117595"/>
                <a:ext cx="1093006" cy="220044"/>
              </a:xfrm>
              <a:prstGeom prst="ellipse">
                <a:avLst/>
              </a:prstGeom>
              <a:solidFill>
                <a:schemeClr val="tx1">
                  <a:lumMod val="65000"/>
                  <a:lumOff val="35000"/>
                </a:schemeClr>
              </a:solidFill>
              <a:ln>
                <a:noFill/>
              </a:ln>
            </p:spPr>
            <p:txBody>
              <a:bodyPr vert="horz" wrap="square" lIns="68580" tIns="34290" rIns="68580" bIns="34290" numCol="1" anchor="t" anchorCtr="0" compatLnSpc="1">
                <a:prstTxWarp prst="textNoShape">
                  <a:avLst/>
                </a:prstTxWarp>
              </a:bodyPr>
              <a:lstStyle/>
              <a:p>
                <a:pPr algn="ctr"/>
                <a:endParaRPr lang="id-ID" sz="1350"/>
              </a:p>
            </p:txBody>
          </p:sp>
        </p:grpSp>
        <p:grpSp>
          <p:nvGrpSpPr>
            <p:cNvPr id="26" name="Group 38">
              <a:extLst>
                <a:ext uri="{FF2B5EF4-FFF2-40B4-BE49-F238E27FC236}">
                  <a16:creationId xmlns:a16="http://schemas.microsoft.com/office/drawing/2014/main" id="{00A86D49-860A-4BF5-83F4-3A7AA536CF5C}"/>
                </a:ext>
              </a:extLst>
            </p:cNvPr>
            <p:cNvGrpSpPr/>
            <p:nvPr/>
          </p:nvGrpSpPr>
          <p:grpSpPr>
            <a:xfrm>
              <a:off x="3318494" y="2774672"/>
              <a:ext cx="2607300" cy="1069377"/>
              <a:chOff x="6724539" y="1872152"/>
              <a:chExt cx="2057954" cy="967954"/>
            </a:xfrm>
          </p:grpSpPr>
          <p:sp>
            <p:nvSpPr>
              <p:cNvPr id="27" name="Freeform 5">
                <a:extLst>
                  <a:ext uri="{FF2B5EF4-FFF2-40B4-BE49-F238E27FC236}">
                    <a16:creationId xmlns:a16="http://schemas.microsoft.com/office/drawing/2014/main" id="{50A7F106-A50C-46E7-8A85-93C106295CFF}"/>
                  </a:ext>
                </a:extLst>
              </p:cNvPr>
              <p:cNvSpPr>
                <a:spLocks/>
              </p:cNvSpPr>
              <p:nvPr/>
            </p:nvSpPr>
            <p:spPr bwMode="auto">
              <a:xfrm>
                <a:off x="6724539" y="2161336"/>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bg2">
                  <a:lumMod val="90000"/>
                </a:schemeClr>
              </a:solidFill>
              <a:ln>
                <a:noFill/>
              </a:ln>
              <a:effectLst>
                <a:outerShdw blurRad="50800" dist="38100" dir="18900000" algn="bl" rotWithShape="0">
                  <a:prstClr val="black">
                    <a:alpha val="40000"/>
                  </a:prstClr>
                </a:outerShdw>
              </a:effectLst>
            </p:spPr>
            <p:txBody>
              <a:bodyPr vert="horz" wrap="square" lIns="68580" tIns="34290" rIns="68580" bIns="34290" numCol="1" anchor="t" anchorCtr="0" compatLnSpc="1">
                <a:prstTxWarp prst="textNoShape">
                  <a:avLst/>
                </a:prstTxWarp>
              </a:bodyPr>
              <a:lstStyle/>
              <a:p>
                <a:pPr algn="ctr"/>
                <a:endParaRPr lang="id-ID" sz="1350"/>
              </a:p>
            </p:txBody>
          </p:sp>
          <p:sp>
            <p:nvSpPr>
              <p:cNvPr id="28" name="Oval 9">
                <a:extLst>
                  <a:ext uri="{FF2B5EF4-FFF2-40B4-BE49-F238E27FC236}">
                    <a16:creationId xmlns:a16="http://schemas.microsoft.com/office/drawing/2014/main" id="{A3D03A9D-BBCA-475B-BD1A-1DA3F9583C5D}"/>
                  </a:ext>
                </a:extLst>
              </p:cNvPr>
              <p:cNvSpPr>
                <a:spLocks noChangeArrowheads="1"/>
              </p:cNvSpPr>
              <p:nvPr/>
            </p:nvSpPr>
            <p:spPr bwMode="auto">
              <a:xfrm>
                <a:off x="6724539" y="1872152"/>
                <a:ext cx="2057954" cy="578367"/>
              </a:xfrm>
              <a:prstGeom prst="ellipse">
                <a:avLst/>
              </a:pr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pPr algn="ctr"/>
                <a:endParaRPr lang="id-ID" sz="1350"/>
              </a:p>
            </p:txBody>
          </p:sp>
          <p:sp>
            <p:nvSpPr>
              <p:cNvPr id="29" name="Oval 17">
                <a:extLst>
                  <a:ext uri="{FF2B5EF4-FFF2-40B4-BE49-F238E27FC236}">
                    <a16:creationId xmlns:a16="http://schemas.microsoft.com/office/drawing/2014/main" id="{0A4982F2-A687-4DF0-8C4B-D57F75E67B3A}"/>
                  </a:ext>
                </a:extLst>
              </p:cNvPr>
              <p:cNvSpPr>
                <a:spLocks noChangeArrowheads="1"/>
              </p:cNvSpPr>
              <p:nvPr/>
            </p:nvSpPr>
            <p:spPr bwMode="auto">
              <a:xfrm>
                <a:off x="7207013" y="2117595"/>
                <a:ext cx="1093006" cy="220044"/>
              </a:xfrm>
              <a:prstGeom prst="ellipse">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pPr algn="ctr"/>
                <a:endParaRPr lang="id-ID" sz="1350"/>
              </a:p>
            </p:txBody>
          </p:sp>
        </p:grpSp>
        <p:grpSp>
          <p:nvGrpSpPr>
            <p:cNvPr id="34" name="Group 39">
              <a:extLst>
                <a:ext uri="{FF2B5EF4-FFF2-40B4-BE49-F238E27FC236}">
                  <a16:creationId xmlns:a16="http://schemas.microsoft.com/office/drawing/2014/main" id="{87D52C47-9890-4B69-A58F-B37555B65B1B}"/>
                </a:ext>
              </a:extLst>
            </p:cNvPr>
            <p:cNvGrpSpPr/>
            <p:nvPr/>
          </p:nvGrpSpPr>
          <p:grpSpPr>
            <a:xfrm>
              <a:off x="3507230" y="1932870"/>
              <a:ext cx="2229828" cy="929072"/>
              <a:chOff x="7064781" y="1334548"/>
              <a:chExt cx="2057954" cy="983315"/>
            </a:xfrm>
          </p:grpSpPr>
          <p:sp>
            <p:nvSpPr>
              <p:cNvPr id="35" name="Freeform 5">
                <a:extLst>
                  <a:ext uri="{FF2B5EF4-FFF2-40B4-BE49-F238E27FC236}">
                    <a16:creationId xmlns:a16="http://schemas.microsoft.com/office/drawing/2014/main" id="{1A0D69BE-B1A7-402A-9552-E74A7D024DBE}"/>
                  </a:ext>
                </a:extLst>
              </p:cNvPr>
              <p:cNvSpPr>
                <a:spLocks/>
              </p:cNvSpPr>
              <p:nvPr/>
            </p:nvSpPr>
            <p:spPr bwMode="auto">
              <a:xfrm>
                <a:off x="7064781" y="1639093"/>
                <a:ext cx="2057954" cy="678770"/>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1">
                  <a:lumMod val="50000"/>
                </a:schemeClr>
              </a:solidFill>
              <a:ln>
                <a:noFill/>
              </a:ln>
              <a:effectLst>
                <a:outerShdw blurRad="50800" dist="38100" dir="18900000" algn="b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algn="ctr"/>
                <a:endParaRPr lang="id-ID" sz="1350"/>
              </a:p>
            </p:txBody>
          </p:sp>
          <p:sp>
            <p:nvSpPr>
              <p:cNvPr id="36" name="Oval 9">
                <a:extLst>
                  <a:ext uri="{FF2B5EF4-FFF2-40B4-BE49-F238E27FC236}">
                    <a16:creationId xmlns:a16="http://schemas.microsoft.com/office/drawing/2014/main" id="{4B36289F-B14D-48F8-8067-4C081BD34ABE}"/>
                  </a:ext>
                </a:extLst>
              </p:cNvPr>
              <p:cNvSpPr>
                <a:spLocks noChangeArrowheads="1"/>
              </p:cNvSpPr>
              <p:nvPr/>
            </p:nvSpPr>
            <p:spPr bwMode="auto">
              <a:xfrm>
                <a:off x="7064781" y="1334548"/>
                <a:ext cx="2057954" cy="578368"/>
              </a:xfrm>
              <a:prstGeom prst="ellipse">
                <a:avLst/>
              </a:prstGeom>
              <a:solidFill>
                <a:schemeClr val="accent1">
                  <a:lumMod val="50000"/>
                </a:schemeClr>
              </a:solidFill>
              <a:ln w="3175">
                <a:solidFill>
                  <a:schemeClr val="bg2">
                    <a:lumMod val="10000"/>
                  </a:schemeClr>
                </a:solidFill>
                <a:round/>
                <a:headEnd/>
                <a:tailEnd/>
              </a:ln>
              <a:extLst/>
            </p:spPr>
            <p:txBody>
              <a:bodyPr vert="horz" wrap="square" lIns="68580" tIns="34290" rIns="68580" bIns="34290" numCol="1" anchor="t" anchorCtr="0" compatLnSpc="1">
                <a:prstTxWarp prst="textNoShape">
                  <a:avLst/>
                </a:prstTxWarp>
              </a:bodyPr>
              <a:lstStyle/>
              <a:p>
                <a:pPr algn="ctr"/>
                <a:endParaRPr lang="id-ID" sz="1350"/>
              </a:p>
            </p:txBody>
          </p:sp>
        </p:grpSp>
        <p:sp>
          <p:nvSpPr>
            <p:cNvPr id="45" name="TextBox 132">
              <a:extLst>
                <a:ext uri="{FF2B5EF4-FFF2-40B4-BE49-F238E27FC236}">
                  <a16:creationId xmlns:a16="http://schemas.microsoft.com/office/drawing/2014/main" id="{2790D662-B77B-4B2F-BB04-68B8A47D6BBD}"/>
                </a:ext>
              </a:extLst>
            </p:cNvPr>
            <p:cNvSpPr txBox="1"/>
            <p:nvPr/>
          </p:nvSpPr>
          <p:spPr>
            <a:xfrm>
              <a:off x="3992418" y="2465268"/>
              <a:ext cx="1259451" cy="369332"/>
            </a:xfrm>
            <a:prstGeom prst="rect">
              <a:avLst/>
            </a:prstGeom>
            <a:noFill/>
          </p:spPr>
          <p:txBody>
            <a:bodyPr wrap="square" rtlCol="0">
              <a:spAutoFit/>
            </a:bodyPr>
            <a:lstStyle/>
            <a:p>
              <a:pPr algn="ctr"/>
              <a:r>
                <a:rPr lang="zh-CN" altLang="en-US" b="1" dirty="0">
                  <a:solidFill>
                    <a:schemeClr val="bg1">
                      <a:lumMod val="95000"/>
                    </a:schemeClr>
                  </a:solidFill>
                  <a:latin typeface="Arsenal" panose="02010504060200020004" pitchFamily="50" charset="0"/>
                </a:rPr>
                <a:t>共享平台</a:t>
              </a:r>
              <a:endParaRPr lang="id-ID" b="1" dirty="0">
                <a:solidFill>
                  <a:schemeClr val="bg1">
                    <a:lumMod val="95000"/>
                  </a:schemeClr>
                </a:solidFill>
                <a:latin typeface="Arsenal" panose="02010504060200020004" pitchFamily="50" charset="0"/>
              </a:endParaRPr>
            </a:p>
          </p:txBody>
        </p:sp>
        <p:sp>
          <p:nvSpPr>
            <p:cNvPr id="48" name="TextBox 133">
              <a:extLst>
                <a:ext uri="{FF2B5EF4-FFF2-40B4-BE49-F238E27FC236}">
                  <a16:creationId xmlns:a16="http://schemas.microsoft.com/office/drawing/2014/main" id="{67C66D37-451E-4376-BD5B-3A182CE67708}"/>
                </a:ext>
              </a:extLst>
            </p:cNvPr>
            <p:cNvSpPr txBox="1"/>
            <p:nvPr/>
          </p:nvSpPr>
          <p:spPr>
            <a:xfrm>
              <a:off x="4022332" y="3442154"/>
              <a:ext cx="1185111" cy="400110"/>
            </a:xfrm>
            <a:prstGeom prst="rect">
              <a:avLst/>
            </a:prstGeom>
            <a:noFill/>
          </p:spPr>
          <p:txBody>
            <a:bodyPr wrap="square" rtlCol="0">
              <a:spAutoFit/>
            </a:bodyPr>
            <a:lstStyle/>
            <a:p>
              <a:pPr algn="ctr"/>
              <a:r>
                <a:rPr lang="zh-CN" altLang="en-US" sz="2000" b="1" dirty="0">
                  <a:solidFill>
                    <a:schemeClr val="bg1"/>
                  </a:solidFill>
                  <a:latin typeface="Arsenal" panose="02010504060200020004" pitchFamily="50" charset="0"/>
                </a:rPr>
                <a:t>组装层</a:t>
              </a:r>
              <a:endParaRPr lang="id-ID" b="1" dirty="0">
                <a:solidFill>
                  <a:schemeClr val="bg1"/>
                </a:solidFill>
                <a:latin typeface="Arsenal" panose="02010504060200020004" pitchFamily="50" charset="0"/>
              </a:endParaRPr>
            </a:p>
          </p:txBody>
        </p:sp>
        <p:sp>
          <p:nvSpPr>
            <p:cNvPr id="51" name="TextBox 134">
              <a:extLst>
                <a:ext uri="{FF2B5EF4-FFF2-40B4-BE49-F238E27FC236}">
                  <a16:creationId xmlns:a16="http://schemas.microsoft.com/office/drawing/2014/main" id="{E0544487-79F5-4C5F-AE6B-4B705149A263}"/>
                </a:ext>
              </a:extLst>
            </p:cNvPr>
            <p:cNvSpPr txBox="1"/>
            <p:nvPr/>
          </p:nvSpPr>
          <p:spPr>
            <a:xfrm>
              <a:off x="4045021" y="4530989"/>
              <a:ext cx="1139735" cy="400110"/>
            </a:xfrm>
            <a:prstGeom prst="rect">
              <a:avLst/>
            </a:prstGeom>
            <a:noFill/>
          </p:spPr>
          <p:txBody>
            <a:bodyPr wrap="square" rtlCol="0">
              <a:spAutoFit/>
            </a:bodyPr>
            <a:lstStyle/>
            <a:p>
              <a:pPr algn="ctr"/>
              <a:r>
                <a:rPr lang="zh-CN" altLang="en-US" sz="2000" b="1" dirty="0">
                  <a:solidFill>
                    <a:schemeClr val="bg1">
                      <a:lumMod val="95000"/>
                    </a:schemeClr>
                  </a:solidFill>
                  <a:latin typeface="Arsenal" panose="02010504060200020004" pitchFamily="50" charset="0"/>
                </a:rPr>
                <a:t>组件层</a:t>
              </a:r>
              <a:endParaRPr lang="id-ID" sz="1600" b="1" dirty="0">
                <a:solidFill>
                  <a:schemeClr val="bg1">
                    <a:lumMod val="95000"/>
                  </a:schemeClr>
                </a:solidFill>
                <a:latin typeface="Arsenal" panose="02010504060200020004" pitchFamily="50" charset="0"/>
              </a:endParaRPr>
            </a:p>
          </p:txBody>
        </p:sp>
        <p:sp>
          <p:nvSpPr>
            <p:cNvPr id="54" name="TextBox 135">
              <a:extLst>
                <a:ext uri="{FF2B5EF4-FFF2-40B4-BE49-F238E27FC236}">
                  <a16:creationId xmlns:a16="http://schemas.microsoft.com/office/drawing/2014/main" id="{65DCAA50-8513-45B8-830E-0B210D5EC991}"/>
                </a:ext>
              </a:extLst>
            </p:cNvPr>
            <p:cNvSpPr txBox="1"/>
            <p:nvPr/>
          </p:nvSpPr>
          <p:spPr>
            <a:xfrm>
              <a:off x="4004694" y="5662458"/>
              <a:ext cx="1225438" cy="461665"/>
            </a:xfrm>
            <a:prstGeom prst="rect">
              <a:avLst/>
            </a:prstGeom>
            <a:noFill/>
          </p:spPr>
          <p:txBody>
            <a:bodyPr wrap="square" rtlCol="0">
              <a:spAutoFit/>
            </a:bodyPr>
            <a:lstStyle/>
            <a:p>
              <a:pPr algn="ctr"/>
              <a:r>
                <a:rPr lang="zh-CN" altLang="en-US" sz="2400" b="1" dirty="0">
                  <a:solidFill>
                    <a:schemeClr val="bg1">
                      <a:lumMod val="95000"/>
                    </a:schemeClr>
                  </a:solidFill>
                  <a:latin typeface="Arsenal" panose="02010504060200020004" pitchFamily="50" charset="0"/>
                </a:rPr>
                <a:t>环境层</a:t>
              </a:r>
              <a:endParaRPr lang="id-ID" sz="1600" b="1" dirty="0">
                <a:solidFill>
                  <a:schemeClr val="bg1">
                    <a:lumMod val="95000"/>
                  </a:schemeClr>
                </a:solidFill>
                <a:latin typeface="Arsenal" panose="02010504060200020004" pitchFamily="50" charset="0"/>
              </a:endParaRPr>
            </a:p>
          </p:txBody>
        </p:sp>
      </p:grpSp>
      <p:graphicFrame>
        <p:nvGraphicFramePr>
          <p:cNvPr id="128" name="图示 127">
            <a:extLst>
              <a:ext uri="{FF2B5EF4-FFF2-40B4-BE49-F238E27FC236}">
                <a16:creationId xmlns:a16="http://schemas.microsoft.com/office/drawing/2014/main" id="{CB5BD052-3826-4282-B6E5-193856F9417A}"/>
              </a:ext>
            </a:extLst>
          </p:cNvPr>
          <p:cNvGraphicFramePr/>
          <p:nvPr>
            <p:extLst>
              <p:ext uri="{D42A27DB-BD31-4B8C-83A1-F6EECF244321}">
                <p14:modId xmlns:p14="http://schemas.microsoft.com/office/powerpoint/2010/main" val="4230661142"/>
              </p:ext>
            </p:extLst>
          </p:nvPr>
        </p:nvGraphicFramePr>
        <p:xfrm>
          <a:off x="317402" y="3780337"/>
          <a:ext cx="5453033" cy="275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5" name="图示 134">
            <a:extLst>
              <a:ext uri="{FF2B5EF4-FFF2-40B4-BE49-F238E27FC236}">
                <a16:creationId xmlns:a16="http://schemas.microsoft.com/office/drawing/2014/main" id="{6496C358-A200-4A74-BB61-27DE48467E47}"/>
              </a:ext>
            </a:extLst>
          </p:cNvPr>
          <p:cNvGraphicFramePr/>
          <p:nvPr>
            <p:extLst>
              <p:ext uri="{D42A27DB-BD31-4B8C-83A1-F6EECF244321}">
                <p14:modId xmlns:p14="http://schemas.microsoft.com/office/powerpoint/2010/main" val="2673203854"/>
              </p:ext>
            </p:extLst>
          </p:nvPr>
        </p:nvGraphicFramePr>
        <p:xfrm>
          <a:off x="317402" y="3135319"/>
          <a:ext cx="5453033" cy="5926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37" name="图示 136">
            <a:extLst>
              <a:ext uri="{FF2B5EF4-FFF2-40B4-BE49-F238E27FC236}">
                <a16:creationId xmlns:a16="http://schemas.microsoft.com/office/drawing/2014/main" id="{5E24A27B-382B-488B-BA5C-6C5E9F9D923C}"/>
              </a:ext>
            </a:extLst>
          </p:cNvPr>
          <p:cNvGraphicFramePr/>
          <p:nvPr>
            <p:extLst>
              <p:ext uri="{D42A27DB-BD31-4B8C-83A1-F6EECF244321}">
                <p14:modId xmlns:p14="http://schemas.microsoft.com/office/powerpoint/2010/main" val="2921134442"/>
              </p:ext>
            </p:extLst>
          </p:nvPr>
        </p:nvGraphicFramePr>
        <p:xfrm>
          <a:off x="317402" y="2461960"/>
          <a:ext cx="5453033" cy="49263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39" name="图示 138">
            <a:extLst>
              <a:ext uri="{FF2B5EF4-FFF2-40B4-BE49-F238E27FC236}">
                <a16:creationId xmlns:a16="http://schemas.microsoft.com/office/drawing/2014/main" id="{64147249-992B-4204-AAD0-88FA6B3F45ED}"/>
              </a:ext>
            </a:extLst>
          </p:cNvPr>
          <p:cNvGraphicFramePr/>
          <p:nvPr>
            <p:extLst>
              <p:ext uri="{D42A27DB-BD31-4B8C-83A1-F6EECF244321}">
                <p14:modId xmlns:p14="http://schemas.microsoft.com/office/powerpoint/2010/main" val="1693022902"/>
              </p:ext>
            </p:extLst>
          </p:nvPr>
        </p:nvGraphicFramePr>
        <p:xfrm>
          <a:off x="317402" y="2021378"/>
          <a:ext cx="5453033" cy="33722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41" name="图示 140">
            <a:extLst>
              <a:ext uri="{FF2B5EF4-FFF2-40B4-BE49-F238E27FC236}">
                <a16:creationId xmlns:a16="http://schemas.microsoft.com/office/drawing/2014/main" id="{5002BC8D-D87B-45FE-B724-72EB6C1CC5E1}"/>
              </a:ext>
            </a:extLst>
          </p:cNvPr>
          <p:cNvGraphicFramePr/>
          <p:nvPr>
            <p:extLst>
              <p:ext uri="{D42A27DB-BD31-4B8C-83A1-F6EECF244321}">
                <p14:modId xmlns:p14="http://schemas.microsoft.com/office/powerpoint/2010/main" val="1219770067"/>
              </p:ext>
            </p:extLst>
          </p:nvPr>
        </p:nvGraphicFramePr>
        <p:xfrm>
          <a:off x="327180" y="4265778"/>
          <a:ext cx="5442439" cy="342369"/>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43" name="图示 142">
            <a:extLst>
              <a:ext uri="{FF2B5EF4-FFF2-40B4-BE49-F238E27FC236}">
                <a16:creationId xmlns:a16="http://schemas.microsoft.com/office/drawing/2014/main" id="{81854E79-5621-4AB7-99BF-1C5A234CD781}"/>
              </a:ext>
            </a:extLst>
          </p:cNvPr>
          <p:cNvGraphicFramePr/>
          <p:nvPr>
            <p:extLst>
              <p:ext uri="{D42A27DB-BD31-4B8C-83A1-F6EECF244321}">
                <p14:modId xmlns:p14="http://schemas.microsoft.com/office/powerpoint/2010/main" val="462084934"/>
              </p:ext>
            </p:extLst>
          </p:nvPr>
        </p:nvGraphicFramePr>
        <p:xfrm>
          <a:off x="327180" y="5163300"/>
          <a:ext cx="5442439" cy="627718"/>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aphicFrame>
        <p:nvGraphicFramePr>
          <p:cNvPr id="145" name="图示 144">
            <a:extLst>
              <a:ext uri="{FF2B5EF4-FFF2-40B4-BE49-F238E27FC236}">
                <a16:creationId xmlns:a16="http://schemas.microsoft.com/office/drawing/2014/main" id="{5987FA86-0A98-49BF-B59C-E4BD6B47DF32}"/>
              </a:ext>
            </a:extLst>
          </p:cNvPr>
          <p:cNvGraphicFramePr/>
          <p:nvPr>
            <p:extLst>
              <p:ext uri="{D42A27DB-BD31-4B8C-83A1-F6EECF244321}">
                <p14:modId xmlns:p14="http://schemas.microsoft.com/office/powerpoint/2010/main" val="601757788"/>
              </p:ext>
            </p:extLst>
          </p:nvPr>
        </p:nvGraphicFramePr>
        <p:xfrm>
          <a:off x="321581" y="4677858"/>
          <a:ext cx="5448931" cy="275838"/>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spTree>
    <p:extLst>
      <p:ext uri="{BB962C8B-B14F-4D97-AF65-F5344CB8AC3E}">
        <p14:creationId xmlns:p14="http://schemas.microsoft.com/office/powerpoint/2010/main" val="3677644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a:extLst>
              <a:ext uri="{FF2B5EF4-FFF2-40B4-BE49-F238E27FC236}">
                <a16:creationId xmlns:a16="http://schemas.microsoft.com/office/drawing/2014/main" id="{8D7A3EC2-D3C0-4B80-8BF4-ED90A981AD22}"/>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保险科技公司</a:t>
            </a:r>
            <a:endParaRPr lang="en-CA" sz="4267" b="1" spc="-200" dirty="0">
              <a:solidFill>
                <a:schemeClr val="bg1"/>
              </a:solidFill>
              <a:latin typeface="Open Sans" pitchFamily="34" charset="0"/>
              <a:ea typeface="Open Sans" pitchFamily="34" charset="0"/>
              <a:cs typeface="Open Sans" pitchFamily="34" charset="0"/>
            </a:endParaRPr>
          </a:p>
        </p:txBody>
      </p:sp>
      <p:sp>
        <p:nvSpPr>
          <p:cNvPr id="3" name="Text Box 7">
            <a:extLst>
              <a:ext uri="{FF2B5EF4-FFF2-40B4-BE49-F238E27FC236}">
                <a16:creationId xmlns:a16="http://schemas.microsoft.com/office/drawing/2014/main" id="{DFD0704B-041C-49D5-8588-3836DA26C55C}"/>
              </a:ext>
            </a:extLst>
          </p:cNvPr>
          <p:cNvSpPr txBox="1">
            <a:spLocks noChangeArrowheads="1"/>
          </p:cNvSpPr>
          <p:nvPr/>
        </p:nvSpPr>
        <p:spPr bwMode="auto">
          <a:xfrm>
            <a:off x="738423" y="1111727"/>
            <a:ext cx="10725541" cy="800219"/>
          </a:xfrm>
          <a:prstGeom prst="rect">
            <a:avLst/>
          </a:prstGeom>
          <a:noFill/>
          <a:ln w="9525">
            <a:noFill/>
            <a:miter lim="800000"/>
            <a:headEnd/>
            <a:tailEnd/>
          </a:ln>
        </p:spPr>
        <p:txBody>
          <a:bodyPr wrap="square" lIns="60960" tIns="30480" rIns="60960" bIns="30480" anchor="ctr">
            <a:spAutoFit/>
          </a:bodyPr>
          <a:lstStyle/>
          <a:p>
            <a:pPr algn="ctr" defTabSz="1450940"/>
            <a:r>
              <a:rPr lang="zh-CN" altLang="en-US" sz="1600" dirty="0">
                <a:solidFill>
                  <a:schemeClr val="bg1"/>
                </a:solidFill>
                <a:latin typeface="Open Sans Semibold" pitchFamily="34" charset="0"/>
                <a:ea typeface="Open Sans Semibold" pitchFamily="34" charset="0"/>
                <a:cs typeface="Open Sans Semibold" pitchFamily="34" charset="0"/>
              </a:rPr>
              <a:t>自</a:t>
            </a:r>
            <a:r>
              <a:rPr lang="en-US" altLang="zh-CN" sz="1600" dirty="0">
                <a:solidFill>
                  <a:schemeClr val="bg1"/>
                </a:solidFill>
                <a:latin typeface="Open Sans Semibold" pitchFamily="34" charset="0"/>
                <a:ea typeface="Open Sans Semibold" pitchFamily="34" charset="0"/>
                <a:cs typeface="Open Sans Semibold" pitchFamily="34" charset="0"/>
              </a:rPr>
              <a:t>2012</a:t>
            </a:r>
            <a:r>
              <a:rPr lang="zh-CN" altLang="en-US" sz="1600" dirty="0">
                <a:solidFill>
                  <a:schemeClr val="bg1"/>
                </a:solidFill>
                <a:latin typeface="Open Sans Semibold" pitchFamily="34" charset="0"/>
                <a:ea typeface="Open Sans Semibold" pitchFamily="34" charset="0"/>
                <a:cs typeface="Open Sans Semibold" pitchFamily="34" charset="0"/>
              </a:rPr>
              <a:t>年至</a:t>
            </a:r>
            <a:r>
              <a:rPr lang="en-US" altLang="zh-CN" sz="1600" dirty="0">
                <a:solidFill>
                  <a:schemeClr val="bg1"/>
                </a:solidFill>
                <a:latin typeface="Open Sans Semibold" pitchFamily="34" charset="0"/>
                <a:ea typeface="Open Sans Semibold" pitchFamily="34" charset="0"/>
                <a:cs typeface="Open Sans Semibold" pitchFamily="34" charset="0"/>
              </a:rPr>
              <a:t>2017</a:t>
            </a:r>
            <a:r>
              <a:rPr lang="zh-CN" altLang="en-US" sz="1600" dirty="0">
                <a:solidFill>
                  <a:schemeClr val="bg1"/>
                </a:solidFill>
                <a:latin typeface="Open Sans Semibold" pitchFamily="34" charset="0"/>
                <a:ea typeface="Open Sans Semibold" pitchFamily="34" charset="0"/>
                <a:cs typeface="Open Sans Semibold" pitchFamily="34" charset="0"/>
              </a:rPr>
              <a:t>年底，保险科技行业发生的私募股权交易总金额超过</a:t>
            </a:r>
            <a:r>
              <a:rPr lang="en-US" altLang="zh-CN" sz="1600" dirty="0">
                <a:solidFill>
                  <a:schemeClr val="bg1"/>
                </a:solidFill>
                <a:latin typeface="Open Sans Semibold" pitchFamily="34" charset="0"/>
                <a:ea typeface="Open Sans Semibold" pitchFamily="34" charset="0"/>
                <a:cs typeface="Open Sans Semibold" pitchFamily="34" charset="0"/>
              </a:rPr>
              <a:t>113</a:t>
            </a:r>
            <a:r>
              <a:rPr lang="zh-CN" altLang="en-US" sz="1600" dirty="0">
                <a:solidFill>
                  <a:schemeClr val="bg1"/>
                </a:solidFill>
                <a:latin typeface="Open Sans Semibold" pitchFamily="34" charset="0"/>
                <a:ea typeface="Open Sans Semibold" pitchFamily="34" charset="0"/>
                <a:cs typeface="Open Sans Semibold" pitchFamily="34" charset="0"/>
              </a:rPr>
              <a:t>亿元人民币，其中众安在线以超过</a:t>
            </a:r>
            <a:r>
              <a:rPr lang="en-US" altLang="zh-CN" sz="1600" dirty="0">
                <a:solidFill>
                  <a:schemeClr val="bg1"/>
                </a:solidFill>
                <a:latin typeface="Open Sans Semibold" pitchFamily="34" charset="0"/>
                <a:ea typeface="Open Sans Semibold" pitchFamily="34" charset="0"/>
                <a:cs typeface="Open Sans Semibold" pitchFamily="34" charset="0"/>
              </a:rPr>
              <a:t>57</a:t>
            </a:r>
            <a:r>
              <a:rPr lang="zh-CN" altLang="en-US" sz="1600" dirty="0">
                <a:solidFill>
                  <a:schemeClr val="bg1"/>
                </a:solidFill>
                <a:latin typeface="Open Sans Semibold" pitchFamily="34" charset="0"/>
                <a:ea typeface="Open Sans Semibold" pitchFamily="34" charset="0"/>
                <a:cs typeface="Open Sans Semibold" pitchFamily="34" charset="0"/>
              </a:rPr>
              <a:t>亿元人民币占据半壁江山，其他未上市保险科技企业通过私募股权融资超过</a:t>
            </a:r>
            <a:r>
              <a:rPr lang="en-US" altLang="zh-CN" sz="1600" dirty="0">
                <a:solidFill>
                  <a:schemeClr val="bg1"/>
                </a:solidFill>
                <a:latin typeface="Open Sans Semibold" pitchFamily="34" charset="0"/>
                <a:ea typeface="Open Sans Semibold" pitchFamily="34" charset="0"/>
                <a:cs typeface="Open Sans Semibold" pitchFamily="34" charset="0"/>
              </a:rPr>
              <a:t>56</a:t>
            </a:r>
            <a:r>
              <a:rPr lang="zh-CN" altLang="en-US" sz="1600" dirty="0">
                <a:solidFill>
                  <a:schemeClr val="bg1"/>
                </a:solidFill>
                <a:latin typeface="Open Sans Semibold" pitchFamily="34" charset="0"/>
                <a:ea typeface="Open Sans Semibold" pitchFamily="34" charset="0"/>
                <a:cs typeface="Open Sans Semibold" pitchFamily="34" charset="0"/>
              </a:rPr>
              <a:t>亿元人民币。</a:t>
            </a:r>
            <a:r>
              <a:rPr lang="en-US" altLang="zh-CN" sz="1600" dirty="0">
                <a:solidFill>
                  <a:schemeClr val="bg1"/>
                </a:solidFill>
                <a:latin typeface="Open Sans Semibold" pitchFamily="34" charset="0"/>
                <a:ea typeface="Open Sans Semibold" pitchFamily="34" charset="0"/>
                <a:cs typeface="Open Sans Semibold" pitchFamily="34" charset="0"/>
              </a:rPr>
              <a:t>2017</a:t>
            </a:r>
            <a:r>
              <a:rPr lang="zh-CN" altLang="en-US" sz="1600" dirty="0">
                <a:solidFill>
                  <a:schemeClr val="bg1"/>
                </a:solidFill>
                <a:latin typeface="Open Sans Semibold" pitchFamily="34" charset="0"/>
                <a:ea typeface="Open Sans Semibold" pitchFamily="34" charset="0"/>
                <a:cs typeface="Open Sans Semibold" pitchFamily="34" charset="0"/>
              </a:rPr>
              <a:t>年我国保险科技行业发生</a:t>
            </a:r>
            <a:r>
              <a:rPr lang="en-US" altLang="zh-CN" sz="1600" dirty="0">
                <a:solidFill>
                  <a:schemeClr val="bg1"/>
                </a:solidFill>
                <a:latin typeface="Open Sans Semibold" pitchFamily="34" charset="0"/>
                <a:ea typeface="Open Sans Semibold" pitchFamily="34" charset="0"/>
                <a:cs typeface="Open Sans Semibold" pitchFamily="34" charset="0"/>
              </a:rPr>
              <a:t>43</a:t>
            </a:r>
            <a:r>
              <a:rPr lang="zh-CN" altLang="en-US" sz="1600" dirty="0">
                <a:solidFill>
                  <a:schemeClr val="bg1"/>
                </a:solidFill>
                <a:latin typeface="Open Sans Semibold" pitchFamily="34" charset="0"/>
                <a:ea typeface="Open Sans Semibold" pitchFamily="34" charset="0"/>
                <a:cs typeface="Open Sans Semibold" pitchFamily="34" charset="0"/>
              </a:rPr>
              <a:t>起融资，总额达</a:t>
            </a:r>
            <a:r>
              <a:rPr lang="en-US" altLang="zh-CN" sz="1600" dirty="0">
                <a:solidFill>
                  <a:schemeClr val="bg1"/>
                </a:solidFill>
                <a:latin typeface="Open Sans Semibold" pitchFamily="34" charset="0"/>
                <a:ea typeface="Open Sans Semibold" pitchFamily="34" charset="0"/>
                <a:cs typeface="Open Sans Semibold" pitchFamily="34" charset="0"/>
              </a:rPr>
              <a:t>16.08</a:t>
            </a:r>
            <a:r>
              <a:rPr lang="zh-CN" altLang="en-US" sz="1600" dirty="0">
                <a:solidFill>
                  <a:schemeClr val="bg1"/>
                </a:solidFill>
                <a:latin typeface="Open Sans Semibold" pitchFamily="34" charset="0"/>
                <a:ea typeface="Open Sans Semibold" pitchFamily="34" charset="0"/>
                <a:cs typeface="Open Sans Semibold" pitchFamily="34" charset="0"/>
              </a:rPr>
              <a:t>亿人民币。</a:t>
            </a:r>
            <a:endParaRPr lang="en-US" sz="1600" dirty="0">
              <a:solidFill>
                <a:schemeClr val="bg1"/>
              </a:solidFill>
              <a:latin typeface="Open Sans Semibold" pitchFamily="34" charset="0"/>
              <a:ea typeface="Open Sans Semibold" pitchFamily="34" charset="0"/>
              <a:cs typeface="Open Sans Semibold" pitchFamily="34" charset="0"/>
            </a:endParaRPr>
          </a:p>
        </p:txBody>
      </p:sp>
      <p:sp>
        <p:nvSpPr>
          <p:cNvPr id="4" name="Rectangle 14">
            <a:extLst>
              <a:ext uri="{FF2B5EF4-FFF2-40B4-BE49-F238E27FC236}">
                <a16:creationId xmlns:a16="http://schemas.microsoft.com/office/drawing/2014/main" id="{3D985528-9A9E-436A-80AF-3862DE9F02AC}"/>
              </a:ext>
            </a:extLst>
          </p:cNvPr>
          <p:cNvSpPr/>
          <p:nvPr/>
        </p:nvSpPr>
        <p:spPr>
          <a:xfrm>
            <a:off x="0" y="3022600"/>
            <a:ext cx="12192000" cy="1422400"/>
          </a:xfrm>
          <a:prstGeom prst="rect">
            <a:avLst/>
          </a:prstGeom>
          <a:solidFill>
            <a:srgbClr val="0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Oval 13">
            <a:extLst>
              <a:ext uri="{FF2B5EF4-FFF2-40B4-BE49-F238E27FC236}">
                <a16:creationId xmlns:a16="http://schemas.microsoft.com/office/drawing/2014/main" id="{9046212C-36F5-4288-BCD7-364E97975883}"/>
              </a:ext>
            </a:extLst>
          </p:cNvPr>
          <p:cNvSpPr/>
          <p:nvPr/>
        </p:nvSpPr>
        <p:spPr>
          <a:xfrm>
            <a:off x="914400" y="2514600"/>
            <a:ext cx="2235200" cy="2235200"/>
          </a:xfrm>
          <a:prstGeom prst="ellipse">
            <a:avLst/>
          </a:prstGeom>
          <a:solidFill>
            <a:srgbClr val="45C1A4"/>
          </a:solidFill>
          <a:ln w="57150" cmpd="dbl">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Text Box 10">
            <a:extLst>
              <a:ext uri="{FF2B5EF4-FFF2-40B4-BE49-F238E27FC236}">
                <a16:creationId xmlns:a16="http://schemas.microsoft.com/office/drawing/2014/main" id="{AED9A028-2A2A-472D-B4CA-EEC87C78D105}"/>
              </a:ext>
            </a:extLst>
          </p:cNvPr>
          <p:cNvSpPr txBox="1">
            <a:spLocks noChangeArrowheads="1"/>
          </p:cNvSpPr>
          <p:nvPr/>
        </p:nvSpPr>
        <p:spPr bwMode="auto">
          <a:xfrm>
            <a:off x="812800" y="4952683"/>
            <a:ext cx="2438400" cy="348878"/>
          </a:xfrm>
          <a:prstGeom prst="rect">
            <a:avLst/>
          </a:prstGeom>
          <a:noFill/>
          <a:ln w="9525">
            <a:noFill/>
            <a:miter lim="800000"/>
            <a:headEnd/>
            <a:tailEnd/>
          </a:ln>
        </p:spPr>
        <p:txBody>
          <a:bodyPr wrap="square" lIns="60960" tIns="30480" rIns="60960" bIns="30480">
            <a:spAutoFit/>
          </a:bodyPr>
          <a:lstStyle/>
          <a:p>
            <a:pPr algn="ctr" defTabSz="1450940"/>
            <a:r>
              <a:rPr lang="zh-CN" altLang="en-US" sz="1867" b="1" dirty="0">
                <a:solidFill>
                  <a:srgbClr val="4BACC6"/>
                </a:solidFill>
                <a:latin typeface="Open Sans" pitchFamily="34" charset="0"/>
                <a:ea typeface="Open Sans" pitchFamily="34" charset="0"/>
                <a:cs typeface="Open Sans" pitchFamily="34" charset="0"/>
              </a:rPr>
              <a:t>传统保险公司</a:t>
            </a:r>
            <a:endParaRPr lang="en-US" sz="1600" i="1" dirty="0">
              <a:solidFill>
                <a:schemeClr val="bg1"/>
              </a:solidFill>
              <a:latin typeface="Open Sans" pitchFamily="34" charset="0"/>
              <a:ea typeface="Open Sans" pitchFamily="34" charset="0"/>
              <a:cs typeface="Open Sans" pitchFamily="34" charset="0"/>
            </a:endParaRPr>
          </a:p>
        </p:txBody>
      </p:sp>
      <p:sp>
        <p:nvSpPr>
          <p:cNvPr id="7" name="Oval 17">
            <a:extLst>
              <a:ext uri="{FF2B5EF4-FFF2-40B4-BE49-F238E27FC236}">
                <a16:creationId xmlns:a16="http://schemas.microsoft.com/office/drawing/2014/main" id="{C8C22686-DBFB-412F-8CF9-A2F29A357625}"/>
              </a:ext>
            </a:extLst>
          </p:cNvPr>
          <p:cNvSpPr/>
          <p:nvPr/>
        </p:nvSpPr>
        <p:spPr>
          <a:xfrm>
            <a:off x="3556000" y="2514600"/>
            <a:ext cx="2235200" cy="2235200"/>
          </a:xfrm>
          <a:prstGeom prst="ellipse">
            <a:avLst/>
          </a:prstGeom>
          <a:solidFill>
            <a:srgbClr val="45C1A4"/>
          </a:solidFill>
          <a:ln w="57150" cmpd="dbl">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19">
            <a:extLst>
              <a:ext uri="{FF2B5EF4-FFF2-40B4-BE49-F238E27FC236}">
                <a16:creationId xmlns:a16="http://schemas.microsoft.com/office/drawing/2014/main" id="{F55B8AB6-8EEB-416F-9E2B-88A7940C90BF}"/>
              </a:ext>
            </a:extLst>
          </p:cNvPr>
          <p:cNvSpPr/>
          <p:nvPr/>
        </p:nvSpPr>
        <p:spPr>
          <a:xfrm>
            <a:off x="6197600" y="2514600"/>
            <a:ext cx="2235200" cy="2235200"/>
          </a:xfrm>
          <a:prstGeom prst="ellipse">
            <a:avLst/>
          </a:prstGeom>
          <a:solidFill>
            <a:srgbClr val="45C1A4"/>
          </a:solidFill>
          <a:ln w="57150" cmpd="dbl">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Oval 21">
            <a:extLst>
              <a:ext uri="{FF2B5EF4-FFF2-40B4-BE49-F238E27FC236}">
                <a16:creationId xmlns:a16="http://schemas.microsoft.com/office/drawing/2014/main" id="{84B4A07B-5FCC-4210-AB80-94D6B09F060D}"/>
              </a:ext>
            </a:extLst>
          </p:cNvPr>
          <p:cNvSpPr/>
          <p:nvPr/>
        </p:nvSpPr>
        <p:spPr>
          <a:xfrm>
            <a:off x="8839200" y="2514600"/>
            <a:ext cx="2235200" cy="2235200"/>
          </a:xfrm>
          <a:prstGeom prst="ellipse">
            <a:avLst/>
          </a:prstGeom>
          <a:solidFill>
            <a:srgbClr val="45C1A4"/>
          </a:solidFill>
          <a:ln w="57150" cmpd="dbl">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Box 10">
            <a:extLst>
              <a:ext uri="{FF2B5EF4-FFF2-40B4-BE49-F238E27FC236}">
                <a16:creationId xmlns:a16="http://schemas.microsoft.com/office/drawing/2014/main" id="{C595EDAB-800A-4A6E-8267-1CB0F17E3C27}"/>
              </a:ext>
            </a:extLst>
          </p:cNvPr>
          <p:cNvSpPr txBox="1">
            <a:spLocks noChangeArrowheads="1"/>
          </p:cNvSpPr>
          <p:nvPr/>
        </p:nvSpPr>
        <p:spPr bwMode="auto">
          <a:xfrm>
            <a:off x="3454400" y="4952683"/>
            <a:ext cx="2438400" cy="348878"/>
          </a:xfrm>
          <a:prstGeom prst="rect">
            <a:avLst/>
          </a:prstGeom>
          <a:noFill/>
          <a:ln w="9525">
            <a:noFill/>
            <a:miter lim="800000"/>
            <a:headEnd/>
            <a:tailEnd/>
          </a:ln>
        </p:spPr>
        <p:txBody>
          <a:bodyPr wrap="square" lIns="60960" tIns="30480" rIns="60960" bIns="30480">
            <a:spAutoFit/>
          </a:bodyPr>
          <a:lstStyle/>
          <a:p>
            <a:pPr algn="ctr" defTabSz="1450940"/>
            <a:r>
              <a:rPr lang="zh-CN" altLang="en-US" sz="1867" b="1" dirty="0">
                <a:solidFill>
                  <a:srgbClr val="4BACC6"/>
                </a:solidFill>
                <a:latin typeface="Open Sans" pitchFamily="34" charset="0"/>
                <a:ea typeface="Open Sans" pitchFamily="34" charset="0"/>
                <a:cs typeface="Open Sans" pitchFamily="34" charset="0"/>
              </a:rPr>
              <a:t>互联网保险公司</a:t>
            </a:r>
            <a:endParaRPr lang="en-US" sz="1600" i="1" dirty="0">
              <a:solidFill>
                <a:srgbClr val="4BACC6"/>
              </a:solidFill>
              <a:latin typeface="Open Sans" pitchFamily="34" charset="0"/>
              <a:ea typeface="Open Sans" pitchFamily="34" charset="0"/>
              <a:cs typeface="Open Sans" pitchFamily="34" charset="0"/>
            </a:endParaRPr>
          </a:p>
        </p:txBody>
      </p:sp>
      <p:sp>
        <p:nvSpPr>
          <p:cNvPr id="11" name="Text Box 10">
            <a:extLst>
              <a:ext uri="{FF2B5EF4-FFF2-40B4-BE49-F238E27FC236}">
                <a16:creationId xmlns:a16="http://schemas.microsoft.com/office/drawing/2014/main" id="{99033FFE-131E-4806-ABC1-20FF71A46434}"/>
              </a:ext>
            </a:extLst>
          </p:cNvPr>
          <p:cNvSpPr txBox="1">
            <a:spLocks noChangeArrowheads="1"/>
          </p:cNvSpPr>
          <p:nvPr/>
        </p:nvSpPr>
        <p:spPr bwMode="auto">
          <a:xfrm>
            <a:off x="6096000" y="4952683"/>
            <a:ext cx="2438400" cy="348878"/>
          </a:xfrm>
          <a:prstGeom prst="rect">
            <a:avLst/>
          </a:prstGeom>
          <a:noFill/>
          <a:ln w="9525">
            <a:noFill/>
            <a:miter lim="800000"/>
            <a:headEnd/>
            <a:tailEnd/>
          </a:ln>
        </p:spPr>
        <p:txBody>
          <a:bodyPr wrap="square" lIns="60960" tIns="30480" rIns="60960" bIns="30480">
            <a:spAutoFit/>
          </a:bodyPr>
          <a:lstStyle/>
          <a:p>
            <a:pPr algn="ctr" defTabSz="1450940"/>
            <a:r>
              <a:rPr lang="zh-CN" altLang="en-US" sz="1867" b="1" dirty="0">
                <a:solidFill>
                  <a:srgbClr val="4BACC6"/>
                </a:solidFill>
                <a:latin typeface="Open Sans" pitchFamily="34" charset="0"/>
                <a:ea typeface="Open Sans" pitchFamily="34" charset="0"/>
                <a:cs typeface="Open Sans" pitchFamily="34" charset="0"/>
              </a:rPr>
              <a:t>保险中介机构</a:t>
            </a:r>
            <a:endParaRPr lang="en-US" sz="1600" i="1" dirty="0">
              <a:solidFill>
                <a:schemeClr val="bg1"/>
              </a:solidFill>
              <a:latin typeface="Open Sans" pitchFamily="34" charset="0"/>
              <a:ea typeface="Open Sans" pitchFamily="34" charset="0"/>
              <a:cs typeface="Open Sans" pitchFamily="34" charset="0"/>
            </a:endParaRPr>
          </a:p>
        </p:txBody>
      </p:sp>
      <p:sp>
        <p:nvSpPr>
          <p:cNvPr id="12" name="Text Box 10">
            <a:extLst>
              <a:ext uri="{FF2B5EF4-FFF2-40B4-BE49-F238E27FC236}">
                <a16:creationId xmlns:a16="http://schemas.microsoft.com/office/drawing/2014/main" id="{F2C0E53D-D25B-453C-BB99-9052C6C12012}"/>
              </a:ext>
            </a:extLst>
          </p:cNvPr>
          <p:cNvSpPr txBox="1">
            <a:spLocks noChangeArrowheads="1"/>
          </p:cNvSpPr>
          <p:nvPr/>
        </p:nvSpPr>
        <p:spPr bwMode="auto">
          <a:xfrm>
            <a:off x="8737600" y="4952683"/>
            <a:ext cx="2438400" cy="348878"/>
          </a:xfrm>
          <a:prstGeom prst="rect">
            <a:avLst/>
          </a:prstGeom>
          <a:noFill/>
          <a:ln w="9525">
            <a:noFill/>
            <a:miter lim="800000"/>
            <a:headEnd/>
            <a:tailEnd/>
          </a:ln>
        </p:spPr>
        <p:txBody>
          <a:bodyPr wrap="square" lIns="60960" tIns="30480" rIns="60960" bIns="30480">
            <a:spAutoFit/>
          </a:bodyPr>
          <a:lstStyle/>
          <a:p>
            <a:pPr algn="ctr" defTabSz="1450940"/>
            <a:r>
              <a:rPr lang="zh-CN" altLang="en-US" sz="1867" b="1" dirty="0">
                <a:solidFill>
                  <a:srgbClr val="4BACC6"/>
                </a:solidFill>
                <a:latin typeface="Open Sans" pitchFamily="34" charset="0"/>
                <a:ea typeface="Open Sans" pitchFamily="34" charset="0"/>
                <a:cs typeface="Open Sans" pitchFamily="34" charset="0"/>
              </a:rPr>
              <a:t>科技赋能者</a:t>
            </a:r>
            <a:endParaRPr lang="en-US" sz="1867" b="1" dirty="0">
              <a:solidFill>
                <a:srgbClr val="4BACC6"/>
              </a:solidFill>
              <a:latin typeface="Open Sans" pitchFamily="34" charset="0"/>
              <a:ea typeface="Open Sans" pitchFamily="34" charset="0"/>
              <a:cs typeface="Open Sans" pitchFamily="34" charset="0"/>
            </a:endParaRPr>
          </a:p>
        </p:txBody>
      </p:sp>
      <p:grpSp>
        <p:nvGrpSpPr>
          <p:cNvPr id="13" name="Group 15">
            <a:extLst>
              <a:ext uri="{FF2B5EF4-FFF2-40B4-BE49-F238E27FC236}">
                <a16:creationId xmlns:a16="http://schemas.microsoft.com/office/drawing/2014/main" id="{6D1745ED-DD6E-4BF5-B362-C4CA7CBD21C8}"/>
              </a:ext>
            </a:extLst>
          </p:cNvPr>
          <p:cNvGrpSpPr/>
          <p:nvPr/>
        </p:nvGrpSpPr>
        <p:grpSpPr>
          <a:xfrm>
            <a:off x="9480402" y="3200518"/>
            <a:ext cx="952796" cy="864676"/>
            <a:chOff x="5159039" y="3837700"/>
            <a:chExt cx="431771" cy="391838"/>
          </a:xfrm>
          <a:solidFill>
            <a:schemeClr val="bg1"/>
          </a:solidFill>
        </p:grpSpPr>
        <p:sp>
          <p:nvSpPr>
            <p:cNvPr id="14" name="Rectangle 72">
              <a:extLst>
                <a:ext uri="{FF2B5EF4-FFF2-40B4-BE49-F238E27FC236}">
                  <a16:creationId xmlns:a16="http://schemas.microsoft.com/office/drawing/2014/main" id="{DFA2BD4D-B4AA-4199-A700-99B53796DEDC}"/>
                </a:ext>
              </a:extLst>
            </p:cNvPr>
            <p:cNvSpPr>
              <a:spLocks noChangeArrowheads="1"/>
            </p:cNvSpPr>
            <p:nvPr/>
          </p:nvSpPr>
          <p:spPr bwMode="auto">
            <a:xfrm>
              <a:off x="5256374" y="3837700"/>
              <a:ext cx="242092" cy="698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 name="Freeform 73">
              <a:extLst>
                <a:ext uri="{FF2B5EF4-FFF2-40B4-BE49-F238E27FC236}">
                  <a16:creationId xmlns:a16="http://schemas.microsoft.com/office/drawing/2014/main" id="{4090898F-1C80-41D4-A9E4-520033B3F8DF}"/>
                </a:ext>
              </a:extLst>
            </p:cNvPr>
            <p:cNvSpPr>
              <a:spLocks noEditPoints="1"/>
            </p:cNvSpPr>
            <p:nvPr/>
          </p:nvSpPr>
          <p:spPr bwMode="auto">
            <a:xfrm>
              <a:off x="5159039" y="3930044"/>
              <a:ext cx="431771" cy="177201"/>
            </a:xfrm>
            <a:custGeom>
              <a:avLst/>
              <a:gdLst>
                <a:gd name="T0" fmla="*/ 124 w 130"/>
                <a:gd name="T1" fmla="*/ 0 h 53"/>
                <a:gd name="T2" fmla="*/ 6 w 130"/>
                <a:gd name="T3" fmla="*/ 0 h 53"/>
                <a:gd name="T4" fmla="*/ 0 w 130"/>
                <a:gd name="T5" fmla="*/ 7 h 53"/>
                <a:gd name="T6" fmla="*/ 0 w 130"/>
                <a:gd name="T7" fmla="*/ 53 h 53"/>
                <a:gd name="T8" fmla="*/ 19 w 130"/>
                <a:gd name="T9" fmla="*/ 53 h 53"/>
                <a:gd name="T10" fmla="*/ 19 w 130"/>
                <a:gd name="T11" fmla="*/ 25 h 53"/>
                <a:gd name="T12" fmla="*/ 111 w 130"/>
                <a:gd name="T13" fmla="*/ 25 h 53"/>
                <a:gd name="T14" fmla="*/ 111 w 130"/>
                <a:gd name="T15" fmla="*/ 53 h 53"/>
                <a:gd name="T16" fmla="*/ 130 w 130"/>
                <a:gd name="T17" fmla="*/ 53 h 53"/>
                <a:gd name="T18" fmla="*/ 130 w 130"/>
                <a:gd name="T19" fmla="*/ 7 h 53"/>
                <a:gd name="T20" fmla="*/ 124 w 130"/>
                <a:gd name="T21" fmla="*/ 0 h 53"/>
                <a:gd name="T22" fmla="*/ 18 w 130"/>
                <a:gd name="T23" fmla="*/ 16 h 53"/>
                <a:gd name="T24" fmla="*/ 13 w 130"/>
                <a:gd name="T25" fmla="*/ 11 h 53"/>
                <a:gd name="T26" fmla="*/ 18 w 130"/>
                <a:gd name="T27" fmla="*/ 6 h 53"/>
                <a:gd name="T28" fmla="*/ 23 w 130"/>
                <a:gd name="T29" fmla="*/ 11 h 53"/>
                <a:gd name="T30" fmla="*/ 18 w 130"/>
                <a:gd name="T31" fmla="*/ 16 h 53"/>
                <a:gd name="T32" fmla="*/ 117 w 130"/>
                <a:gd name="T33" fmla="*/ 13 h 53"/>
                <a:gd name="T34" fmla="*/ 29 w 130"/>
                <a:gd name="T35" fmla="*/ 13 h 53"/>
                <a:gd name="T36" fmla="*/ 29 w 130"/>
                <a:gd name="T37" fmla="*/ 7 h 53"/>
                <a:gd name="T38" fmla="*/ 117 w 130"/>
                <a:gd name="T39" fmla="*/ 7 h 53"/>
                <a:gd name="T40" fmla="*/ 117 w 130"/>
                <a:gd name="T41"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53">
                  <a:moveTo>
                    <a:pt x="124" y="0"/>
                  </a:moveTo>
                  <a:cubicBezTo>
                    <a:pt x="6" y="0"/>
                    <a:pt x="6" y="0"/>
                    <a:pt x="6" y="0"/>
                  </a:cubicBezTo>
                  <a:cubicBezTo>
                    <a:pt x="3" y="0"/>
                    <a:pt x="0" y="3"/>
                    <a:pt x="0" y="7"/>
                  </a:cubicBezTo>
                  <a:cubicBezTo>
                    <a:pt x="0" y="53"/>
                    <a:pt x="0" y="53"/>
                    <a:pt x="0" y="53"/>
                  </a:cubicBezTo>
                  <a:cubicBezTo>
                    <a:pt x="19" y="53"/>
                    <a:pt x="19" y="53"/>
                    <a:pt x="19" y="53"/>
                  </a:cubicBezTo>
                  <a:cubicBezTo>
                    <a:pt x="19" y="25"/>
                    <a:pt x="19" y="25"/>
                    <a:pt x="19" y="25"/>
                  </a:cubicBezTo>
                  <a:cubicBezTo>
                    <a:pt x="111" y="25"/>
                    <a:pt x="111" y="25"/>
                    <a:pt x="111" y="25"/>
                  </a:cubicBezTo>
                  <a:cubicBezTo>
                    <a:pt x="111" y="53"/>
                    <a:pt x="111" y="53"/>
                    <a:pt x="111" y="53"/>
                  </a:cubicBezTo>
                  <a:cubicBezTo>
                    <a:pt x="130" y="53"/>
                    <a:pt x="130" y="53"/>
                    <a:pt x="130" y="53"/>
                  </a:cubicBezTo>
                  <a:cubicBezTo>
                    <a:pt x="130" y="7"/>
                    <a:pt x="130" y="7"/>
                    <a:pt x="130" y="7"/>
                  </a:cubicBezTo>
                  <a:cubicBezTo>
                    <a:pt x="130" y="3"/>
                    <a:pt x="127" y="0"/>
                    <a:pt x="124" y="0"/>
                  </a:cubicBezTo>
                  <a:close/>
                  <a:moveTo>
                    <a:pt x="18" y="16"/>
                  </a:moveTo>
                  <a:cubicBezTo>
                    <a:pt x="15" y="16"/>
                    <a:pt x="13" y="14"/>
                    <a:pt x="13" y="11"/>
                  </a:cubicBezTo>
                  <a:cubicBezTo>
                    <a:pt x="13" y="8"/>
                    <a:pt x="15" y="6"/>
                    <a:pt x="18" y="6"/>
                  </a:cubicBezTo>
                  <a:cubicBezTo>
                    <a:pt x="21" y="6"/>
                    <a:pt x="23" y="8"/>
                    <a:pt x="23" y="11"/>
                  </a:cubicBezTo>
                  <a:cubicBezTo>
                    <a:pt x="23" y="14"/>
                    <a:pt x="21" y="16"/>
                    <a:pt x="18" y="16"/>
                  </a:cubicBezTo>
                  <a:close/>
                  <a:moveTo>
                    <a:pt x="117" y="13"/>
                  </a:moveTo>
                  <a:cubicBezTo>
                    <a:pt x="29" y="13"/>
                    <a:pt x="29" y="13"/>
                    <a:pt x="29" y="13"/>
                  </a:cubicBezTo>
                  <a:cubicBezTo>
                    <a:pt x="29" y="7"/>
                    <a:pt x="29" y="7"/>
                    <a:pt x="29" y="7"/>
                  </a:cubicBezTo>
                  <a:cubicBezTo>
                    <a:pt x="117" y="7"/>
                    <a:pt x="117" y="7"/>
                    <a:pt x="117" y="7"/>
                  </a:cubicBezTo>
                  <a:lnTo>
                    <a:pt x="117"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6" name="Freeform 74">
              <a:extLst>
                <a:ext uri="{FF2B5EF4-FFF2-40B4-BE49-F238E27FC236}">
                  <a16:creationId xmlns:a16="http://schemas.microsoft.com/office/drawing/2014/main" id="{14E8D89D-92CD-414A-9759-73DED998EFA9}"/>
                </a:ext>
              </a:extLst>
            </p:cNvPr>
            <p:cNvSpPr>
              <a:spLocks/>
            </p:cNvSpPr>
            <p:nvPr/>
          </p:nvSpPr>
          <p:spPr bwMode="auto">
            <a:xfrm>
              <a:off x="5248887" y="4039859"/>
              <a:ext cx="252075" cy="189679"/>
            </a:xfrm>
            <a:custGeom>
              <a:avLst/>
              <a:gdLst>
                <a:gd name="T0" fmla="*/ 66 w 76"/>
                <a:gd name="T1" fmla="*/ 49 h 57"/>
                <a:gd name="T2" fmla="*/ 25 w 76"/>
                <a:gd name="T3" fmla="*/ 49 h 57"/>
                <a:gd name="T4" fmla="*/ 10 w 76"/>
                <a:gd name="T5" fmla="*/ 49 h 57"/>
                <a:gd name="T6" fmla="*/ 10 w 76"/>
                <a:gd name="T7" fmla="*/ 0 h 57"/>
                <a:gd name="T8" fmla="*/ 1 w 76"/>
                <a:gd name="T9" fmla="*/ 0 h 57"/>
                <a:gd name="T10" fmla="*/ 1 w 76"/>
                <a:gd name="T11" fmla="*/ 50 h 57"/>
                <a:gd name="T12" fmla="*/ 8 w 76"/>
                <a:gd name="T13" fmla="*/ 57 h 57"/>
                <a:gd name="T14" fmla="*/ 69 w 76"/>
                <a:gd name="T15" fmla="*/ 57 h 57"/>
                <a:gd name="T16" fmla="*/ 76 w 76"/>
                <a:gd name="T17" fmla="*/ 48 h 57"/>
                <a:gd name="T18" fmla="*/ 76 w 76"/>
                <a:gd name="T19" fmla="*/ 0 h 57"/>
                <a:gd name="T20" fmla="*/ 66 w 76"/>
                <a:gd name="T21" fmla="*/ 0 h 57"/>
                <a:gd name="T22" fmla="*/ 66 w 76"/>
                <a:gd name="T23" fmla="*/ 4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57">
                  <a:moveTo>
                    <a:pt x="66" y="49"/>
                  </a:moveTo>
                  <a:cubicBezTo>
                    <a:pt x="25" y="49"/>
                    <a:pt x="25" y="49"/>
                    <a:pt x="25" y="49"/>
                  </a:cubicBezTo>
                  <a:cubicBezTo>
                    <a:pt x="10" y="49"/>
                    <a:pt x="10" y="49"/>
                    <a:pt x="10" y="49"/>
                  </a:cubicBezTo>
                  <a:cubicBezTo>
                    <a:pt x="10" y="0"/>
                    <a:pt x="10" y="0"/>
                    <a:pt x="10" y="0"/>
                  </a:cubicBezTo>
                  <a:cubicBezTo>
                    <a:pt x="1" y="0"/>
                    <a:pt x="1" y="0"/>
                    <a:pt x="1" y="0"/>
                  </a:cubicBezTo>
                  <a:cubicBezTo>
                    <a:pt x="1" y="50"/>
                    <a:pt x="1" y="50"/>
                    <a:pt x="1" y="50"/>
                  </a:cubicBezTo>
                  <a:cubicBezTo>
                    <a:pt x="1" y="50"/>
                    <a:pt x="0" y="57"/>
                    <a:pt x="8" y="57"/>
                  </a:cubicBezTo>
                  <a:cubicBezTo>
                    <a:pt x="16" y="57"/>
                    <a:pt x="69" y="57"/>
                    <a:pt x="69" y="57"/>
                  </a:cubicBezTo>
                  <a:cubicBezTo>
                    <a:pt x="75" y="57"/>
                    <a:pt x="76" y="53"/>
                    <a:pt x="76" y="48"/>
                  </a:cubicBezTo>
                  <a:cubicBezTo>
                    <a:pt x="76" y="0"/>
                    <a:pt x="76" y="0"/>
                    <a:pt x="76" y="0"/>
                  </a:cubicBezTo>
                  <a:cubicBezTo>
                    <a:pt x="66" y="0"/>
                    <a:pt x="66" y="0"/>
                    <a:pt x="66" y="0"/>
                  </a:cubicBezTo>
                  <a:lnTo>
                    <a:pt x="66"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7" name="Rectangle 75">
              <a:extLst>
                <a:ext uri="{FF2B5EF4-FFF2-40B4-BE49-F238E27FC236}">
                  <a16:creationId xmlns:a16="http://schemas.microsoft.com/office/drawing/2014/main" id="{D547831A-6051-4773-BEE3-8CF85CB7534C}"/>
                </a:ext>
              </a:extLst>
            </p:cNvPr>
            <p:cNvSpPr>
              <a:spLocks noChangeArrowheads="1"/>
            </p:cNvSpPr>
            <p:nvPr/>
          </p:nvSpPr>
          <p:spPr bwMode="auto">
            <a:xfrm>
              <a:off x="5293811" y="4082286"/>
              <a:ext cx="157235" cy="274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8" name="Rectangle 76">
              <a:extLst>
                <a:ext uri="{FF2B5EF4-FFF2-40B4-BE49-F238E27FC236}">
                  <a16:creationId xmlns:a16="http://schemas.microsoft.com/office/drawing/2014/main" id="{1B4E4AFB-930F-4FDB-AEFD-D64060207B7E}"/>
                </a:ext>
              </a:extLst>
            </p:cNvPr>
            <p:cNvSpPr>
              <a:spLocks noChangeArrowheads="1"/>
            </p:cNvSpPr>
            <p:nvPr/>
          </p:nvSpPr>
          <p:spPr bwMode="auto">
            <a:xfrm>
              <a:off x="5298803" y="4142185"/>
              <a:ext cx="152243" cy="274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19" name="Group 28">
            <a:extLst>
              <a:ext uri="{FF2B5EF4-FFF2-40B4-BE49-F238E27FC236}">
                <a16:creationId xmlns:a16="http://schemas.microsoft.com/office/drawing/2014/main" id="{534CE605-72E1-488C-9B84-ADB18D466D1B}"/>
              </a:ext>
            </a:extLst>
          </p:cNvPr>
          <p:cNvGrpSpPr/>
          <p:nvPr/>
        </p:nvGrpSpPr>
        <p:grpSpPr>
          <a:xfrm>
            <a:off x="4141491" y="3239819"/>
            <a:ext cx="1064219" cy="786072"/>
            <a:chOff x="2563427" y="3717902"/>
            <a:chExt cx="439257" cy="324452"/>
          </a:xfrm>
          <a:solidFill>
            <a:schemeClr val="bg1"/>
          </a:solidFill>
        </p:grpSpPr>
        <p:sp>
          <p:nvSpPr>
            <p:cNvPr id="20" name="Freeform 92">
              <a:extLst>
                <a:ext uri="{FF2B5EF4-FFF2-40B4-BE49-F238E27FC236}">
                  <a16:creationId xmlns:a16="http://schemas.microsoft.com/office/drawing/2014/main" id="{2070E0E2-F272-41F2-9098-21F6E0C93765}"/>
                </a:ext>
              </a:extLst>
            </p:cNvPr>
            <p:cNvSpPr>
              <a:spLocks/>
            </p:cNvSpPr>
            <p:nvPr/>
          </p:nvSpPr>
          <p:spPr bwMode="auto">
            <a:xfrm>
              <a:off x="2720660" y="3942523"/>
              <a:ext cx="127286" cy="99831"/>
            </a:xfrm>
            <a:custGeom>
              <a:avLst/>
              <a:gdLst>
                <a:gd name="T0" fmla="*/ 37 w 38"/>
                <a:gd name="T1" fmla="*/ 10 h 30"/>
                <a:gd name="T2" fmla="*/ 1 w 38"/>
                <a:gd name="T3" fmla="*/ 11 h 30"/>
                <a:gd name="T4" fmla="*/ 1 w 38"/>
                <a:gd name="T5" fmla="*/ 13 h 30"/>
                <a:gd name="T6" fmla="*/ 19 w 38"/>
                <a:gd name="T7" fmla="*/ 30 h 30"/>
                <a:gd name="T8" fmla="*/ 36 w 38"/>
                <a:gd name="T9" fmla="*/ 13 h 30"/>
                <a:gd name="T10" fmla="*/ 37 w 38"/>
                <a:gd name="T11" fmla="*/ 10 h 30"/>
              </a:gdLst>
              <a:ahLst/>
              <a:cxnLst>
                <a:cxn ang="0">
                  <a:pos x="T0" y="T1"/>
                </a:cxn>
                <a:cxn ang="0">
                  <a:pos x="T2" y="T3"/>
                </a:cxn>
                <a:cxn ang="0">
                  <a:pos x="T4" y="T5"/>
                </a:cxn>
                <a:cxn ang="0">
                  <a:pos x="T6" y="T7"/>
                </a:cxn>
                <a:cxn ang="0">
                  <a:pos x="T8" y="T9"/>
                </a:cxn>
                <a:cxn ang="0">
                  <a:pos x="T10" y="T11"/>
                </a:cxn>
              </a:cxnLst>
              <a:rect l="0" t="0" r="r" b="b"/>
              <a:pathLst>
                <a:path w="38" h="30">
                  <a:moveTo>
                    <a:pt x="37" y="10"/>
                  </a:moveTo>
                  <a:cubicBezTo>
                    <a:pt x="26" y="1"/>
                    <a:pt x="12" y="0"/>
                    <a:pt x="1" y="11"/>
                  </a:cubicBezTo>
                  <a:cubicBezTo>
                    <a:pt x="1" y="11"/>
                    <a:pt x="0" y="12"/>
                    <a:pt x="1" y="13"/>
                  </a:cubicBezTo>
                  <a:cubicBezTo>
                    <a:pt x="19" y="30"/>
                    <a:pt x="19" y="30"/>
                    <a:pt x="19" y="30"/>
                  </a:cubicBezTo>
                  <a:cubicBezTo>
                    <a:pt x="36" y="13"/>
                    <a:pt x="36" y="13"/>
                    <a:pt x="36" y="13"/>
                  </a:cubicBezTo>
                  <a:cubicBezTo>
                    <a:pt x="38" y="11"/>
                    <a:pt x="37" y="11"/>
                    <a:pt x="3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1" name="Freeform 93">
              <a:extLst>
                <a:ext uri="{FF2B5EF4-FFF2-40B4-BE49-F238E27FC236}">
                  <a16:creationId xmlns:a16="http://schemas.microsoft.com/office/drawing/2014/main" id="{24A8627B-572E-4ACC-ABA2-DFB77835EA4B}"/>
                </a:ext>
              </a:extLst>
            </p:cNvPr>
            <p:cNvSpPr>
              <a:spLocks/>
            </p:cNvSpPr>
            <p:nvPr/>
          </p:nvSpPr>
          <p:spPr bwMode="auto">
            <a:xfrm>
              <a:off x="2638300" y="3830213"/>
              <a:ext cx="292007" cy="129781"/>
            </a:xfrm>
            <a:custGeom>
              <a:avLst/>
              <a:gdLst>
                <a:gd name="T0" fmla="*/ 87 w 88"/>
                <a:gd name="T1" fmla="*/ 23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8 w 88"/>
                <a:gd name="T15" fmla="*/ 26 h 39"/>
                <a:gd name="T16" fmla="*/ 88 w 88"/>
                <a:gd name="T17" fmla="*/ 26 h 39"/>
                <a:gd name="T18" fmla="*/ 88 w 88"/>
                <a:gd name="T19" fmla="*/ 24 h 39"/>
                <a:gd name="T20" fmla="*/ 87 w 88"/>
                <a:gd name="T21"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39">
                  <a:moveTo>
                    <a:pt x="87" y="23"/>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4" y="39"/>
                    <a:pt x="75" y="39"/>
                    <a:pt x="75" y="38"/>
                  </a:cubicBezTo>
                  <a:cubicBezTo>
                    <a:pt x="88" y="26"/>
                    <a:pt x="88" y="26"/>
                    <a:pt x="88" y="26"/>
                  </a:cubicBezTo>
                  <a:cubicBezTo>
                    <a:pt x="88" y="26"/>
                    <a:pt x="88" y="26"/>
                    <a:pt x="88" y="26"/>
                  </a:cubicBezTo>
                  <a:cubicBezTo>
                    <a:pt x="88" y="25"/>
                    <a:pt x="88" y="24"/>
                    <a:pt x="88" y="24"/>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2" name="Freeform 94">
              <a:extLst>
                <a:ext uri="{FF2B5EF4-FFF2-40B4-BE49-F238E27FC236}">
                  <a16:creationId xmlns:a16="http://schemas.microsoft.com/office/drawing/2014/main" id="{7F9DB125-ECB0-48DD-95D6-2552312A3EBB}"/>
                </a:ext>
              </a:extLst>
            </p:cNvPr>
            <p:cNvSpPr>
              <a:spLocks/>
            </p:cNvSpPr>
            <p:nvPr/>
          </p:nvSpPr>
          <p:spPr bwMode="auto">
            <a:xfrm>
              <a:off x="2563427" y="3717902"/>
              <a:ext cx="439257" cy="169713"/>
            </a:xfrm>
            <a:custGeom>
              <a:avLst/>
              <a:gdLst>
                <a:gd name="T0" fmla="*/ 131 w 132"/>
                <a:gd name="T1" fmla="*/ 36 h 51"/>
                <a:gd name="T2" fmla="*/ 131 w 132"/>
                <a:gd name="T3" fmla="*/ 36 h 51"/>
                <a:gd name="T4" fmla="*/ 1 w 132"/>
                <a:gd name="T5" fmla="*/ 36 h 51"/>
                <a:gd name="T6" fmla="*/ 1 w 132"/>
                <a:gd name="T7" fmla="*/ 38 h 51"/>
                <a:gd name="T8" fmla="*/ 14 w 132"/>
                <a:gd name="T9" fmla="*/ 51 h 51"/>
                <a:gd name="T10" fmla="*/ 16 w 132"/>
                <a:gd name="T11" fmla="*/ 51 h 51"/>
                <a:gd name="T12" fmla="*/ 116 w 132"/>
                <a:gd name="T13" fmla="*/ 51 h 51"/>
                <a:gd name="T14" fmla="*/ 118 w 132"/>
                <a:gd name="T15" fmla="*/ 51 h 51"/>
                <a:gd name="T16" fmla="*/ 131 w 132"/>
                <a:gd name="T17" fmla="*/ 38 h 51"/>
                <a:gd name="T18" fmla="*/ 131 w 132"/>
                <a:gd name="T19" fmla="*/ 38 h 51"/>
                <a:gd name="T20" fmla="*/ 131 w 132"/>
                <a:gd name="T21"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1">
                  <a:moveTo>
                    <a:pt x="131" y="36"/>
                  </a:moveTo>
                  <a:cubicBezTo>
                    <a:pt x="131" y="36"/>
                    <a:pt x="131" y="36"/>
                    <a:pt x="131" y="36"/>
                  </a:cubicBezTo>
                  <a:cubicBezTo>
                    <a:pt x="95" y="0"/>
                    <a:pt x="37" y="0"/>
                    <a:pt x="1" y="36"/>
                  </a:cubicBezTo>
                  <a:cubicBezTo>
                    <a:pt x="0" y="37"/>
                    <a:pt x="0" y="37"/>
                    <a:pt x="1" y="38"/>
                  </a:cubicBezTo>
                  <a:cubicBezTo>
                    <a:pt x="14" y="51"/>
                    <a:pt x="14" y="51"/>
                    <a:pt x="14" y="51"/>
                  </a:cubicBezTo>
                  <a:cubicBezTo>
                    <a:pt x="14" y="51"/>
                    <a:pt x="15" y="51"/>
                    <a:pt x="16" y="51"/>
                  </a:cubicBezTo>
                  <a:cubicBezTo>
                    <a:pt x="43" y="23"/>
                    <a:pt x="89" y="23"/>
                    <a:pt x="116" y="51"/>
                  </a:cubicBezTo>
                  <a:cubicBezTo>
                    <a:pt x="117" y="51"/>
                    <a:pt x="118" y="51"/>
                    <a:pt x="118" y="51"/>
                  </a:cubicBezTo>
                  <a:cubicBezTo>
                    <a:pt x="131" y="38"/>
                    <a:pt x="131" y="38"/>
                    <a:pt x="131" y="38"/>
                  </a:cubicBezTo>
                  <a:cubicBezTo>
                    <a:pt x="131" y="38"/>
                    <a:pt x="131" y="38"/>
                    <a:pt x="131" y="38"/>
                  </a:cubicBezTo>
                  <a:cubicBezTo>
                    <a:pt x="132" y="37"/>
                    <a:pt x="132" y="36"/>
                    <a:pt x="13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23" name="Group 32">
            <a:extLst>
              <a:ext uri="{FF2B5EF4-FFF2-40B4-BE49-F238E27FC236}">
                <a16:creationId xmlns:a16="http://schemas.microsoft.com/office/drawing/2014/main" id="{E6F7BE5D-02B1-492C-87BA-40DBB55D65A6}"/>
              </a:ext>
            </a:extLst>
          </p:cNvPr>
          <p:cNvGrpSpPr/>
          <p:nvPr/>
        </p:nvGrpSpPr>
        <p:grpSpPr>
          <a:xfrm>
            <a:off x="6950700" y="3172433"/>
            <a:ext cx="729000" cy="920847"/>
            <a:chOff x="3526798" y="4057329"/>
            <a:chExt cx="284519" cy="359394"/>
          </a:xfrm>
          <a:solidFill>
            <a:schemeClr val="bg1"/>
          </a:solidFill>
        </p:grpSpPr>
        <p:sp>
          <p:nvSpPr>
            <p:cNvPr id="24" name="Freeform 107">
              <a:extLst>
                <a:ext uri="{FF2B5EF4-FFF2-40B4-BE49-F238E27FC236}">
                  <a16:creationId xmlns:a16="http://schemas.microsoft.com/office/drawing/2014/main" id="{8738485A-453E-488F-A167-27F0C6276821}"/>
                </a:ext>
              </a:extLst>
            </p:cNvPr>
            <p:cNvSpPr>
              <a:spLocks/>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5" name="Freeform 108">
              <a:extLst>
                <a:ext uri="{FF2B5EF4-FFF2-40B4-BE49-F238E27FC236}">
                  <a16:creationId xmlns:a16="http://schemas.microsoft.com/office/drawing/2014/main" id="{5C963723-86FD-4202-8FA9-85044E7B7A46}"/>
                </a:ext>
              </a:extLst>
            </p:cNvPr>
            <p:cNvSpPr>
              <a:spLocks/>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6" name="Freeform 109">
              <a:extLst>
                <a:ext uri="{FF2B5EF4-FFF2-40B4-BE49-F238E27FC236}">
                  <a16:creationId xmlns:a16="http://schemas.microsoft.com/office/drawing/2014/main" id="{21439791-5EEE-4528-925D-35CBC859E279}"/>
                </a:ext>
              </a:extLst>
            </p:cNvPr>
            <p:cNvSpPr>
              <a:spLocks/>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27" name="Group 36">
            <a:extLst>
              <a:ext uri="{FF2B5EF4-FFF2-40B4-BE49-F238E27FC236}">
                <a16:creationId xmlns:a16="http://schemas.microsoft.com/office/drawing/2014/main" id="{58DE9898-4B79-46A3-AAAB-84F968627E27}"/>
              </a:ext>
            </a:extLst>
          </p:cNvPr>
          <p:cNvGrpSpPr/>
          <p:nvPr/>
        </p:nvGrpSpPr>
        <p:grpSpPr>
          <a:xfrm>
            <a:off x="1693386" y="3127953"/>
            <a:ext cx="677229" cy="1009803"/>
            <a:chOff x="4669866" y="3800264"/>
            <a:chExt cx="279527" cy="416797"/>
          </a:xfrm>
          <a:solidFill>
            <a:schemeClr val="bg1"/>
          </a:solidFill>
        </p:grpSpPr>
        <p:sp>
          <p:nvSpPr>
            <p:cNvPr id="28" name="Freeform 141">
              <a:extLst>
                <a:ext uri="{FF2B5EF4-FFF2-40B4-BE49-F238E27FC236}">
                  <a16:creationId xmlns:a16="http://schemas.microsoft.com/office/drawing/2014/main" id="{7BB29324-E4F0-47E7-B01E-7183BF3BCFB0}"/>
                </a:ext>
              </a:extLst>
            </p:cNvPr>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9" name="Rectangle 142">
              <a:extLst>
                <a:ext uri="{FF2B5EF4-FFF2-40B4-BE49-F238E27FC236}">
                  <a16:creationId xmlns:a16="http://schemas.microsoft.com/office/drawing/2014/main" id="{205811D6-350C-4C92-8288-A7F62606F56C}"/>
                </a:ext>
              </a:extLst>
            </p:cNvPr>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0" name="Freeform 143">
              <a:extLst>
                <a:ext uri="{FF2B5EF4-FFF2-40B4-BE49-F238E27FC236}">
                  <a16:creationId xmlns:a16="http://schemas.microsoft.com/office/drawing/2014/main" id="{B7E4E019-748D-412A-948F-32A464DA4BEC}"/>
                </a:ext>
              </a:extLst>
            </p:cNvPr>
            <p:cNvSpPr>
              <a:spLocks/>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1" name="Freeform 144">
              <a:extLst>
                <a:ext uri="{FF2B5EF4-FFF2-40B4-BE49-F238E27FC236}">
                  <a16:creationId xmlns:a16="http://schemas.microsoft.com/office/drawing/2014/main" id="{29C4F676-D627-43BA-974F-A5CCAD3424BF}"/>
                </a:ext>
              </a:extLst>
            </p:cNvPr>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3204910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a:extLst>
              <a:ext uri="{FF2B5EF4-FFF2-40B4-BE49-F238E27FC236}">
                <a16:creationId xmlns:a16="http://schemas.microsoft.com/office/drawing/2014/main" id="{8D7A3EC2-D3C0-4B80-8BF4-ED90A981AD22}"/>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传统保险公司</a:t>
            </a:r>
            <a:endParaRPr lang="en-CA" sz="4267" b="1" spc="-200" dirty="0">
              <a:solidFill>
                <a:schemeClr val="bg1"/>
              </a:solidFill>
              <a:latin typeface="Open Sans" pitchFamily="34" charset="0"/>
              <a:ea typeface="Open Sans" pitchFamily="34" charset="0"/>
              <a:cs typeface="Open Sans" pitchFamily="34" charset="0"/>
            </a:endParaRPr>
          </a:p>
        </p:txBody>
      </p:sp>
      <p:sp>
        <p:nvSpPr>
          <p:cNvPr id="3" name="Text Box 7">
            <a:extLst>
              <a:ext uri="{FF2B5EF4-FFF2-40B4-BE49-F238E27FC236}">
                <a16:creationId xmlns:a16="http://schemas.microsoft.com/office/drawing/2014/main" id="{DFD0704B-041C-49D5-8588-3836DA26C55C}"/>
              </a:ext>
            </a:extLst>
          </p:cNvPr>
          <p:cNvSpPr txBox="1">
            <a:spLocks noChangeArrowheads="1"/>
          </p:cNvSpPr>
          <p:nvPr/>
        </p:nvSpPr>
        <p:spPr bwMode="auto">
          <a:xfrm>
            <a:off x="738423" y="1357948"/>
            <a:ext cx="10725541" cy="307777"/>
          </a:xfrm>
          <a:prstGeom prst="rect">
            <a:avLst/>
          </a:prstGeom>
          <a:noFill/>
          <a:ln w="9525">
            <a:noFill/>
            <a:miter lim="800000"/>
            <a:headEnd/>
            <a:tailEnd/>
          </a:ln>
        </p:spPr>
        <p:txBody>
          <a:bodyPr wrap="square" lIns="60960" tIns="30480" rIns="60960" bIns="30480" anchor="ctr">
            <a:spAutoFit/>
          </a:bodyPr>
          <a:lstStyle/>
          <a:p>
            <a:pPr algn="ctr" defTabSz="1450940"/>
            <a:r>
              <a:rPr lang="en-US" altLang="zh-CN" sz="1600" dirty="0">
                <a:solidFill>
                  <a:schemeClr val="bg1"/>
                </a:solidFill>
                <a:latin typeface="Open Sans Semibold" pitchFamily="34" charset="0"/>
                <a:ea typeface="Open Sans Semibold" pitchFamily="34" charset="0"/>
                <a:cs typeface="Open Sans Semibold" pitchFamily="34" charset="0"/>
              </a:rPr>
              <a:t>------------------</a:t>
            </a:r>
            <a:endParaRPr lang="en-US" sz="1600" dirty="0">
              <a:solidFill>
                <a:schemeClr val="bg1"/>
              </a:solidFill>
              <a:latin typeface="Open Sans Semibold" pitchFamily="34" charset="0"/>
              <a:ea typeface="Open Sans Semibold" pitchFamily="34" charset="0"/>
              <a:cs typeface="Open Sans Semibold" pitchFamily="34" charset="0"/>
            </a:endParaRPr>
          </a:p>
        </p:txBody>
      </p:sp>
      <p:sp>
        <p:nvSpPr>
          <p:cNvPr id="32" name="Text Box 10">
            <a:extLst>
              <a:ext uri="{FF2B5EF4-FFF2-40B4-BE49-F238E27FC236}">
                <a16:creationId xmlns:a16="http://schemas.microsoft.com/office/drawing/2014/main" id="{9367453E-14AF-4501-9F50-4FAA2B35B751}"/>
              </a:ext>
            </a:extLst>
          </p:cNvPr>
          <p:cNvSpPr txBox="1">
            <a:spLocks noChangeArrowheads="1"/>
          </p:cNvSpPr>
          <p:nvPr/>
        </p:nvSpPr>
        <p:spPr bwMode="auto">
          <a:xfrm>
            <a:off x="738423" y="1697831"/>
            <a:ext cx="5658469" cy="4227055"/>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1867" b="1" dirty="0">
                <a:solidFill>
                  <a:srgbClr val="4BACC6"/>
                </a:solidFill>
                <a:latin typeface="Open Sans" pitchFamily="34" charset="0"/>
                <a:ea typeface="Open Sans" pitchFamily="34" charset="0"/>
                <a:cs typeface="Open Sans" pitchFamily="34" charset="0"/>
              </a:rPr>
              <a:t>压力与痛点</a:t>
            </a:r>
            <a:endParaRPr lang="en-US" sz="1867" b="1" dirty="0">
              <a:solidFill>
                <a:schemeClr val="bg1"/>
              </a:solidFill>
              <a:latin typeface="Open Sans" pitchFamily="34" charset="0"/>
              <a:ea typeface="Open Sans" pitchFamily="34" charset="0"/>
              <a:cs typeface="Open Sans" pitchFamily="34" charset="0"/>
            </a:endParaRPr>
          </a:p>
          <a:p>
            <a:pPr defTabSz="1450940"/>
            <a:r>
              <a:rPr lang="zh-CN" altLang="en-US" sz="1400" dirty="0">
                <a:solidFill>
                  <a:schemeClr val="bg1"/>
                </a:solidFill>
                <a:latin typeface="Open Sans" pitchFamily="34" charset="0"/>
                <a:ea typeface="Open Sans" pitchFamily="34" charset="0"/>
                <a:cs typeface="Open Sans" pitchFamily="34" charset="0"/>
              </a:rPr>
              <a:t>传统保险公司热衷设立科技公司或者说推动数字化改革，主要是面临来自保险行业内外的多重压力。</a:t>
            </a:r>
            <a:r>
              <a:rPr lang="en-US" sz="1400" dirty="0">
                <a:solidFill>
                  <a:schemeClr val="bg1"/>
                </a:solidFill>
                <a:latin typeface="Open Sans" pitchFamily="34" charset="0"/>
                <a:ea typeface="Open Sans" pitchFamily="34" charset="0"/>
                <a:cs typeface="Open Sans" pitchFamily="34" charset="0"/>
              </a:rPr>
              <a:t> </a:t>
            </a:r>
          </a:p>
          <a:p>
            <a:pPr defTabSz="1450940"/>
            <a:endParaRPr lang="en-US" sz="1400" dirty="0">
              <a:solidFill>
                <a:schemeClr val="bg1"/>
              </a:solidFill>
              <a:latin typeface="Open Sans" pitchFamily="34" charset="0"/>
              <a:ea typeface="Open Sans" pitchFamily="34" charset="0"/>
              <a:cs typeface="Open Sans" pitchFamily="34" charset="0"/>
            </a:endParaRPr>
          </a:p>
          <a:p>
            <a:pPr defTabSz="1450940"/>
            <a:r>
              <a:rPr lang="zh-CN" altLang="en-US" sz="1400" dirty="0">
                <a:solidFill>
                  <a:schemeClr val="bg1"/>
                </a:solidFill>
                <a:latin typeface="Open Sans" pitchFamily="34" charset="0"/>
                <a:ea typeface="Open Sans" pitchFamily="34" charset="0"/>
                <a:cs typeface="Open Sans" pitchFamily="34" charset="0"/>
              </a:rPr>
              <a:t>传统保险行业的痛点由来已久，也一直困扰着业内人士。</a:t>
            </a:r>
            <a:endParaRPr lang="en-US" altLang="zh-CN" sz="1400" dirty="0">
              <a:solidFill>
                <a:schemeClr val="bg1"/>
              </a:solidFill>
              <a:latin typeface="Open Sans" pitchFamily="34" charset="0"/>
              <a:ea typeface="Open Sans" pitchFamily="34" charset="0"/>
              <a:cs typeface="Open Sans" pitchFamily="34" charset="0"/>
            </a:endParaRPr>
          </a:p>
          <a:p>
            <a:pPr defTabSz="1450940"/>
            <a:endParaRPr lang="en-US" altLang="zh-CN" sz="1400" dirty="0">
              <a:solidFill>
                <a:schemeClr val="bg1"/>
              </a:solidFill>
              <a:latin typeface="Open Sans" pitchFamily="34" charset="0"/>
              <a:ea typeface="Open Sans" pitchFamily="34" charset="0"/>
              <a:cs typeface="Open Sans" pitchFamily="34" charset="0"/>
            </a:endParaRPr>
          </a:p>
          <a:p>
            <a:pPr defTabSz="1450940"/>
            <a:r>
              <a:rPr lang="en-US" altLang="zh-CN" sz="1400" dirty="0">
                <a:solidFill>
                  <a:schemeClr val="bg1"/>
                </a:solidFill>
                <a:latin typeface="Open Sans" pitchFamily="34" charset="0"/>
                <a:ea typeface="Open Sans" pitchFamily="34" charset="0"/>
                <a:cs typeface="Open Sans" pitchFamily="34" charset="0"/>
              </a:rPr>
              <a:t>1. </a:t>
            </a:r>
            <a:r>
              <a:rPr lang="zh-CN" altLang="en-US" sz="1400" dirty="0">
                <a:solidFill>
                  <a:schemeClr val="bg1"/>
                </a:solidFill>
                <a:latin typeface="Open Sans" pitchFamily="34" charset="0"/>
                <a:ea typeface="Open Sans" pitchFamily="34" charset="0"/>
                <a:cs typeface="Open Sans" pitchFamily="34" charset="0"/>
              </a:rPr>
              <a:t>产品设计差、同质化严重、研发周期过长；</a:t>
            </a:r>
          </a:p>
          <a:p>
            <a:pPr defTabSz="1450940"/>
            <a:r>
              <a:rPr lang="en-US" altLang="zh-CN" sz="1400" dirty="0">
                <a:solidFill>
                  <a:schemeClr val="bg1"/>
                </a:solidFill>
                <a:latin typeface="Open Sans" pitchFamily="34" charset="0"/>
                <a:ea typeface="Open Sans" pitchFamily="34" charset="0"/>
                <a:cs typeface="Open Sans" pitchFamily="34" charset="0"/>
              </a:rPr>
              <a:t>2. </a:t>
            </a:r>
            <a:r>
              <a:rPr lang="zh-CN" altLang="en-US" sz="1400" dirty="0">
                <a:solidFill>
                  <a:schemeClr val="bg1"/>
                </a:solidFill>
                <a:latin typeface="Open Sans" pitchFamily="34" charset="0"/>
                <a:ea typeface="Open Sans" pitchFamily="34" charset="0"/>
                <a:cs typeface="Open Sans" pitchFamily="34" charset="0"/>
              </a:rPr>
              <a:t>销售渠道成本过高、中间环节过多；</a:t>
            </a:r>
          </a:p>
          <a:p>
            <a:pPr defTabSz="1450940"/>
            <a:r>
              <a:rPr lang="en-US" altLang="zh-CN" sz="1400" dirty="0">
                <a:solidFill>
                  <a:schemeClr val="bg1"/>
                </a:solidFill>
                <a:latin typeface="Open Sans" pitchFamily="34" charset="0"/>
                <a:ea typeface="Open Sans" pitchFamily="34" charset="0"/>
                <a:cs typeface="Open Sans" pitchFamily="34" charset="0"/>
              </a:rPr>
              <a:t>3. </a:t>
            </a:r>
            <a:r>
              <a:rPr lang="zh-CN" altLang="en-US" sz="1400" dirty="0">
                <a:solidFill>
                  <a:schemeClr val="bg1"/>
                </a:solidFill>
                <a:latin typeface="Open Sans" pitchFamily="34" charset="0"/>
                <a:ea typeface="Open Sans" pitchFamily="34" charset="0"/>
                <a:cs typeface="Open Sans" pitchFamily="34" charset="0"/>
              </a:rPr>
              <a:t>消费者的实际服务体验差、索赔流程烦琐等。</a:t>
            </a:r>
            <a:endParaRPr lang="en-US" altLang="zh-CN" sz="1400" dirty="0">
              <a:solidFill>
                <a:schemeClr val="bg1"/>
              </a:solidFill>
              <a:latin typeface="Open Sans" pitchFamily="34" charset="0"/>
              <a:ea typeface="Open Sans" pitchFamily="34" charset="0"/>
              <a:cs typeface="Open Sans" pitchFamily="34" charset="0"/>
            </a:endParaRPr>
          </a:p>
          <a:p>
            <a:pPr defTabSz="1450940"/>
            <a:endParaRPr lang="en-US" sz="1400" dirty="0">
              <a:solidFill>
                <a:schemeClr val="bg1"/>
              </a:solidFill>
              <a:latin typeface="Open Sans" pitchFamily="34" charset="0"/>
              <a:ea typeface="Open Sans" pitchFamily="34" charset="0"/>
              <a:cs typeface="Open Sans" pitchFamily="34" charset="0"/>
            </a:endParaRPr>
          </a:p>
          <a:p>
            <a:pPr defTabSz="1450940"/>
            <a:endParaRPr lang="en-US" altLang="zh-CN" sz="1400" dirty="0">
              <a:solidFill>
                <a:schemeClr val="bg1"/>
              </a:solidFill>
              <a:latin typeface="Open Sans" pitchFamily="34" charset="0"/>
              <a:ea typeface="Open Sans" pitchFamily="34" charset="0"/>
              <a:cs typeface="Open Sans" pitchFamily="34" charset="0"/>
            </a:endParaRPr>
          </a:p>
          <a:p>
            <a:pPr defTabSz="1450940">
              <a:lnSpc>
                <a:spcPct val="200000"/>
              </a:lnSpc>
            </a:pPr>
            <a:r>
              <a:rPr lang="zh-CN" altLang="en-US" sz="1867" b="1" dirty="0">
                <a:solidFill>
                  <a:srgbClr val="4BACC6"/>
                </a:solidFill>
                <a:latin typeface="Open Sans" pitchFamily="34" charset="0"/>
                <a:ea typeface="Open Sans" pitchFamily="34" charset="0"/>
                <a:cs typeface="Open Sans" pitchFamily="34" charset="0"/>
              </a:rPr>
              <a:t>收益情况</a:t>
            </a:r>
            <a:endParaRPr lang="en-US" altLang="zh-CN" sz="1400" dirty="0">
              <a:solidFill>
                <a:schemeClr val="bg1"/>
              </a:solidFill>
              <a:latin typeface="Open Sans" pitchFamily="34" charset="0"/>
              <a:ea typeface="Open Sans" pitchFamily="34" charset="0"/>
              <a:cs typeface="Open Sans" pitchFamily="34" charset="0"/>
            </a:endParaRPr>
          </a:p>
          <a:p>
            <a:pPr defTabSz="1450940"/>
            <a:r>
              <a:rPr lang="zh-CN" altLang="en-US" sz="1400" dirty="0">
                <a:solidFill>
                  <a:schemeClr val="bg1"/>
                </a:solidFill>
                <a:latin typeface="Open Sans" pitchFamily="34" charset="0"/>
                <a:ea typeface="Open Sans" pitchFamily="34" charset="0"/>
                <a:cs typeface="Open Sans" pitchFamily="34" charset="0"/>
              </a:rPr>
              <a:t>目前各类第三方销售平台的保费规模和增速已经超越保险公司自营网络平台，成为线上保险分销的首要渠道。根据银保监会的数据，</a:t>
            </a:r>
            <a:r>
              <a:rPr lang="en-US" altLang="zh-CN" sz="1400" dirty="0">
                <a:solidFill>
                  <a:schemeClr val="bg1"/>
                </a:solidFill>
                <a:latin typeface="Open Sans" pitchFamily="34" charset="0"/>
                <a:ea typeface="Open Sans" pitchFamily="34" charset="0"/>
                <a:cs typeface="Open Sans" pitchFamily="34" charset="0"/>
              </a:rPr>
              <a:t>2017</a:t>
            </a:r>
            <a:r>
              <a:rPr lang="zh-CN" altLang="en-US" sz="1400" dirty="0">
                <a:solidFill>
                  <a:schemeClr val="bg1"/>
                </a:solidFill>
                <a:latin typeface="Open Sans" pitchFamily="34" charset="0"/>
                <a:ea typeface="Open Sans" pitchFamily="34" charset="0"/>
                <a:cs typeface="Open Sans" pitchFamily="34" charset="0"/>
              </a:rPr>
              <a:t>年互联网保险保费收入</a:t>
            </a:r>
            <a:r>
              <a:rPr lang="en-US" altLang="zh-CN" sz="1400" dirty="0">
                <a:solidFill>
                  <a:schemeClr val="bg1"/>
                </a:solidFill>
                <a:latin typeface="Open Sans" pitchFamily="34" charset="0"/>
                <a:ea typeface="Open Sans" pitchFamily="34" charset="0"/>
                <a:cs typeface="Open Sans" pitchFamily="34" charset="0"/>
              </a:rPr>
              <a:t>1835.29</a:t>
            </a:r>
            <a:r>
              <a:rPr lang="zh-CN" altLang="en-US" sz="1400" dirty="0">
                <a:solidFill>
                  <a:schemeClr val="bg1"/>
                </a:solidFill>
                <a:latin typeface="Open Sans" pitchFamily="34" charset="0"/>
                <a:ea typeface="Open Sans" pitchFamily="34" charset="0"/>
                <a:cs typeface="Open Sans" pitchFamily="34" charset="0"/>
              </a:rPr>
              <a:t>亿元，人身险和财产险的占比分别为</a:t>
            </a:r>
            <a:r>
              <a:rPr lang="en-US" altLang="zh-CN" sz="1400" dirty="0">
                <a:solidFill>
                  <a:schemeClr val="bg1"/>
                </a:solidFill>
                <a:latin typeface="Open Sans" pitchFamily="34" charset="0"/>
                <a:ea typeface="Open Sans" pitchFamily="34" charset="0"/>
                <a:cs typeface="Open Sans" pitchFamily="34" charset="0"/>
              </a:rPr>
              <a:t>73.71%</a:t>
            </a:r>
            <a:r>
              <a:rPr lang="zh-CN" altLang="en-US" sz="1400" dirty="0">
                <a:solidFill>
                  <a:schemeClr val="bg1"/>
                </a:solidFill>
                <a:latin typeface="Open Sans" pitchFamily="34" charset="0"/>
                <a:ea typeface="Open Sans" pitchFamily="34" charset="0"/>
                <a:cs typeface="Open Sans" pitchFamily="34" charset="0"/>
              </a:rPr>
              <a:t>和</a:t>
            </a:r>
            <a:r>
              <a:rPr lang="en-US" altLang="zh-CN" sz="1400" dirty="0">
                <a:solidFill>
                  <a:schemeClr val="bg1"/>
                </a:solidFill>
                <a:latin typeface="Open Sans" pitchFamily="34" charset="0"/>
                <a:ea typeface="Open Sans" pitchFamily="34" charset="0"/>
                <a:cs typeface="Open Sans" pitchFamily="34" charset="0"/>
              </a:rPr>
              <a:t>26.29%</a:t>
            </a:r>
            <a:r>
              <a:rPr lang="zh-CN" altLang="en-US" sz="1400" dirty="0">
                <a:solidFill>
                  <a:schemeClr val="bg1"/>
                </a:solidFill>
                <a:latin typeface="Open Sans" pitchFamily="34" charset="0"/>
                <a:ea typeface="Open Sans" pitchFamily="34" charset="0"/>
                <a:cs typeface="Open Sans" pitchFamily="34" charset="0"/>
              </a:rPr>
              <a:t>，互联网保险签单件数</a:t>
            </a:r>
            <a:r>
              <a:rPr lang="en-US" altLang="zh-CN" sz="1400" dirty="0">
                <a:solidFill>
                  <a:schemeClr val="bg1"/>
                </a:solidFill>
                <a:latin typeface="Open Sans" pitchFamily="34" charset="0"/>
                <a:ea typeface="Open Sans" pitchFamily="34" charset="0"/>
                <a:cs typeface="Open Sans" pitchFamily="34" charset="0"/>
              </a:rPr>
              <a:t>124.91</a:t>
            </a:r>
            <a:r>
              <a:rPr lang="zh-CN" altLang="en-US" sz="1400" dirty="0">
                <a:solidFill>
                  <a:schemeClr val="bg1"/>
                </a:solidFill>
                <a:latin typeface="Open Sans" pitchFamily="34" charset="0"/>
                <a:ea typeface="Open Sans" pitchFamily="34" charset="0"/>
                <a:cs typeface="Open Sans" pitchFamily="34" charset="0"/>
              </a:rPr>
              <a:t>亿件，同比增长</a:t>
            </a:r>
            <a:r>
              <a:rPr lang="en-US" altLang="zh-CN" sz="1400" dirty="0">
                <a:solidFill>
                  <a:schemeClr val="bg1"/>
                </a:solidFill>
                <a:latin typeface="Open Sans" pitchFamily="34" charset="0"/>
                <a:ea typeface="Open Sans" pitchFamily="34" charset="0"/>
                <a:cs typeface="Open Sans" pitchFamily="34" charset="0"/>
              </a:rPr>
              <a:t>102.60%</a:t>
            </a:r>
            <a:r>
              <a:rPr lang="zh-CN" altLang="en-US" sz="1400" dirty="0">
                <a:solidFill>
                  <a:schemeClr val="bg1"/>
                </a:solidFill>
                <a:latin typeface="Open Sans" pitchFamily="34" charset="0"/>
                <a:ea typeface="Open Sans" pitchFamily="34" charset="0"/>
                <a:cs typeface="Open Sans" pitchFamily="34" charset="0"/>
              </a:rPr>
              <a:t>。</a:t>
            </a:r>
            <a:endParaRPr lang="en-US" sz="1400" dirty="0">
              <a:solidFill>
                <a:schemeClr val="bg1"/>
              </a:solidFill>
              <a:latin typeface="Open Sans" pitchFamily="34" charset="0"/>
              <a:ea typeface="Open Sans" pitchFamily="34" charset="0"/>
              <a:cs typeface="Open Sans" pitchFamily="34" charset="0"/>
            </a:endParaRPr>
          </a:p>
        </p:txBody>
      </p:sp>
      <p:sp>
        <p:nvSpPr>
          <p:cNvPr id="33" name="Oval 6">
            <a:extLst>
              <a:ext uri="{FF2B5EF4-FFF2-40B4-BE49-F238E27FC236}">
                <a16:creationId xmlns:a16="http://schemas.microsoft.com/office/drawing/2014/main" id="{BEC6738A-4C96-404C-8C26-97BF9B2CE401}"/>
              </a:ext>
            </a:extLst>
          </p:cNvPr>
          <p:cNvSpPr/>
          <p:nvPr/>
        </p:nvSpPr>
        <p:spPr>
          <a:xfrm>
            <a:off x="6714655" y="1816212"/>
            <a:ext cx="955091" cy="960571"/>
          </a:xfrm>
          <a:prstGeom prst="ellipse">
            <a:avLst/>
          </a:prstGeom>
          <a:solidFill>
            <a:srgbClr val="0E7FB7"/>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34" name="Text Box 10">
            <a:extLst>
              <a:ext uri="{FF2B5EF4-FFF2-40B4-BE49-F238E27FC236}">
                <a16:creationId xmlns:a16="http://schemas.microsoft.com/office/drawing/2014/main" id="{07AB0056-B5CB-4524-8E76-2206ED82B662}"/>
              </a:ext>
            </a:extLst>
          </p:cNvPr>
          <p:cNvSpPr txBox="1">
            <a:spLocks noChangeArrowheads="1"/>
          </p:cNvSpPr>
          <p:nvPr/>
        </p:nvSpPr>
        <p:spPr bwMode="auto">
          <a:xfrm>
            <a:off x="7820436" y="1557584"/>
            <a:ext cx="3386825" cy="1415772"/>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1600" b="1" dirty="0">
                <a:solidFill>
                  <a:srgbClr val="0E7FB7"/>
                </a:solidFill>
                <a:latin typeface="Open Sans" pitchFamily="34" charset="0"/>
                <a:ea typeface="Open Sans" pitchFamily="34" charset="0"/>
                <a:cs typeface="Open Sans" pitchFamily="34" charset="0"/>
              </a:rPr>
              <a:t>传统保险公司：从电商到金融科技</a:t>
            </a:r>
            <a:endParaRPr lang="en-US" sz="1600" b="1" dirty="0">
              <a:solidFill>
                <a:schemeClr val="bg1"/>
              </a:solidFill>
              <a:latin typeface="Open Sans" pitchFamily="34" charset="0"/>
              <a:ea typeface="Open Sans" pitchFamily="34" charset="0"/>
              <a:cs typeface="Open Sans" pitchFamily="34" charset="0"/>
            </a:endParaRPr>
          </a:p>
          <a:p>
            <a:pPr defTabSz="1450940"/>
            <a:r>
              <a:rPr lang="zh-CN" altLang="en-US" sz="1400" dirty="0">
                <a:solidFill>
                  <a:schemeClr val="bg1"/>
                </a:solidFill>
                <a:latin typeface="Open Sans" pitchFamily="34" charset="0"/>
                <a:ea typeface="Open Sans" pitchFamily="34" charset="0"/>
                <a:cs typeface="Open Sans" pitchFamily="34" charset="0"/>
              </a:rPr>
              <a:t>截至目前，</a:t>
            </a:r>
            <a:r>
              <a:rPr lang="en-US" altLang="zh-CN" sz="1400" dirty="0">
                <a:solidFill>
                  <a:schemeClr val="bg1"/>
                </a:solidFill>
                <a:latin typeface="Open Sans" pitchFamily="34" charset="0"/>
                <a:ea typeface="Open Sans" pitchFamily="34" charset="0"/>
                <a:cs typeface="Open Sans" pitchFamily="34" charset="0"/>
              </a:rPr>
              <a:t>14</a:t>
            </a:r>
            <a:r>
              <a:rPr lang="zh-CN" altLang="en-US" sz="1400" dirty="0">
                <a:solidFill>
                  <a:schemeClr val="bg1"/>
                </a:solidFill>
                <a:latin typeface="Open Sans" pitchFamily="34" charset="0"/>
                <a:ea typeface="Open Sans" pitchFamily="34" charset="0"/>
                <a:cs typeface="Open Sans" pitchFamily="34" charset="0"/>
              </a:rPr>
              <a:t>家传统保险机构投资了</a:t>
            </a:r>
            <a:r>
              <a:rPr lang="en-US" altLang="zh-CN" sz="1400" dirty="0">
                <a:solidFill>
                  <a:schemeClr val="bg1"/>
                </a:solidFill>
                <a:latin typeface="Open Sans" pitchFamily="34" charset="0"/>
                <a:ea typeface="Open Sans" pitchFamily="34" charset="0"/>
                <a:cs typeface="Open Sans" pitchFamily="34" charset="0"/>
              </a:rPr>
              <a:t>45</a:t>
            </a:r>
            <a:r>
              <a:rPr lang="zh-CN" altLang="en-US" sz="1400" dirty="0">
                <a:solidFill>
                  <a:schemeClr val="bg1"/>
                </a:solidFill>
                <a:latin typeface="Open Sans" pitchFamily="34" charset="0"/>
                <a:ea typeface="Open Sans" pitchFamily="34" charset="0"/>
                <a:cs typeface="Open Sans" pitchFamily="34" charset="0"/>
              </a:rPr>
              <a:t>家科技类子公司。这</a:t>
            </a:r>
            <a:r>
              <a:rPr lang="en-US" altLang="zh-CN" sz="1400" dirty="0">
                <a:solidFill>
                  <a:schemeClr val="bg1"/>
                </a:solidFill>
                <a:latin typeface="Open Sans" pitchFamily="34" charset="0"/>
                <a:ea typeface="Open Sans" pitchFamily="34" charset="0"/>
                <a:cs typeface="Open Sans" pitchFamily="34" charset="0"/>
              </a:rPr>
              <a:t>14</a:t>
            </a:r>
            <a:r>
              <a:rPr lang="zh-CN" altLang="en-US" sz="1400" dirty="0">
                <a:solidFill>
                  <a:schemeClr val="bg1"/>
                </a:solidFill>
                <a:latin typeface="Open Sans" pitchFamily="34" charset="0"/>
                <a:ea typeface="Open Sans" pitchFamily="34" charset="0"/>
                <a:cs typeface="Open Sans" pitchFamily="34" charset="0"/>
              </a:rPr>
              <a:t>家保险机构以保险集团为主，同时也有大地保险、合众人寿、百年人寿等产寿险公司</a:t>
            </a:r>
            <a:endParaRPr lang="en-US" sz="1400" dirty="0">
              <a:solidFill>
                <a:schemeClr val="bg1"/>
              </a:solidFill>
              <a:latin typeface="Open Sans" pitchFamily="34" charset="0"/>
              <a:ea typeface="Open Sans" pitchFamily="34" charset="0"/>
              <a:cs typeface="Open Sans" pitchFamily="34" charset="0"/>
            </a:endParaRPr>
          </a:p>
        </p:txBody>
      </p:sp>
      <p:sp>
        <p:nvSpPr>
          <p:cNvPr id="35" name="Oval 8">
            <a:extLst>
              <a:ext uri="{FF2B5EF4-FFF2-40B4-BE49-F238E27FC236}">
                <a16:creationId xmlns:a16="http://schemas.microsoft.com/office/drawing/2014/main" id="{45A0EB2F-871D-428A-A2C6-A276B70932AB}"/>
              </a:ext>
            </a:extLst>
          </p:cNvPr>
          <p:cNvSpPr/>
          <p:nvPr/>
        </p:nvSpPr>
        <p:spPr>
          <a:xfrm>
            <a:off x="6714655" y="3340212"/>
            <a:ext cx="955091" cy="960571"/>
          </a:xfrm>
          <a:prstGeom prst="ellipse">
            <a:avLst/>
          </a:prstGeom>
          <a:solidFill>
            <a:srgbClr val="4BACC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36" name="Text Box 10">
            <a:extLst>
              <a:ext uri="{FF2B5EF4-FFF2-40B4-BE49-F238E27FC236}">
                <a16:creationId xmlns:a16="http://schemas.microsoft.com/office/drawing/2014/main" id="{DD25CFB2-4BDC-4040-BAA4-A8A21560F68F}"/>
              </a:ext>
            </a:extLst>
          </p:cNvPr>
          <p:cNvSpPr txBox="1">
            <a:spLocks noChangeArrowheads="1"/>
          </p:cNvSpPr>
          <p:nvPr/>
        </p:nvSpPr>
        <p:spPr bwMode="auto">
          <a:xfrm>
            <a:off x="7820436" y="3189305"/>
            <a:ext cx="3386825" cy="1200329"/>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1600" b="1" dirty="0">
                <a:solidFill>
                  <a:srgbClr val="4BACC6"/>
                </a:solidFill>
                <a:latin typeface="Open Sans" pitchFamily="34" charset="0"/>
                <a:ea typeface="Open Sans" pitchFamily="34" charset="0"/>
                <a:cs typeface="Open Sans" pitchFamily="34" charset="0"/>
              </a:rPr>
              <a:t>国寿、人保：助力母公司数字化转型</a:t>
            </a:r>
            <a:endParaRPr lang="en-US" sz="1600" b="1" dirty="0">
              <a:solidFill>
                <a:schemeClr val="bg1"/>
              </a:solidFill>
              <a:latin typeface="Open Sans" pitchFamily="34" charset="0"/>
              <a:ea typeface="Open Sans" pitchFamily="34" charset="0"/>
              <a:cs typeface="Open Sans" pitchFamily="34" charset="0"/>
            </a:endParaRPr>
          </a:p>
          <a:p>
            <a:pPr defTabSz="1450940"/>
            <a:r>
              <a:rPr lang="zh-CN" altLang="en-US" sz="1400" dirty="0">
                <a:solidFill>
                  <a:schemeClr val="bg1"/>
                </a:solidFill>
                <a:latin typeface="Open Sans" pitchFamily="34" charset="0"/>
                <a:ea typeface="Open Sans" pitchFamily="34" charset="0"/>
                <a:cs typeface="Open Sans" pitchFamily="34" charset="0"/>
              </a:rPr>
              <a:t>国寿旗下科技公司为国寿电商。人保集团旗下有三家科技公司，分别是人保金服、爱保科技、邦邦汽车。</a:t>
            </a:r>
            <a:endParaRPr lang="en-US" sz="1400" dirty="0">
              <a:solidFill>
                <a:schemeClr val="bg1"/>
              </a:solidFill>
              <a:latin typeface="Open Sans" pitchFamily="34" charset="0"/>
              <a:ea typeface="Open Sans" pitchFamily="34" charset="0"/>
              <a:cs typeface="Open Sans" pitchFamily="34" charset="0"/>
            </a:endParaRPr>
          </a:p>
        </p:txBody>
      </p:sp>
      <p:sp>
        <p:nvSpPr>
          <p:cNvPr id="37" name="Oval 10">
            <a:extLst>
              <a:ext uri="{FF2B5EF4-FFF2-40B4-BE49-F238E27FC236}">
                <a16:creationId xmlns:a16="http://schemas.microsoft.com/office/drawing/2014/main" id="{B4469975-D8C9-41FF-BAF1-D9E070B9081B}"/>
              </a:ext>
            </a:extLst>
          </p:cNvPr>
          <p:cNvSpPr/>
          <p:nvPr/>
        </p:nvSpPr>
        <p:spPr>
          <a:xfrm>
            <a:off x="6714655" y="4864212"/>
            <a:ext cx="955091" cy="960571"/>
          </a:xfrm>
          <a:prstGeom prst="ellipse">
            <a:avLst/>
          </a:prstGeom>
          <a:solidFill>
            <a:srgbClr val="45C1A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38" name="Text Box 10">
            <a:extLst>
              <a:ext uri="{FF2B5EF4-FFF2-40B4-BE49-F238E27FC236}">
                <a16:creationId xmlns:a16="http://schemas.microsoft.com/office/drawing/2014/main" id="{0CFF8875-AB8F-46CE-99B4-471660EC5BCB}"/>
              </a:ext>
            </a:extLst>
          </p:cNvPr>
          <p:cNvSpPr txBox="1">
            <a:spLocks noChangeArrowheads="1"/>
          </p:cNvSpPr>
          <p:nvPr/>
        </p:nvSpPr>
        <p:spPr bwMode="auto">
          <a:xfrm>
            <a:off x="7820438" y="4605584"/>
            <a:ext cx="3386824" cy="1631216"/>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1600" b="1" dirty="0">
                <a:solidFill>
                  <a:srgbClr val="45C1A4"/>
                </a:solidFill>
                <a:latin typeface="Open Sans" pitchFamily="34" charset="0"/>
                <a:ea typeface="Open Sans" pitchFamily="34" charset="0"/>
                <a:cs typeface="Open Sans" pitchFamily="34" charset="0"/>
              </a:rPr>
              <a:t>平安、太保：全面布局金融科技</a:t>
            </a:r>
            <a:endParaRPr lang="en-US" sz="1600" b="1" dirty="0">
              <a:solidFill>
                <a:schemeClr val="bg1"/>
              </a:solidFill>
              <a:latin typeface="Open Sans" pitchFamily="34" charset="0"/>
              <a:ea typeface="Open Sans" pitchFamily="34" charset="0"/>
              <a:cs typeface="Open Sans" pitchFamily="34" charset="0"/>
            </a:endParaRPr>
          </a:p>
          <a:p>
            <a:pPr defTabSz="1450940"/>
            <a:r>
              <a:rPr lang="zh-CN" altLang="en-US" sz="1400" dirty="0">
                <a:solidFill>
                  <a:schemeClr val="bg1"/>
                </a:solidFill>
                <a:latin typeface="Open Sans" pitchFamily="34" charset="0"/>
                <a:ea typeface="Open Sans" pitchFamily="34" charset="0"/>
                <a:cs typeface="Open Sans" pitchFamily="34" charset="0"/>
              </a:rPr>
              <a:t>中国平安旗下已经有</a:t>
            </a:r>
            <a:r>
              <a:rPr lang="en-US" altLang="zh-CN" sz="1400" dirty="0">
                <a:solidFill>
                  <a:schemeClr val="bg1"/>
                </a:solidFill>
                <a:latin typeface="Open Sans" pitchFamily="34" charset="0"/>
                <a:ea typeface="Open Sans" pitchFamily="34" charset="0"/>
                <a:cs typeface="Open Sans" pitchFamily="34" charset="0"/>
              </a:rPr>
              <a:t>10</a:t>
            </a:r>
            <a:r>
              <a:rPr lang="zh-CN" altLang="en-US" sz="1400" dirty="0">
                <a:solidFill>
                  <a:schemeClr val="bg1"/>
                </a:solidFill>
                <a:latin typeface="Open Sans" pitchFamily="34" charset="0"/>
                <a:ea typeface="Open Sans" pitchFamily="34" charset="0"/>
                <a:cs typeface="Open Sans" pitchFamily="34" charset="0"/>
              </a:rPr>
              <a:t>家科技类子公司，包括电子商务、医疗健康科技、智能科技等，太保集团也已投资多个细分领域科技公司，包括信息科技类、汽车产业类、医疗科技类等至少</a:t>
            </a:r>
            <a:r>
              <a:rPr lang="en-US" altLang="zh-CN" sz="1400" dirty="0">
                <a:solidFill>
                  <a:schemeClr val="bg1"/>
                </a:solidFill>
                <a:latin typeface="Open Sans" pitchFamily="34" charset="0"/>
                <a:ea typeface="Open Sans" pitchFamily="34" charset="0"/>
                <a:cs typeface="Open Sans" pitchFamily="34" charset="0"/>
              </a:rPr>
              <a:t>9</a:t>
            </a:r>
            <a:r>
              <a:rPr lang="zh-CN" altLang="en-US" sz="1400" dirty="0">
                <a:solidFill>
                  <a:schemeClr val="bg1"/>
                </a:solidFill>
                <a:latin typeface="Open Sans" pitchFamily="34" charset="0"/>
                <a:ea typeface="Open Sans" pitchFamily="34" charset="0"/>
                <a:cs typeface="Open Sans" pitchFamily="34" charset="0"/>
              </a:rPr>
              <a:t>家。</a:t>
            </a:r>
            <a:endParaRPr lang="en-US" sz="1400" dirty="0">
              <a:solidFill>
                <a:schemeClr val="bg1"/>
              </a:solidFill>
              <a:latin typeface="Open Sans" pitchFamily="34" charset="0"/>
              <a:ea typeface="Open Sans" pitchFamily="34" charset="0"/>
              <a:cs typeface="Open Sans" pitchFamily="34" charset="0"/>
            </a:endParaRPr>
          </a:p>
        </p:txBody>
      </p:sp>
      <p:grpSp>
        <p:nvGrpSpPr>
          <p:cNvPr id="39" name="Group 22">
            <a:extLst>
              <a:ext uri="{FF2B5EF4-FFF2-40B4-BE49-F238E27FC236}">
                <a16:creationId xmlns:a16="http://schemas.microsoft.com/office/drawing/2014/main" id="{E8836637-EAA9-47EF-85C0-925CB49FB1D4}"/>
              </a:ext>
            </a:extLst>
          </p:cNvPr>
          <p:cNvGrpSpPr/>
          <p:nvPr/>
        </p:nvGrpSpPr>
        <p:grpSpPr>
          <a:xfrm>
            <a:off x="6978602" y="5138181"/>
            <a:ext cx="427199" cy="412636"/>
            <a:chOff x="5099140" y="1309474"/>
            <a:chExt cx="439257" cy="424283"/>
          </a:xfrm>
          <a:solidFill>
            <a:schemeClr val="bg1"/>
          </a:solidFill>
        </p:grpSpPr>
        <p:sp>
          <p:nvSpPr>
            <p:cNvPr id="40" name="Rectangle 18">
              <a:extLst>
                <a:ext uri="{FF2B5EF4-FFF2-40B4-BE49-F238E27FC236}">
                  <a16:creationId xmlns:a16="http://schemas.microsoft.com/office/drawing/2014/main" id="{BBE8D7F9-C44E-47B6-9D2D-6E1C3203FD9A}"/>
                </a:ext>
              </a:extLst>
            </p:cNvPr>
            <p:cNvSpPr>
              <a:spLocks noChangeArrowheads="1"/>
            </p:cNvSpPr>
            <p:nvPr/>
          </p:nvSpPr>
          <p:spPr bwMode="auto">
            <a:xfrm>
              <a:off x="5256374" y="1479187"/>
              <a:ext cx="47421"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1" name="Rectangle 19">
              <a:extLst>
                <a:ext uri="{FF2B5EF4-FFF2-40B4-BE49-F238E27FC236}">
                  <a16:creationId xmlns:a16="http://schemas.microsoft.com/office/drawing/2014/main" id="{EA178C2A-A8F1-427F-BF88-F88B3F89EFC8}"/>
                </a:ext>
              </a:extLst>
            </p:cNvPr>
            <p:cNvSpPr>
              <a:spLocks noChangeArrowheads="1"/>
            </p:cNvSpPr>
            <p:nvPr/>
          </p:nvSpPr>
          <p:spPr bwMode="auto">
            <a:xfrm>
              <a:off x="5331247" y="1479187"/>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2" name="Rectangle 20">
              <a:extLst>
                <a:ext uri="{FF2B5EF4-FFF2-40B4-BE49-F238E27FC236}">
                  <a16:creationId xmlns:a16="http://schemas.microsoft.com/office/drawing/2014/main" id="{EB49B4A3-857E-49B7-977D-8EA685118255}"/>
                </a:ext>
              </a:extLst>
            </p:cNvPr>
            <p:cNvSpPr>
              <a:spLocks noChangeArrowheads="1"/>
            </p:cNvSpPr>
            <p:nvPr/>
          </p:nvSpPr>
          <p:spPr bwMode="auto">
            <a:xfrm>
              <a:off x="5408617" y="1479187"/>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3" name="Rectangle 21">
              <a:extLst>
                <a:ext uri="{FF2B5EF4-FFF2-40B4-BE49-F238E27FC236}">
                  <a16:creationId xmlns:a16="http://schemas.microsoft.com/office/drawing/2014/main" id="{36265A9D-2E6D-40C8-9115-77393BB93C75}"/>
                </a:ext>
              </a:extLst>
            </p:cNvPr>
            <p:cNvSpPr>
              <a:spLocks noChangeArrowheads="1"/>
            </p:cNvSpPr>
            <p:nvPr/>
          </p:nvSpPr>
          <p:spPr bwMode="auto">
            <a:xfrm>
              <a:off x="5256374" y="1546573"/>
              <a:ext cx="47421"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4" name="Rectangle 22">
              <a:extLst>
                <a:ext uri="{FF2B5EF4-FFF2-40B4-BE49-F238E27FC236}">
                  <a16:creationId xmlns:a16="http://schemas.microsoft.com/office/drawing/2014/main" id="{9A5FD2B4-4E30-4617-8ACB-92F7A528AD61}"/>
                </a:ext>
              </a:extLst>
            </p:cNvPr>
            <p:cNvSpPr>
              <a:spLocks noChangeArrowheads="1"/>
            </p:cNvSpPr>
            <p:nvPr/>
          </p:nvSpPr>
          <p:spPr bwMode="auto">
            <a:xfrm>
              <a:off x="5331247"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5" name="Rectangle 23">
              <a:extLst>
                <a:ext uri="{FF2B5EF4-FFF2-40B4-BE49-F238E27FC236}">
                  <a16:creationId xmlns:a16="http://schemas.microsoft.com/office/drawing/2014/main" id="{D8B4E4AC-CF33-4FC4-9C10-5D3740D8AB88}"/>
                </a:ext>
              </a:extLst>
            </p:cNvPr>
            <p:cNvSpPr>
              <a:spLocks noChangeArrowheads="1"/>
            </p:cNvSpPr>
            <p:nvPr/>
          </p:nvSpPr>
          <p:spPr bwMode="auto">
            <a:xfrm>
              <a:off x="5408617"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6" name="Rectangle 24">
              <a:extLst>
                <a:ext uri="{FF2B5EF4-FFF2-40B4-BE49-F238E27FC236}">
                  <a16:creationId xmlns:a16="http://schemas.microsoft.com/office/drawing/2014/main" id="{7C242763-4D38-4C69-89D3-4D69D7566291}"/>
                </a:ext>
              </a:extLst>
            </p:cNvPr>
            <p:cNvSpPr>
              <a:spLocks noChangeArrowheads="1"/>
            </p:cNvSpPr>
            <p:nvPr/>
          </p:nvSpPr>
          <p:spPr bwMode="auto">
            <a:xfrm>
              <a:off x="5256374" y="1618951"/>
              <a:ext cx="47421"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7" name="Rectangle 25">
              <a:extLst>
                <a:ext uri="{FF2B5EF4-FFF2-40B4-BE49-F238E27FC236}">
                  <a16:creationId xmlns:a16="http://schemas.microsoft.com/office/drawing/2014/main" id="{413FD1C8-0FF1-4584-89EF-ED105AF5ADA5}"/>
                </a:ext>
              </a:extLst>
            </p:cNvPr>
            <p:cNvSpPr>
              <a:spLocks noChangeArrowheads="1"/>
            </p:cNvSpPr>
            <p:nvPr/>
          </p:nvSpPr>
          <p:spPr bwMode="auto">
            <a:xfrm>
              <a:off x="5179005" y="1546573"/>
              <a:ext cx="49916" cy="47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8" name="Rectangle 26">
              <a:extLst>
                <a:ext uri="{FF2B5EF4-FFF2-40B4-BE49-F238E27FC236}">
                  <a16:creationId xmlns:a16="http://schemas.microsoft.com/office/drawing/2014/main" id="{7A3DD321-BE9C-4722-AD70-D2BA9DD493CC}"/>
                </a:ext>
              </a:extLst>
            </p:cNvPr>
            <p:cNvSpPr>
              <a:spLocks noChangeArrowheads="1"/>
            </p:cNvSpPr>
            <p:nvPr/>
          </p:nvSpPr>
          <p:spPr bwMode="auto">
            <a:xfrm>
              <a:off x="5179005"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9" name="Rectangle 27">
              <a:extLst>
                <a:ext uri="{FF2B5EF4-FFF2-40B4-BE49-F238E27FC236}">
                  <a16:creationId xmlns:a16="http://schemas.microsoft.com/office/drawing/2014/main" id="{4B6E2B1D-4FE8-4F13-9C8D-CAAE954D811D}"/>
                </a:ext>
              </a:extLst>
            </p:cNvPr>
            <p:cNvSpPr>
              <a:spLocks noChangeArrowheads="1"/>
            </p:cNvSpPr>
            <p:nvPr/>
          </p:nvSpPr>
          <p:spPr bwMode="auto">
            <a:xfrm>
              <a:off x="5331247"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0" name="Rectangle 28">
              <a:extLst>
                <a:ext uri="{FF2B5EF4-FFF2-40B4-BE49-F238E27FC236}">
                  <a16:creationId xmlns:a16="http://schemas.microsoft.com/office/drawing/2014/main" id="{D2BA0B4C-C29F-49F1-A185-1839301B7699}"/>
                </a:ext>
              </a:extLst>
            </p:cNvPr>
            <p:cNvSpPr>
              <a:spLocks noChangeArrowheads="1"/>
            </p:cNvSpPr>
            <p:nvPr/>
          </p:nvSpPr>
          <p:spPr bwMode="auto">
            <a:xfrm>
              <a:off x="5408617" y="1618951"/>
              <a:ext cx="49916" cy="449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1" name="Freeform 29">
              <a:extLst>
                <a:ext uri="{FF2B5EF4-FFF2-40B4-BE49-F238E27FC236}">
                  <a16:creationId xmlns:a16="http://schemas.microsoft.com/office/drawing/2014/main" id="{726386F6-27B2-4606-9669-82C497BEDD1A}"/>
                </a:ext>
              </a:extLst>
            </p:cNvPr>
            <p:cNvSpPr>
              <a:spLocks noEditPoints="1"/>
            </p:cNvSpPr>
            <p:nvPr/>
          </p:nvSpPr>
          <p:spPr bwMode="auto">
            <a:xfrm>
              <a:off x="5099140" y="1339424"/>
              <a:ext cx="439257" cy="394333"/>
            </a:xfrm>
            <a:custGeom>
              <a:avLst/>
              <a:gdLst>
                <a:gd name="T0" fmla="*/ 174 w 176"/>
                <a:gd name="T1" fmla="*/ 0 h 158"/>
                <a:gd name="T2" fmla="*/ 150 w 176"/>
                <a:gd name="T3" fmla="*/ 0 h 158"/>
                <a:gd name="T4" fmla="*/ 150 w 176"/>
                <a:gd name="T5" fmla="*/ 16 h 158"/>
                <a:gd name="T6" fmla="*/ 126 w 176"/>
                <a:gd name="T7" fmla="*/ 16 h 158"/>
                <a:gd name="T8" fmla="*/ 126 w 176"/>
                <a:gd name="T9" fmla="*/ 0 h 158"/>
                <a:gd name="T10" fmla="*/ 52 w 176"/>
                <a:gd name="T11" fmla="*/ 0 h 158"/>
                <a:gd name="T12" fmla="*/ 52 w 176"/>
                <a:gd name="T13" fmla="*/ 16 h 158"/>
                <a:gd name="T14" fmla="*/ 28 w 176"/>
                <a:gd name="T15" fmla="*/ 16 h 158"/>
                <a:gd name="T16" fmla="*/ 28 w 176"/>
                <a:gd name="T17" fmla="*/ 0 h 158"/>
                <a:gd name="T18" fmla="*/ 0 w 176"/>
                <a:gd name="T19" fmla="*/ 0 h 158"/>
                <a:gd name="T20" fmla="*/ 0 w 176"/>
                <a:gd name="T21" fmla="*/ 158 h 158"/>
                <a:gd name="T22" fmla="*/ 13 w 176"/>
                <a:gd name="T23" fmla="*/ 158 h 158"/>
                <a:gd name="T24" fmla="*/ 162 w 176"/>
                <a:gd name="T25" fmla="*/ 158 h 158"/>
                <a:gd name="T26" fmla="*/ 176 w 176"/>
                <a:gd name="T27" fmla="*/ 158 h 158"/>
                <a:gd name="T28" fmla="*/ 174 w 176"/>
                <a:gd name="T29" fmla="*/ 0 h 158"/>
                <a:gd name="T30" fmla="*/ 162 w 176"/>
                <a:gd name="T31" fmla="*/ 144 h 158"/>
                <a:gd name="T32" fmla="*/ 13 w 176"/>
                <a:gd name="T33" fmla="*/ 144 h 158"/>
                <a:gd name="T34" fmla="*/ 13 w 176"/>
                <a:gd name="T35" fmla="*/ 44 h 158"/>
                <a:gd name="T36" fmla="*/ 162 w 176"/>
                <a:gd name="T37" fmla="*/ 44 h 158"/>
                <a:gd name="T38" fmla="*/ 162 w 176"/>
                <a:gd name="T39" fmla="*/ 14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58">
                  <a:moveTo>
                    <a:pt x="174" y="0"/>
                  </a:moveTo>
                  <a:lnTo>
                    <a:pt x="150" y="0"/>
                  </a:lnTo>
                  <a:lnTo>
                    <a:pt x="150" y="16"/>
                  </a:lnTo>
                  <a:lnTo>
                    <a:pt x="126" y="16"/>
                  </a:lnTo>
                  <a:lnTo>
                    <a:pt x="126" y="0"/>
                  </a:lnTo>
                  <a:lnTo>
                    <a:pt x="52" y="0"/>
                  </a:lnTo>
                  <a:lnTo>
                    <a:pt x="52" y="16"/>
                  </a:lnTo>
                  <a:lnTo>
                    <a:pt x="28" y="16"/>
                  </a:lnTo>
                  <a:lnTo>
                    <a:pt x="28" y="0"/>
                  </a:lnTo>
                  <a:lnTo>
                    <a:pt x="0" y="0"/>
                  </a:lnTo>
                  <a:lnTo>
                    <a:pt x="0" y="158"/>
                  </a:lnTo>
                  <a:lnTo>
                    <a:pt x="13" y="158"/>
                  </a:lnTo>
                  <a:lnTo>
                    <a:pt x="162" y="158"/>
                  </a:lnTo>
                  <a:lnTo>
                    <a:pt x="176" y="158"/>
                  </a:lnTo>
                  <a:lnTo>
                    <a:pt x="174" y="0"/>
                  </a:lnTo>
                  <a:close/>
                  <a:moveTo>
                    <a:pt x="162" y="144"/>
                  </a:moveTo>
                  <a:lnTo>
                    <a:pt x="13" y="144"/>
                  </a:lnTo>
                  <a:lnTo>
                    <a:pt x="13" y="44"/>
                  </a:lnTo>
                  <a:lnTo>
                    <a:pt x="162" y="44"/>
                  </a:lnTo>
                  <a:lnTo>
                    <a:pt x="16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2" name="Rectangle 30">
              <a:extLst>
                <a:ext uri="{FF2B5EF4-FFF2-40B4-BE49-F238E27FC236}">
                  <a16:creationId xmlns:a16="http://schemas.microsoft.com/office/drawing/2014/main" id="{C49B610B-510D-4E84-B531-13D28E40552B}"/>
                </a:ext>
              </a:extLst>
            </p:cNvPr>
            <p:cNvSpPr>
              <a:spLocks noChangeArrowheads="1"/>
            </p:cNvSpPr>
            <p:nvPr/>
          </p:nvSpPr>
          <p:spPr bwMode="auto">
            <a:xfrm>
              <a:off x="5181500" y="1309474"/>
              <a:ext cx="37438" cy="59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3" name="Rectangle 31">
              <a:extLst>
                <a:ext uri="{FF2B5EF4-FFF2-40B4-BE49-F238E27FC236}">
                  <a16:creationId xmlns:a16="http://schemas.microsoft.com/office/drawing/2014/main" id="{60DB99F2-AC79-4382-9383-EA2412CF0951}"/>
                </a:ext>
              </a:extLst>
            </p:cNvPr>
            <p:cNvSpPr>
              <a:spLocks noChangeArrowheads="1"/>
            </p:cNvSpPr>
            <p:nvPr/>
          </p:nvSpPr>
          <p:spPr bwMode="auto">
            <a:xfrm>
              <a:off x="5428583" y="1309474"/>
              <a:ext cx="34941" cy="598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54" name="Freeform 35">
            <a:extLst>
              <a:ext uri="{FF2B5EF4-FFF2-40B4-BE49-F238E27FC236}">
                <a16:creationId xmlns:a16="http://schemas.microsoft.com/office/drawing/2014/main" id="{198363CB-2128-43BC-BD73-DCDBB390AA00}"/>
              </a:ext>
            </a:extLst>
          </p:cNvPr>
          <p:cNvSpPr>
            <a:spLocks noEditPoints="1"/>
          </p:cNvSpPr>
          <p:nvPr/>
        </p:nvSpPr>
        <p:spPr bwMode="auto">
          <a:xfrm>
            <a:off x="6938551" y="2107599"/>
            <a:ext cx="507299" cy="342245"/>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55" name="Group 38">
            <a:extLst>
              <a:ext uri="{FF2B5EF4-FFF2-40B4-BE49-F238E27FC236}">
                <a16:creationId xmlns:a16="http://schemas.microsoft.com/office/drawing/2014/main" id="{6FC2297F-BDD0-4C65-B361-2FF40C6DB4F4}"/>
              </a:ext>
            </a:extLst>
          </p:cNvPr>
          <p:cNvGrpSpPr/>
          <p:nvPr/>
        </p:nvGrpSpPr>
        <p:grpSpPr>
          <a:xfrm>
            <a:off x="6983455" y="3626692"/>
            <a:ext cx="417491" cy="470892"/>
            <a:chOff x="5513440" y="1766202"/>
            <a:chExt cx="429274" cy="484183"/>
          </a:xfrm>
          <a:solidFill>
            <a:schemeClr val="bg1"/>
          </a:solidFill>
        </p:grpSpPr>
        <p:sp>
          <p:nvSpPr>
            <p:cNvPr id="56" name="Freeform 147">
              <a:extLst>
                <a:ext uri="{FF2B5EF4-FFF2-40B4-BE49-F238E27FC236}">
                  <a16:creationId xmlns:a16="http://schemas.microsoft.com/office/drawing/2014/main" id="{37E3F697-5E8D-4E51-994E-050A414A4706}"/>
                </a:ext>
              </a:extLst>
            </p:cNvPr>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7" name="Freeform 148">
              <a:extLst>
                <a:ext uri="{FF2B5EF4-FFF2-40B4-BE49-F238E27FC236}">
                  <a16:creationId xmlns:a16="http://schemas.microsoft.com/office/drawing/2014/main" id="{A8762855-9CD8-4E74-9654-AC940E3CAC6B}"/>
                </a:ext>
              </a:extLst>
            </p:cNvPr>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8" name="Freeform 149">
              <a:extLst>
                <a:ext uri="{FF2B5EF4-FFF2-40B4-BE49-F238E27FC236}">
                  <a16:creationId xmlns:a16="http://schemas.microsoft.com/office/drawing/2014/main" id="{68D640AE-81D2-4B45-A3E5-88BA36427C87}"/>
                </a:ext>
              </a:extLst>
            </p:cNvPr>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2715521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a:extLst>
              <a:ext uri="{FF2B5EF4-FFF2-40B4-BE49-F238E27FC236}">
                <a16:creationId xmlns:a16="http://schemas.microsoft.com/office/drawing/2014/main" id="{7BAC1BA0-084C-4AB1-AB49-CF50F917847C}"/>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互联网保险公司</a:t>
            </a:r>
            <a:endParaRPr lang="en-CA" sz="4267" b="1" spc="-200" dirty="0">
              <a:solidFill>
                <a:schemeClr val="bg1"/>
              </a:solidFill>
              <a:latin typeface="Open Sans" pitchFamily="34" charset="0"/>
              <a:ea typeface="Open Sans" pitchFamily="34" charset="0"/>
              <a:cs typeface="Open Sans" pitchFamily="34" charset="0"/>
            </a:endParaRPr>
          </a:p>
        </p:txBody>
      </p:sp>
      <p:sp>
        <p:nvSpPr>
          <p:cNvPr id="3" name="Text Box 7">
            <a:extLst>
              <a:ext uri="{FF2B5EF4-FFF2-40B4-BE49-F238E27FC236}">
                <a16:creationId xmlns:a16="http://schemas.microsoft.com/office/drawing/2014/main" id="{8D5484E8-44F3-4FE6-A5D4-F69AF0393A67}"/>
              </a:ext>
            </a:extLst>
          </p:cNvPr>
          <p:cNvSpPr txBox="1">
            <a:spLocks noChangeArrowheads="1"/>
          </p:cNvSpPr>
          <p:nvPr/>
        </p:nvSpPr>
        <p:spPr bwMode="auto">
          <a:xfrm>
            <a:off x="738423" y="1357948"/>
            <a:ext cx="10725541" cy="307777"/>
          </a:xfrm>
          <a:prstGeom prst="rect">
            <a:avLst/>
          </a:prstGeom>
          <a:noFill/>
          <a:ln w="9525">
            <a:noFill/>
            <a:miter lim="800000"/>
            <a:headEnd/>
            <a:tailEnd/>
          </a:ln>
        </p:spPr>
        <p:txBody>
          <a:bodyPr wrap="square" lIns="60960" tIns="30480" rIns="60960" bIns="30480" anchor="ctr">
            <a:spAutoFit/>
          </a:bodyPr>
          <a:lstStyle/>
          <a:p>
            <a:pPr algn="ctr" defTabSz="1450940"/>
            <a:r>
              <a:rPr lang="en-US" altLang="zh-CN" sz="1600" dirty="0">
                <a:solidFill>
                  <a:schemeClr val="bg1"/>
                </a:solidFill>
                <a:latin typeface="Open Sans Semibold" pitchFamily="34" charset="0"/>
                <a:ea typeface="Open Sans Semibold" pitchFamily="34" charset="0"/>
                <a:cs typeface="Open Sans Semibold" pitchFamily="34" charset="0"/>
              </a:rPr>
              <a:t>--------------------</a:t>
            </a:r>
            <a:endParaRPr lang="en-US" sz="1600" dirty="0">
              <a:solidFill>
                <a:schemeClr val="bg1"/>
              </a:solidFill>
              <a:latin typeface="Open Sans Semibold" pitchFamily="34" charset="0"/>
              <a:ea typeface="Open Sans Semibold" pitchFamily="34" charset="0"/>
              <a:cs typeface="Open Sans Semibold" pitchFamily="34" charset="0"/>
            </a:endParaRPr>
          </a:p>
        </p:txBody>
      </p:sp>
      <p:grpSp>
        <p:nvGrpSpPr>
          <p:cNvPr id="4" name="Group 23">
            <a:extLst>
              <a:ext uri="{FF2B5EF4-FFF2-40B4-BE49-F238E27FC236}">
                <a16:creationId xmlns:a16="http://schemas.microsoft.com/office/drawing/2014/main" id="{1AED9FF6-7171-4D88-AEF9-A750A7328917}"/>
              </a:ext>
            </a:extLst>
          </p:cNvPr>
          <p:cNvGrpSpPr/>
          <p:nvPr/>
        </p:nvGrpSpPr>
        <p:grpSpPr>
          <a:xfrm>
            <a:off x="609601" y="3480616"/>
            <a:ext cx="5732121" cy="2589984"/>
            <a:chOff x="457200" y="2610462"/>
            <a:chExt cx="4299091" cy="1942488"/>
          </a:xfrm>
        </p:grpSpPr>
        <p:sp>
          <p:nvSpPr>
            <p:cNvPr id="5" name="Rectangle 21">
              <a:extLst>
                <a:ext uri="{FF2B5EF4-FFF2-40B4-BE49-F238E27FC236}">
                  <a16:creationId xmlns:a16="http://schemas.microsoft.com/office/drawing/2014/main" id="{92B481B7-7A56-40AD-820C-CB0A28EBD44D}"/>
                </a:ext>
              </a:extLst>
            </p:cNvPr>
            <p:cNvSpPr/>
            <p:nvPr/>
          </p:nvSpPr>
          <p:spPr>
            <a:xfrm>
              <a:off x="457200" y="2610462"/>
              <a:ext cx="3962400" cy="1942488"/>
            </a:xfrm>
            <a:prstGeom prst="rect">
              <a:avLst/>
            </a:prstGeom>
            <a:solidFill>
              <a:srgbClr val="0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ight Triangle 22">
              <a:extLst>
                <a:ext uri="{FF2B5EF4-FFF2-40B4-BE49-F238E27FC236}">
                  <a16:creationId xmlns:a16="http://schemas.microsoft.com/office/drawing/2014/main" id="{6C1D63D4-DFC3-4D8B-B8FB-F35D1D8F1C5B}"/>
                </a:ext>
              </a:extLst>
            </p:cNvPr>
            <p:cNvSpPr/>
            <p:nvPr/>
          </p:nvSpPr>
          <p:spPr>
            <a:xfrm flipV="1">
              <a:off x="4082909" y="2610462"/>
              <a:ext cx="673382" cy="673382"/>
            </a:xfrm>
            <a:prstGeom prst="rtTriangle">
              <a:avLst/>
            </a:prstGeom>
            <a:solidFill>
              <a:srgbClr val="0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9" name="Text Box 10">
            <a:extLst>
              <a:ext uri="{FF2B5EF4-FFF2-40B4-BE49-F238E27FC236}">
                <a16:creationId xmlns:a16="http://schemas.microsoft.com/office/drawing/2014/main" id="{93CCCD3B-407D-433A-8B7F-227DCB705877}"/>
              </a:ext>
            </a:extLst>
          </p:cNvPr>
          <p:cNvSpPr txBox="1">
            <a:spLocks noChangeArrowheads="1"/>
          </p:cNvSpPr>
          <p:nvPr/>
        </p:nvSpPr>
        <p:spPr bwMode="auto">
          <a:xfrm>
            <a:off x="813600" y="3654303"/>
            <a:ext cx="2219324" cy="1754326"/>
          </a:xfrm>
          <a:prstGeom prst="rect">
            <a:avLst/>
          </a:prstGeom>
          <a:noFill/>
          <a:ln w="9525">
            <a:noFill/>
            <a:miter lim="800000"/>
            <a:headEnd/>
            <a:tailEnd/>
          </a:ln>
        </p:spPr>
        <p:txBody>
          <a:bodyPr wrap="square" lIns="60960" tIns="30480" rIns="60960" bIns="30480">
            <a:spAutoFit/>
          </a:bodyPr>
          <a:lstStyle/>
          <a:p>
            <a:pPr defTabSz="1450940">
              <a:lnSpc>
                <a:spcPct val="150000"/>
              </a:lnSpc>
            </a:pPr>
            <a:r>
              <a:rPr lang="zh-CN" altLang="en-US" sz="1600" b="1" dirty="0">
                <a:solidFill>
                  <a:schemeClr val="bg1"/>
                </a:solidFill>
                <a:latin typeface="Open Sans" pitchFamily="34" charset="0"/>
                <a:ea typeface="Open Sans" pitchFamily="34" charset="0"/>
                <a:cs typeface="Open Sans" pitchFamily="34" charset="0"/>
              </a:rPr>
              <a:t>特点 </a:t>
            </a:r>
            <a:r>
              <a:rPr lang="en-US" altLang="zh-CN" sz="1600" b="1" dirty="0">
                <a:solidFill>
                  <a:schemeClr val="bg1"/>
                </a:solidFill>
                <a:latin typeface="Open Sans" pitchFamily="34" charset="0"/>
                <a:ea typeface="Open Sans" pitchFamily="34" charset="0"/>
                <a:cs typeface="Open Sans" pitchFamily="34" charset="0"/>
              </a:rPr>
              <a:t>1</a:t>
            </a:r>
            <a:r>
              <a:rPr lang="zh-CN" altLang="en-US" sz="1600" b="1" dirty="0">
                <a:solidFill>
                  <a:schemeClr val="bg1"/>
                </a:solidFill>
                <a:latin typeface="Open Sans" pitchFamily="34" charset="0"/>
                <a:ea typeface="Open Sans" pitchFamily="34" charset="0"/>
                <a:cs typeface="Open Sans" pitchFamily="34" charset="0"/>
              </a:rPr>
              <a:t>：</a:t>
            </a:r>
            <a:endParaRPr lang="en-US" altLang="zh-CN" sz="1600" b="1" dirty="0">
              <a:solidFill>
                <a:schemeClr val="bg1"/>
              </a:solidFill>
              <a:latin typeface="Open Sans" pitchFamily="34" charset="0"/>
              <a:ea typeface="Open Sans" pitchFamily="34" charset="0"/>
              <a:cs typeface="Open Sans" pitchFamily="34" charset="0"/>
            </a:endParaRPr>
          </a:p>
          <a:p>
            <a:pPr defTabSz="1450940">
              <a:lnSpc>
                <a:spcPct val="150000"/>
              </a:lnSpc>
            </a:pPr>
            <a:r>
              <a:rPr lang="zh-CN" altLang="en-US" sz="1600" b="1" dirty="0">
                <a:solidFill>
                  <a:schemeClr val="bg1"/>
                </a:solidFill>
                <a:latin typeface="Open Sans" pitchFamily="34" charset="0"/>
                <a:ea typeface="Open Sans" pitchFamily="34" charset="0"/>
                <a:cs typeface="Open Sans" pitchFamily="34" charset="0"/>
              </a:rPr>
              <a:t>销售渠道以线上为主</a:t>
            </a:r>
            <a:endParaRPr lang="en-US" sz="1600" b="1" dirty="0">
              <a:solidFill>
                <a:schemeClr val="bg1"/>
              </a:solidFill>
              <a:latin typeface="Open Sans" pitchFamily="34" charset="0"/>
              <a:ea typeface="Open Sans" pitchFamily="34" charset="0"/>
              <a:cs typeface="Open Sans" pitchFamily="34" charset="0"/>
            </a:endParaRPr>
          </a:p>
          <a:p>
            <a:pPr defTabSz="1450940"/>
            <a:endParaRPr lang="en-US" altLang="zh-CN" sz="1400" dirty="0">
              <a:solidFill>
                <a:schemeClr val="bg1"/>
              </a:solidFill>
              <a:latin typeface="Open Sans" pitchFamily="34" charset="0"/>
              <a:ea typeface="Open Sans" pitchFamily="34" charset="0"/>
              <a:cs typeface="Open Sans" pitchFamily="34" charset="0"/>
            </a:endParaRPr>
          </a:p>
          <a:p>
            <a:pPr defTabSz="1450940"/>
            <a:r>
              <a:rPr lang="zh-CN" altLang="en-US" sz="1600" dirty="0">
                <a:solidFill>
                  <a:schemeClr val="bg1"/>
                </a:solidFill>
                <a:latin typeface="Open Sans" pitchFamily="34" charset="0"/>
                <a:ea typeface="Open Sans" pitchFamily="34" charset="0"/>
                <a:cs typeface="Open Sans" pitchFamily="34" charset="0"/>
              </a:rPr>
              <a:t>主要通过自营网站、移动端和第三方互联网平台等渠道开展。</a:t>
            </a:r>
            <a:endParaRPr lang="en-US" sz="1600" dirty="0">
              <a:solidFill>
                <a:schemeClr val="bg1"/>
              </a:solidFill>
              <a:latin typeface="Open Sans" pitchFamily="34" charset="0"/>
              <a:ea typeface="Open Sans" pitchFamily="34" charset="0"/>
              <a:cs typeface="Open Sans" pitchFamily="34" charset="0"/>
            </a:endParaRPr>
          </a:p>
        </p:txBody>
      </p:sp>
      <p:sp>
        <p:nvSpPr>
          <p:cNvPr id="20" name="Text Box 10">
            <a:extLst>
              <a:ext uri="{FF2B5EF4-FFF2-40B4-BE49-F238E27FC236}">
                <a16:creationId xmlns:a16="http://schemas.microsoft.com/office/drawing/2014/main" id="{3ED89876-287F-4ABD-B66C-F2DA0A0D36A6}"/>
              </a:ext>
            </a:extLst>
          </p:cNvPr>
          <p:cNvSpPr txBox="1">
            <a:spLocks noChangeArrowheads="1"/>
          </p:cNvSpPr>
          <p:nvPr/>
        </p:nvSpPr>
        <p:spPr bwMode="auto">
          <a:xfrm>
            <a:off x="3477520" y="3616805"/>
            <a:ext cx="2219324" cy="2425921"/>
          </a:xfrm>
          <a:prstGeom prst="rect">
            <a:avLst/>
          </a:prstGeom>
          <a:noFill/>
          <a:ln w="9525">
            <a:noFill/>
            <a:miter lim="800000"/>
            <a:headEnd/>
            <a:tailEnd/>
          </a:ln>
        </p:spPr>
        <p:txBody>
          <a:bodyPr wrap="square" lIns="60960" tIns="30480" rIns="60960" bIns="30480">
            <a:spAutoFit/>
          </a:bodyPr>
          <a:lstStyle/>
          <a:p>
            <a:pPr defTabSz="1450940">
              <a:lnSpc>
                <a:spcPct val="150000"/>
              </a:lnSpc>
            </a:pPr>
            <a:r>
              <a:rPr lang="zh-CN" altLang="en-US" sz="1600" b="1" dirty="0">
                <a:solidFill>
                  <a:schemeClr val="bg1"/>
                </a:solidFill>
                <a:latin typeface="Open Sans" pitchFamily="34" charset="0"/>
                <a:ea typeface="Open Sans" pitchFamily="34" charset="0"/>
                <a:cs typeface="Open Sans" pitchFamily="34" charset="0"/>
              </a:rPr>
              <a:t>特点 </a:t>
            </a:r>
            <a:r>
              <a:rPr lang="en-US" altLang="zh-CN" sz="1600" b="1" dirty="0">
                <a:solidFill>
                  <a:schemeClr val="bg1"/>
                </a:solidFill>
                <a:latin typeface="Open Sans" pitchFamily="34" charset="0"/>
                <a:ea typeface="Open Sans" pitchFamily="34" charset="0"/>
                <a:cs typeface="Open Sans" pitchFamily="34" charset="0"/>
              </a:rPr>
              <a:t>2</a:t>
            </a:r>
            <a:r>
              <a:rPr lang="zh-CN" altLang="en-US" sz="1600" b="1" dirty="0">
                <a:solidFill>
                  <a:schemeClr val="bg1"/>
                </a:solidFill>
                <a:latin typeface="Open Sans" pitchFamily="34" charset="0"/>
                <a:ea typeface="Open Sans" pitchFamily="34" charset="0"/>
                <a:cs typeface="Open Sans" pitchFamily="34" charset="0"/>
              </a:rPr>
              <a:t>：</a:t>
            </a:r>
            <a:endParaRPr lang="en-US" altLang="zh-CN" sz="1600" b="1" dirty="0">
              <a:solidFill>
                <a:schemeClr val="bg1"/>
              </a:solidFill>
              <a:latin typeface="Open Sans" pitchFamily="34" charset="0"/>
              <a:ea typeface="Open Sans" pitchFamily="34" charset="0"/>
              <a:cs typeface="Open Sans" pitchFamily="34" charset="0"/>
            </a:endParaRPr>
          </a:p>
          <a:p>
            <a:pPr defTabSz="1450940">
              <a:lnSpc>
                <a:spcPct val="150000"/>
              </a:lnSpc>
            </a:pPr>
            <a:r>
              <a:rPr lang="zh-CN" altLang="en-US" sz="1600" b="1" dirty="0">
                <a:solidFill>
                  <a:schemeClr val="bg1"/>
                </a:solidFill>
                <a:latin typeface="Open Sans" pitchFamily="34" charset="0"/>
                <a:ea typeface="Open Sans" pitchFamily="34" charset="0"/>
                <a:cs typeface="Open Sans" pitchFamily="34" charset="0"/>
              </a:rPr>
              <a:t>保险各环节数字化重塑</a:t>
            </a:r>
            <a:endParaRPr lang="en-US" altLang="zh-CN" sz="1600" b="1" dirty="0">
              <a:solidFill>
                <a:schemeClr val="bg1"/>
              </a:solidFill>
              <a:latin typeface="Open Sans" pitchFamily="34" charset="0"/>
              <a:ea typeface="Open Sans" pitchFamily="34" charset="0"/>
              <a:cs typeface="Open Sans" pitchFamily="34" charset="0"/>
            </a:endParaRPr>
          </a:p>
          <a:p>
            <a:pPr defTabSz="1450940"/>
            <a:endParaRPr lang="en-US" altLang="zh-CN" b="1" dirty="0">
              <a:solidFill>
                <a:schemeClr val="bg1"/>
              </a:solidFill>
              <a:latin typeface="Open Sans" pitchFamily="34" charset="0"/>
              <a:ea typeface="Open Sans" pitchFamily="34" charset="0"/>
              <a:cs typeface="Open Sans" pitchFamily="34" charset="0"/>
            </a:endParaRPr>
          </a:p>
          <a:p>
            <a:pPr defTabSz="1450940"/>
            <a:r>
              <a:rPr lang="zh-CN" altLang="en-US" sz="1600" dirty="0">
                <a:solidFill>
                  <a:schemeClr val="bg1"/>
                </a:solidFill>
                <a:latin typeface="Open Sans" pitchFamily="34" charset="0"/>
                <a:ea typeface="Open Sans" pitchFamily="34" charset="0"/>
                <a:cs typeface="Open Sans" pitchFamily="34" charset="0"/>
              </a:rPr>
              <a:t>产品设计、定价及承销、营销和分销、索赔结算等各个环节进行数字化重塑。</a:t>
            </a:r>
          </a:p>
          <a:p>
            <a:pPr defTabSz="1450940">
              <a:lnSpc>
                <a:spcPct val="200000"/>
              </a:lnSpc>
            </a:pPr>
            <a:endParaRPr lang="en-US" sz="1400" dirty="0">
              <a:solidFill>
                <a:schemeClr val="bg1"/>
              </a:solidFill>
              <a:latin typeface="Open Sans" pitchFamily="34" charset="0"/>
              <a:ea typeface="Open Sans" pitchFamily="34" charset="0"/>
              <a:cs typeface="Open Sans" pitchFamily="34" charset="0"/>
            </a:endParaRPr>
          </a:p>
        </p:txBody>
      </p:sp>
      <p:cxnSp>
        <p:nvCxnSpPr>
          <p:cNvPr id="21" name="Straight Connector 25">
            <a:extLst>
              <a:ext uri="{FF2B5EF4-FFF2-40B4-BE49-F238E27FC236}">
                <a16:creationId xmlns:a16="http://schemas.microsoft.com/office/drawing/2014/main" id="{087555EF-A40E-4ACB-B53C-5B2138B52C11}"/>
              </a:ext>
            </a:extLst>
          </p:cNvPr>
          <p:cNvCxnSpPr/>
          <p:nvPr/>
        </p:nvCxnSpPr>
        <p:spPr>
          <a:xfrm>
            <a:off x="3251200" y="3858041"/>
            <a:ext cx="0" cy="18870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 Box 10">
            <a:extLst>
              <a:ext uri="{FF2B5EF4-FFF2-40B4-BE49-F238E27FC236}">
                <a16:creationId xmlns:a16="http://schemas.microsoft.com/office/drawing/2014/main" id="{19A20936-34C6-4473-8BD0-DA75725EA0E7}"/>
              </a:ext>
            </a:extLst>
          </p:cNvPr>
          <p:cNvSpPr txBox="1">
            <a:spLocks noChangeArrowheads="1"/>
          </p:cNvSpPr>
          <p:nvPr/>
        </p:nvSpPr>
        <p:spPr bwMode="auto">
          <a:xfrm>
            <a:off x="563897" y="1727955"/>
            <a:ext cx="5777825" cy="1415772"/>
          </a:xfrm>
          <a:prstGeom prst="rect">
            <a:avLst/>
          </a:prstGeom>
          <a:noFill/>
          <a:ln w="9525">
            <a:noFill/>
            <a:miter lim="800000"/>
            <a:headEnd/>
            <a:tailEnd/>
          </a:ln>
        </p:spPr>
        <p:txBody>
          <a:bodyPr wrap="square" lIns="60960" tIns="30480" rIns="60960" bIns="30480">
            <a:spAutoFit/>
          </a:bodyPr>
          <a:lstStyle/>
          <a:p>
            <a:pPr defTabSz="1450940">
              <a:lnSpc>
                <a:spcPct val="200000"/>
              </a:lnSpc>
            </a:pPr>
            <a:r>
              <a:rPr lang="zh-CN" altLang="en-US" sz="2000" b="1" dirty="0">
                <a:solidFill>
                  <a:srgbClr val="45C1A4"/>
                </a:solidFill>
                <a:latin typeface="Open Sans" pitchFamily="34" charset="0"/>
                <a:ea typeface="Open Sans" pitchFamily="34" charset="0"/>
                <a:cs typeface="Open Sans" pitchFamily="34" charset="0"/>
              </a:rPr>
              <a:t>定义</a:t>
            </a:r>
            <a:endParaRPr lang="en-US" sz="2000" b="1" dirty="0">
              <a:solidFill>
                <a:schemeClr val="bg1"/>
              </a:solidFill>
              <a:latin typeface="Open Sans" pitchFamily="34" charset="0"/>
              <a:ea typeface="Open Sans" pitchFamily="34" charset="0"/>
              <a:cs typeface="Open Sans" pitchFamily="34" charset="0"/>
            </a:endParaRPr>
          </a:p>
          <a:p>
            <a:pPr defTabSz="1450940"/>
            <a:r>
              <a:rPr lang="zh-CN" altLang="en-US" sz="1600" dirty="0">
                <a:solidFill>
                  <a:schemeClr val="bg1"/>
                </a:solidFill>
                <a:latin typeface="Open Sans" pitchFamily="34" charset="0"/>
                <a:ea typeface="Open Sans" pitchFamily="34" charset="0"/>
                <a:cs typeface="Open Sans" pitchFamily="34" charset="0"/>
              </a:rPr>
              <a:t>全新的互联网保险公司专指国内持有互联网保险公司牌照的公司，对于国外的公司，则指业务完全通过互联网渠道开展或以线上业务为主的承保公司。</a:t>
            </a:r>
            <a:endParaRPr lang="en-US" sz="1600" dirty="0">
              <a:solidFill>
                <a:schemeClr val="bg1"/>
              </a:solidFill>
              <a:latin typeface="Open Sans" pitchFamily="34" charset="0"/>
              <a:ea typeface="Open Sans" pitchFamily="34" charset="0"/>
              <a:cs typeface="Open Sans" pitchFamily="34" charset="0"/>
            </a:endParaRPr>
          </a:p>
        </p:txBody>
      </p:sp>
      <p:sp>
        <p:nvSpPr>
          <p:cNvPr id="44" name="Rounded Rectangle 54">
            <a:extLst>
              <a:ext uri="{FF2B5EF4-FFF2-40B4-BE49-F238E27FC236}">
                <a16:creationId xmlns:a16="http://schemas.microsoft.com/office/drawing/2014/main" id="{381B0A1C-6527-455C-84F9-70786FD4F247}"/>
              </a:ext>
            </a:extLst>
          </p:cNvPr>
          <p:cNvSpPr/>
          <p:nvPr/>
        </p:nvSpPr>
        <p:spPr>
          <a:xfrm>
            <a:off x="6786318" y="1917265"/>
            <a:ext cx="4677646" cy="4153335"/>
          </a:xfrm>
          <a:prstGeom prst="roundRect">
            <a:avLst>
              <a:gd name="adj" fmla="val 5186"/>
            </a:avLst>
          </a:prstGeom>
          <a:noFill/>
          <a:ln w="9525">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aphicFrame>
        <p:nvGraphicFramePr>
          <p:cNvPr id="84" name="图示 83">
            <a:extLst>
              <a:ext uri="{FF2B5EF4-FFF2-40B4-BE49-F238E27FC236}">
                <a16:creationId xmlns:a16="http://schemas.microsoft.com/office/drawing/2014/main" id="{CBEAED45-C047-4CCE-A382-EDC5D350A790}"/>
              </a:ext>
            </a:extLst>
          </p:cNvPr>
          <p:cNvGraphicFramePr/>
          <p:nvPr>
            <p:extLst/>
          </p:nvPr>
        </p:nvGraphicFramePr>
        <p:xfrm>
          <a:off x="7235239" y="2487221"/>
          <a:ext cx="3657600" cy="3012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9555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a:extLst>
              <a:ext uri="{FF2B5EF4-FFF2-40B4-BE49-F238E27FC236}">
                <a16:creationId xmlns:a16="http://schemas.microsoft.com/office/drawing/2014/main" id="{34FE9C90-ECD9-41D9-AC7A-F86FE0EB0E09}"/>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互联网保险公司</a:t>
            </a:r>
            <a:endParaRPr lang="en-CA" sz="4267" b="1" spc="-200" dirty="0">
              <a:solidFill>
                <a:schemeClr val="bg1"/>
              </a:solidFill>
              <a:latin typeface="Open Sans" pitchFamily="34" charset="0"/>
              <a:ea typeface="Open Sans" pitchFamily="34" charset="0"/>
              <a:cs typeface="Open Sans" pitchFamily="34" charset="0"/>
            </a:endParaRPr>
          </a:p>
        </p:txBody>
      </p:sp>
      <p:sp>
        <p:nvSpPr>
          <p:cNvPr id="3" name="Text Box 7">
            <a:extLst>
              <a:ext uri="{FF2B5EF4-FFF2-40B4-BE49-F238E27FC236}">
                <a16:creationId xmlns:a16="http://schemas.microsoft.com/office/drawing/2014/main" id="{CAEEBB5F-B50D-4C74-A55F-0F13ABB66E93}"/>
              </a:ext>
            </a:extLst>
          </p:cNvPr>
          <p:cNvSpPr txBox="1">
            <a:spLocks noChangeArrowheads="1"/>
          </p:cNvSpPr>
          <p:nvPr/>
        </p:nvSpPr>
        <p:spPr bwMode="auto">
          <a:xfrm>
            <a:off x="738423" y="1357948"/>
            <a:ext cx="10725541" cy="307777"/>
          </a:xfrm>
          <a:prstGeom prst="rect">
            <a:avLst/>
          </a:prstGeom>
          <a:noFill/>
          <a:ln w="9525">
            <a:noFill/>
            <a:miter lim="800000"/>
            <a:headEnd/>
            <a:tailEnd/>
          </a:ln>
        </p:spPr>
        <p:txBody>
          <a:bodyPr wrap="square" lIns="60960" tIns="30480" rIns="60960" bIns="30480" anchor="ctr">
            <a:spAutoFit/>
          </a:bodyPr>
          <a:lstStyle/>
          <a:p>
            <a:pPr algn="ctr" defTabSz="1450940"/>
            <a:r>
              <a:rPr lang="zh-CN" altLang="en-US" sz="1600" dirty="0">
                <a:solidFill>
                  <a:schemeClr val="bg1"/>
                </a:solidFill>
                <a:latin typeface="Open Sans Semibold" pitchFamily="34" charset="0"/>
                <a:ea typeface="Open Sans Semibold" pitchFamily="34" charset="0"/>
                <a:cs typeface="Open Sans Semibold" pitchFamily="34" charset="0"/>
              </a:rPr>
              <a:t>案例</a:t>
            </a:r>
            <a:r>
              <a:rPr lang="en-US" altLang="zh-CN" sz="1600" dirty="0">
                <a:solidFill>
                  <a:schemeClr val="bg1"/>
                </a:solidFill>
                <a:latin typeface="Open Sans Semibold" pitchFamily="34" charset="0"/>
                <a:ea typeface="Open Sans Semibold" pitchFamily="34" charset="0"/>
                <a:cs typeface="Open Sans Semibold" pitchFamily="34" charset="0"/>
              </a:rPr>
              <a:t>--</a:t>
            </a:r>
            <a:r>
              <a:rPr lang="zh-CN" altLang="en-US" sz="1600" dirty="0">
                <a:solidFill>
                  <a:schemeClr val="bg1"/>
                </a:solidFill>
                <a:latin typeface="Open Sans Semibold" pitchFamily="34" charset="0"/>
                <a:ea typeface="Open Sans Semibold" pitchFamily="34" charset="0"/>
                <a:cs typeface="Open Sans Semibold" pitchFamily="34" charset="0"/>
              </a:rPr>
              <a:t>众安保险</a:t>
            </a:r>
            <a:endParaRPr lang="en-US" sz="1600" dirty="0">
              <a:solidFill>
                <a:schemeClr val="bg1"/>
              </a:solidFill>
              <a:latin typeface="Open Sans Semibold" pitchFamily="34" charset="0"/>
              <a:ea typeface="Open Sans Semibold" pitchFamily="34" charset="0"/>
              <a:cs typeface="Open Sans Semibold" pitchFamily="34" charset="0"/>
            </a:endParaRPr>
          </a:p>
        </p:txBody>
      </p:sp>
      <p:graphicFrame>
        <p:nvGraphicFramePr>
          <p:cNvPr id="28" name="表格 27">
            <a:extLst>
              <a:ext uri="{FF2B5EF4-FFF2-40B4-BE49-F238E27FC236}">
                <a16:creationId xmlns:a16="http://schemas.microsoft.com/office/drawing/2014/main" id="{A342A8DE-5E61-4FC0-93C0-45CB2A389D69}"/>
              </a:ext>
            </a:extLst>
          </p:cNvPr>
          <p:cNvGraphicFramePr>
            <a:graphicFrameLocks noGrp="1"/>
          </p:cNvGraphicFramePr>
          <p:nvPr>
            <p:extLst>
              <p:ext uri="{D42A27DB-BD31-4B8C-83A1-F6EECF244321}">
                <p14:modId xmlns:p14="http://schemas.microsoft.com/office/powerpoint/2010/main" val="4290623557"/>
              </p:ext>
            </p:extLst>
          </p:nvPr>
        </p:nvGraphicFramePr>
        <p:xfrm>
          <a:off x="2529840" y="2184400"/>
          <a:ext cx="7132320" cy="3474720"/>
        </p:xfrm>
        <a:graphic>
          <a:graphicData uri="http://schemas.openxmlformats.org/drawingml/2006/table">
            <a:tbl>
              <a:tblPr>
                <a:tableStyleId>{D113A9D2-9D6B-4929-AA2D-F23B5EE8CBE7}</a:tableStyleId>
              </a:tblPr>
              <a:tblGrid>
                <a:gridCol w="1285579">
                  <a:extLst>
                    <a:ext uri="{9D8B030D-6E8A-4147-A177-3AD203B41FA5}">
                      <a16:colId xmlns:a16="http://schemas.microsoft.com/office/drawing/2014/main" val="3420517921"/>
                    </a:ext>
                  </a:extLst>
                </a:gridCol>
                <a:gridCol w="5846741">
                  <a:extLst>
                    <a:ext uri="{9D8B030D-6E8A-4147-A177-3AD203B41FA5}">
                      <a16:colId xmlns:a16="http://schemas.microsoft.com/office/drawing/2014/main" val="2821745219"/>
                    </a:ext>
                  </a:extLst>
                </a:gridCol>
              </a:tblGrid>
              <a:tr h="386080">
                <a:tc>
                  <a:txBody>
                    <a:bodyPr/>
                    <a:lstStyle/>
                    <a:p>
                      <a:pPr algn="ctr" fontAlgn="ctr"/>
                      <a:r>
                        <a:rPr lang="en-US" altLang="zh-CN" sz="1600" u="none" strike="noStrike">
                          <a:effectLst/>
                        </a:rPr>
                        <a:t>2013</a:t>
                      </a:r>
                      <a:r>
                        <a:rPr lang="zh-CN" altLang="en-US" sz="1600" u="none" strike="noStrike">
                          <a:effectLst/>
                        </a:rPr>
                        <a:t>年</a:t>
                      </a:r>
                      <a:r>
                        <a:rPr lang="en-US" altLang="zh-CN" sz="1600" u="none" strike="noStrike">
                          <a:effectLst/>
                        </a:rPr>
                        <a:t>9</a:t>
                      </a:r>
                      <a:r>
                        <a:rPr lang="zh-CN" altLang="en-US" sz="1600" u="none" strike="noStrike">
                          <a:effectLst/>
                        </a:rPr>
                        <a:t>月</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600" u="none" strike="noStrike" dirty="0">
                          <a:effectLst/>
                        </a:rPr>
                        <a:t>获中国保监会同意开业批复，成为国内首家互联网保险公司</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806067419"/>
                  </a:ext>
                </a:extLst>
              </a:tr>
              <a:tr h="386080">
                <a:tc>
                  <a:txBody>
                    <a:bodyPr/>
                    <a:lstStyle/>
                    <a:p>
                      <a:pPr algn="ctr" fontAlgn="ctr"/>
                      <a:r>
                        <a:rPr lang="en-US" altLang="zh-CN" sz="1600" u="none" strike="noStrike">
                          <a:effectLst/>
                        </a:rPr>
                        <a:t>2014</a:t>
                      </a:r>
                      <a:r>
                        <a:rPr lang="zh-CN" altLang="en-US" sz="1600" u="none" strike="noStrike">
                          <a:effectLst/>
                        </a:rPr>
                        <a:t>年</a:t>
                      </a:r>
                      <a:r>
                        <a:rPr lang="en-US" altLang="zh-CN" sz="1600" u="none" strike="noStrike">
                          <a:effectLst/>
                        </a:rPr>
                        <a:t>3</a:t>
                      </a:r>
                      <a:r>
                        <a:rPr lang="zh-CN" altLang="en-US" sz="1600" u="none" strike="noStrike">
                          <a:effectLst/>
                        </a:rPr>
                        <a:t>月</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600" u="none" strike="noStrike">
                          <a:effectLst/>
                        </a:rPr>
                        <a:t>“短期健康及意外保险”获批</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56774331"/>
                  </a:ext>
                </a:extLst>
              </a:tr>
              <a:tr h="386080">
                <a:tc>
                  <a:txBody>
                    <a:bodyPr/>
                    <a:lstStyle/>
                    <a:p>
                      <a:pPr algn="ctr" fontAlgn="ctr"/>
                      <a:r>
                        <a:rPr lang="en-US" altLang="zh-CN" sz="1600" u="none" strike="noStrike">
                          <a:effectLst/>
                        </a:rPr>
                        <a:t>2014</a:t>
                      </a:r>
                      <a:r>
                        <a:rPr lang="zh-CN" altLang="en-US" sz="1600" u="none" strike="noStrike">
                          <a:effectLst/>
                        </a:rPr>
                        <a:t>年</a:t>
                      </a:r>
                      <a:r>
                        <a:rPr lang="en-US" altLang="zh-CN" sz="1600" u="none" strike="noStrike">
                          <a:effectLst/>
                        </a:rPr>
                        <a:t>4</a:t>
                      </a:r>
                      <a:r>
                        <a:rPr lang="zh-CN" altLang="en-US" sz="1600" u="none" strike="noStrike">
                          <a:effectLst/>
                        </a:rPr>
                        <a:t>月</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600" u="none" strike="noStrike">
                          <a:effectLst/>
                        </a:rPr>
                        <a:t>自营技术平台“无界山”上线</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390726730"/>
                  </a:ext>
                </a:extLst>
              </a:tr>
              <a:tr h="386080">
                <a:tc>
                  <a:txBody>
                    <a:bodyPr/>
                    <a:lstStyle/>
                    <a:p>
                      <a:pPr algn="ctr" fontAlgn="ctr"/>
                      <a:r>
                        <a:rPr lang="en-US" altLang="zh-CN" sz="1600" u="none" strike="noStrike">
                          <a:effectLst/>
                        </a:rPr>
                        <a:t>2014</a:t>
                      </a:r>
                      <a:r>
                        <a:rPr lang="zh-CN" altLang="en-US" sz="1600" u="none" strike="noStrike">
                          <a:effectLst/>
                        </a:rPr>
                        <a:t>年</a:t>
                      </a:r>
                      <a:r>
                        <a:rPr lang="en-US" altLang="zh-CN" sz="1600" u="none" strike="noStrike">
                          <a:effectLst/>
                        </a:rPr>
                        <a:t>11</a:t>
                      </a:r>
                      <a:r>
                        <a:rPr lang="zh-CN" altLang="en-US" sz="1600" u="none" strike="noStrike">
                          <a:effectLst/>
                        </a:rPr>
                        <a:t>月</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600" u="none" strike="noStrike">
                          <a:effectLst/>
                        </a:rPr>
                        <a:t>双十一购物节一周内售出保单总数达创纪录的约</a:t>
                      </a:r>
                      <a:r>
                        <a:rPr lang="en-US" altLang="zh-CN" sz="1600" u="none" strike="noStrike">
                          <a:effectLst/>
                        </a:rPr>
                        <a:t>1</a:t>
                      </a:r>
                      <a:r>
                        <a:rPr lang="zh-CN" altLang="en-US" sz="1600" u="none" strike="noStrike">
                          <a:effectLst/>
                        </a:rPr>
                        <a:t>亿份</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909615937"/>
                  </a:ext>
                </a:extLst>
              </a:tr>
              <a:tr h="386080">
                <a:tc>
                  <a:txBody>
                    <a:bodyPr/>
                    <a:lstStyle/>
                    <a:p>
                      <a:pPr algn="ctr" fontAlgn="ctr"/>
                      <a:r>
                        <a:rPr lang="en-US" altLang="zh-CN" sz="1600" u="none" strike="noStrike">
                          <a:effectLst/>
                        </a:rPr>
                        <a:t>2015</a:t>
                      </a:r>
                      <a:r>
                        <a:rPr lang="zh-CN" altLang="en-US" sz="1600" u="none" strike="noStrike">
                          <a:effectLst/>
                        </a:rPr>
                        <a:t>年</a:t>
                      </a:r>
                      <a:r>
                        <a:rPr lang="en-US" altLang="zh-CN" sz="1600" u="none" strike="noStrike">
                          <a:effectLst/>
                        </a:rPr>
                        <a:t>5</a:t>
                      </a:r>
                      <a:r>
                        <a:rPr lang="zh-CN" altLang="en-US" sz="1600" u="none" strike="noStrike">
                          <a:effectLst/>
                        </a:rPr>
                        <a:t>月</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600" u="none" strike="noStrike">
                          <a:effectLst/>
                        </a:rPr>
                        <a:t>机动车交强险商业险、保险信息服务 获批</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321145220"/>
                  </a:ext>
                </a:extLst>
              </a:tr>
              <a:tr h="386080">
                <a:tc>
                  <a:txBody>
                    <a:bodyPr/>
                    <a:lstStyle/>
                    <a:p>
                      <a:pPr algn="ctr" fontAlgn="ctr"/>
                      <a:r>
                        <a:rPr lang="en-US" altLang="zh-CN" sz="1600" u="none" strike="noStrike">
                          <a:effectLst/>
                        </a:rPr>
                        <a:t>2015</a:t>
                      </a:r>
                      <a:r>
                        <a:rPr lang="zh-CN" altLang="en-US" sz="1600" u="none" strike="noStrike">
                          <a:effectLst/>
                        </a:rPr>
                        <a:t>年</a:t>
                      </a:r>
                      <a:r>
                        <a:rPr lang="en-US" altLang="zh-CN" sz="1600" u="none" strike="noStrike">
                          <a:effectLst/>
                        </a:rPr>
                        <a:t>6</a:t>
                      </a:r>
                      <a:r>
                        <a:rPr lang="zh-CN" altLang="en-US" sz="1600" u="none" strike="noStrike">
                          <a:effectLst/>
                        </a:rPr>
                        <a:t>月</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600" u="none" strike="noStrike">
                          <a:effectLst/>
                        </a:rPr>
                        <a:t>完成首次公开发售前投资，募得人民币</a:t>
                      </a:r>
                      <a:r>
                        <a:rPr lang="en-US" altLang="zh-CN" sz="1600" u="none" strike="noStrike">
                          <a:effectLst/>
                        </a:rPr>
                        <a:t>57.75</a:t>
                      </a:r>
                      <a:r>
                        <a:rPr lang="zh-CN" altLang="en-US" sz="1600" u="none" strike="noStrike">
                          <a:effectLst/>
                        </a:rPr>
                        <a:t>亿元</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1447728892"/>
                  </a:ext>
                </a:extLst>
              </a:tr>
              <a:tr h="386080">
                <a:tc>
                  <a:txBody>
                    <a:bodyPr/>
                    <a:lstStyle/>
                    <a:p>
                      <a:pPr algn="ctr" fontAlgn="ctr"/>
                      <a:r>
                        <a:rPr lang="en-US" altLang="zh-CN" sz="1600" u="none" strike="noStrike">
                          <a:effectLst/>
                        </a:rPr>
                        <a:t>2016</a:t>
                      </a:r>
                      <a:r>
                        <a:rPr lang="zh-CN" altLang="en-US" sz="1600" u="none" strike="noStrike">
                          <a:effectLst/>
                        </a:rPr>
                        <a:t>年</a:t>
                      </a:r>
                      <a:r>
                        <a:rPr lang="en-US" altLang="zh-CN" sz="1600" u="none" strike="noStrike">
                          <a:effectLst/>
                        </a:rPr>
                        <a:t>5</a:t>
                      </a:r>
                      <a:r>
                        <a:rPr lang="zh-CN" altLang="en-US" sz="1600" u="none" strike="noStrike">
                          <a:effectLst/>
                        </a:rPr>
                        <a:t>月</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600" u="none" strike="noStrike">
                          <a:effectLst/>
                        </a:rPr>
                        <a:t>众安信息技术服务有限公司获保监会批准注册成立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2223419919"/>
                  </a:ext>
                </a:extLst>
              </a:tr>
              <a:tr h="386080">
                <a:tc>
                  <a:txBody>
                    <a:bodyPr/>
                    <a:lstStyle/>
                    <a:p>
                      <a:pPr algn="ctr" fontAlgn="ctr"/>
                      <a:r>
                        <a:rPr lang="zh-CN" altLang="en-US" sz="1600" u="none" strike="noStrike">
                          <a:effectLst/>
                        </a:rPr>
                        <a:t> </a:t>
                      </a:r>
                      <a:r>
                        <a:rPr lang="en-US" altLang="zh-CN" sz="1600" u="none" strike="noStrike">
                          <a:effectLst/>
                        </a:rPr>
                        <a:t>2017 </a:t>
                      </a:r>
                      <a:r>
                        <a:rPr lang="zh-CN" altLang="en-US" sz="1600" u="none" strike="noStrike">
                          <a:effectLst/>
                        </a:rPr>
                        <a:t>年 </a:t>
                      </a:r>
                      <a:r>
                        <a:rPr lang="en-US" altLang="zh-CN" sz="1600" u="none" strike="noStrike">
                          <a:effectLst/>
                        </a:rPr>
                        <a:t>3 </a:t>
                      </a:r>
                      <a:r>
                        <a:rPr lang="zh-CN" altLang="en-US" sz="1600" u="none" strike="noStrike">
                          <a:effectLst/>
                        </a:rPr>
                        <a:t>月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600" u="none" strike="noStrike" dirty="0">
                          <a:effectLst/>
                        </a:rPr>
                        <a:t> 累计销售保单逾</a:t>
                      </a:r>
                      <a:r>
                        <a:rPr lang="en-US" altLang="zh-CN" sz="1600" u="none" strike="noStrike" dirty="0">
                          <a:effectLst/>
                        </a:rPr>
                        <a:t>82 </a:t>
                      </a:r>
                      <a:r>
                        <a:rPr lang="zh-CN" altLang="en-US" sz="1600" u="none" strike="noStrike" dirty="0">
                          <a:effectLst/>
                        </a:rPr>
                        <a:t>亿份，服务约 </a:t>
                      </a:r>
                      <a:r>
                        <a:rPr lang="en-US" altLang="zh-CN" sz="1600" u="none" strike="noStrike" dirty="0">
                          <a:effectLst/>
                        </a:rPr>
                        <a:t>5.4 </a:t>
                      </a:r>
                      <a:r>
                        <a:rPr lang="zh-CN" altLang="en-US" sz="1600" u="none" strike="noStrike" dirty="0">
                          <a:effectLst/>
                        </a:rPr>
                        <a:t>亿名保单持有人及被保险人</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4231233799"/>
                  </a:ext>
                </a:extLst>
              </a:tr>
              <a:tr h="386080">
                <a:tc>
                  <a:txBody>
                    <a:bodyPr/>
                    <a:lstStyle/>
                    <a:p>
                      <a:pPr algn="ctr" fontAlgn="ctr"/>
                      <a:r>
                        <a:rPr lang="en-US" altLang="zh-CN" sz="1600" u="none" strike="noStrike" dirty="0">
                          <a:effectLst/>
                        </a:rPr>
                        <a:t>2017</a:t>
                      </a:r>
                      <a:r>
                        <a:rPr lang="zh-CN" altLang="en-US" sz="1600" u="none" strike="noStrike" dirty="0">
                          <a:effectLst/>
                        </a:rPr>
                        <a:t>年</a:t>
                      </a:r>
                      <a:r>
                        <a:rPr lang="en-US" altLang="zh-CN" sz="1600" u="none" strike="noStrike" dirty="0">
                          <a:effectLst/>
                        </a:rPr>
                        <a:t>9</a:t>
                      </a:r>
                      <a:r>
                        <a:rPr lang="zh-CN" altLang="en-US" sz="1600" u="none" strike="noStrike" dirty="0">
                          <a:effectLst/>
                        </a:rPr>
                        <a:t>月</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l" fontAlgn="ctr"/>
                      <a:r>
                        <a:rPr lang="zh-CN" altLang="en-US" sz="1600" u="none" strike="noStrike" dirty="0">
                          <a:effectLst/>
                        </a:rPr>
                        <a:t>众安在线在港交所上市</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extLst>
                  <a:ext uri="{0D108BD9-81ED-4DB2-BD59-A6C34878D82A}">
                    <a16:rowId xmlns:a16="http://schemas.microsoft.com/office/drawing/2014/main" val="3935413931"/>
                  </a:ext>
                </a:extLst>
              </a:tr>
            </a:tbl>
          </a:graphicData>
        </a:graphic>
      </p:graphicFrame>
    </p:spTree>
    <p:extLst>
      <p:ext uri="{BB962C8B-B14F-4D97-AF65-F5344CB8AC3E}">
        <p14:creationId xmlns:p14="http://schemas.microsoft.com/office/powerpoint/2010/main" val="4024642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5">
            <a:extLst>
              <a:ext uri="{FF2B5EF4-FFF2-40B4-BE49-F238E27FC236}">
                <a16:creationId xmlns:a16="http://schemas.microsoft.com/office/drawing/2014/main" id="{11BA5836-C65D-4A60-B760-C3BE0009C8D1}"/>
              </a:ext>
            </a:extLst>
          </p:cNvPr>
          <p:cNvSpPr>
            <a:spLocks noChangeAspect="1" noEditPoints="1"/>
          </p:cNvSpPr>
          <p:nvPr/>
        </p:nvSpPr>
        <p:spPr bwMode="auto">
          <a:xfrm>
            <a:off x="5252790" y="4260733"/>
            <a:ext cx="1458000" cy="1620000"/>
          </a:xfrm>
          <a:custGeom>
            <a:avLst/>
            <a:gdLst>
              <a:gd name="T0" fmla="*/ 405 w 633"/>
              <a:gd name="T1" fmla="*/ 470 h 730"/>
              <a:gd name="T2" fmla="*/ 483 w 633"/>
              <a:gd name="T3" fmla="*/ 380 h 730"/>
              <a:gd name="T4" fmla="*/ 501 w 633"/>
              <a:gd name="T5" fmla="*/ 293 h 730"/>
              <a:gd name="T6" fmla="*/ 437 w 633"/>
              <a:gd name="T7" fmla="*/ 133 h 730"/>
              <a:gd name="T8" fmla="*/ 316 w 633"/>
              <a:gd name="T9" fmla="*/ 8 h 730"/>
              <a:gd name="T10" fmla="*/ 316 w 633"/>
              <a:gd name="T11" fmla="*/ 40 h 730"/>
              <a:gd name="T12" fmla="*/ 316 w 633"/>
              <a:gd name="T13" fmla="*/ 66 h 730"/>
              <a:gd name="T14" fmla="*/ 237 w 633"/>
              <a:gd name="T15" fmla="*/ 95 h 730"/>
              <a:gd name="T16" fmla="*/ 192 w 633"/>
              <a:gd name="T17" fmla="*/ 135 h 730"/>
              <a:gd name="T18" fmla="*/ 141 w 633"/>
              <a:gd name="T19" fmla="*/ 264 h 730"/>
              <a:gd name="T20" fmla="*/ 133 w 633"/>
              <a:gd name="T21" fmla="*/ 339 h 730"/>
              <a:gd name="T22" fmla="*/ 175 w 633"/>
              <a:gd name="T23" fmla="*/ 399 h 730"/>
              <a:gd name="T24" fmla="*/ 181 w 633"/>
              <a:gd name="T25" fmla="*/ 534 h 730"/>
              <a:gd name="T26" fmla="*/ 24 w 633"/>
              <a:gd name="T27" fmla="*/ 730 h 730"/>
              <a:gd name="T28" fmla="*/ 610 w 633"/>
              <a:gd name="T29" fmla="*/ 730 h 730"/>
              <a:gd name="T30" fmla="*/ 453 w 633"/>
              <a:gd name="T31" fmla="*/ 534 h 730"/>
              <a:gd name="T32" fmla="*/ 156 w 633"/>
              <a:gd name="T33" fmla="*/ 275 h 730"/>
              <a:gd name="T34" fmla="*/ 189 w 633"/>
              <a:gd name="T35" fmla="*/ 335 h 730"/>
              <a:gd name="T36" fmla="*/ 195 w 633"/>
              <a:gd name="T37" fmla="*/ 273 h 730"/>
              <a:gd name="T38" fmla="*/ 211 w 633"/>
              <a:gd name="T39" fmla="*/ 190 h 730"/>
              <a:gd name="T40" fmla="*/ 316 w 633"/>
              <a:gd name="T41" fmla="*/ 195 h 730"/>
              <a:gd name="T42" fmla="*/ 380 w 633"/>
              <a:gd name="T43" fmla="*/ 173 h 730"/>
              <a:gd name="T44" fmla="*/ 424 w 633"/>
              <a:gd name="T45" fmla="*/ 192 h 730"/>
              <a:gd name="T46" fmla="*/ 439 w 633"/>
              <a:gd name="T47" fmla="*/ 273 h 730"/>
              <a:gd name="T48" fmla="*/ 445 w 633"/>
              <a:gd name="T49" fmla="*/ 335 h 730"/>
              <a:gd name="T50" fmla="*/ 477 w 633"/>
              <a:gd name="T51" fmla="*/ 275 h 730"/>
              <a:gd name="T52" fmla="*/ 317 w 633"/>
              <a:gd name="T53" fmla="*/ 482 h 730"/>
              <a:gd name="T54" fmla="*/ 189 w 633"/>
              <a:gd name="T55" fmla="*/ 384 h 730"/>
              <a:gd name="T56" fmla="*/ 316 w 633"/>
              <a:gd name="T57" fmla="*/ 503 h 730"/>
              <a:gd name="T58" fmla="*/ 387 w 633"/>
              <a:gd name="T59" fmla="*/ 483 h 730"/>
              <a:gd name="T60" fmla="*/ 319 w 633"/>
              <a:gd name="T61" fmla="*/ 630 h 730"/>
              <a:gd name="T62" fmla="*/ 224 w 633"/>
              <a:gd name="T63" fmla="*/ 525 h 730"/>
              <a:gd name="T64" fmla="*/ 403 w 633"/>
              <a:gd name="T65" fmla="*/ 669 h 730"/>
              <a:gd name="T66" fmla="*/ 318 w 633"/>
              <a:gd name="T67" fmla="*/ 687 h 730"/>
              <a:gd name="T68" fmla="*/ 272 w 633"/>
              <a:gd name="T69" fmla="*/ 626 h 730"/>
              <a:gd name="T70" fmla="*/ 172 w 633"/>
              <a:gd name="T71" fmla="*/ 556 h 730"/>
              <a:gd name="T72" fmla="*/ 214 w 633"/>
              <a:gd name="T73" fmla="*/ 538 h 730"/>
              <a:gd name="T74" fmla="*/ 319 w 633"/>
              <a:gd name="T75" fmla="*/ 655 h 730"/>
              <a:gd name="T76" fmla="*/ 459 w 633"/>
              <a:gd name="T77" fmla="*/ 558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3" h="730">
                <a:moveTo>
                  <a:pt x="453" y="534"/>
                </a:moveTo>
                <a:cubicBezTo>
                  <a:pt x="420" y="520"/>
                  <a:pt x="408" y="498"/>
                  <a:pt x="405" y="470"/>
                </a:cubicBezTo>
                <a:cubicBezTo>
                  <a:pt x="427" y="452"/>
                  <a:pt x="445" y="427"/>
                  <a:pt x="458" y="399"/>
                </a:cubicBezTo>
                <a:cubicBezTo>
                  <a:pt x="468" y="395"/>
                  <a:pt x="476" y="389"/>
                  <a:pt x="483" y="380"/>
                </a:cubicBezTo>
                <a:cubicBezTo>
                  <a:pt x="491" y="369"/>
                  <a:pt x="497" y="355"/>
                  <a:pt x="500" y="339"/>
                </a:cubicBezTo>
                <a:cubicBezTo>
                  <a:pt x="503" y="324"/>
                  <a:pt x="504" y="308"/>
                  <a:pt x="501" y="293"/>
                </a:cubicBezTo>
                <a:cubicBezTo>
                  <a:pt x="500" y="282"/>
                  <a:pt x="497" y="272"/>
                  <a:pt x="492" y="263"/>
                </a:cubicBezTo>
                <a:cubicBezTo>
                  <a:pt x="486" y="212"/>
                  <a:pt x="466" y="165"/>
                  <a:pt x="437" y="133"/>
                </a:cubicBezTo>
                <a:cubicBezTo>
                  <a:pt x="431" y="125"/>
                  <a:pt x="424" y="118"/>
                  <a:pt x="417" y="112"/>
                </a:cubicBezTo>
                <a:cubicBezTo>
                  <a:pt x="439" y="56"/>
                  <a:pt x="386" y="0"/>
                  <a:pt x="316" y="8"/>
                </a:cubicBezTo>
                <a:cubicBezTo>
                  <a:pt x="307" y="9"/>
                  <a:pt x="297" y="11"/>
                  <a:pt x="288" y="14"/>
                </a:cubicBezTo>
                <a:cubicBezTo>
                  <a:pt x="300" y="20"/>
                  <a:pt x="310" y="30"/>
                  <a:pt x="316" y="40"/>
                </a:cubicBezTo>
                <a:cubicBezTo>
                  <a:pt x="320" y="49"/>
                  <a:pt x="321" y="58"/>
                  <a:pt x="316" y="68"/>
                </a:cubicBezTo>
                <a:cubicBezTo>
                  <a:pt x="316" y="67"/>
                  <a:pt x="316" y="67"/>
                  <a:pt x="316" y="66"/>
                </a:cubicBezTo>
                <a:cubicBezTo>
                  <a:pt x="291" y="0"/>
                  <a:pt x="212" y="20"/>
                  <a:pt x="211" y="42"/>
                </a:cubicBezTo>
                <a:cubicBezTo>
                  <a:pt x="231" y="57"/>
                  <a:pt x="237" y="71"/>
                  <a:pt x="237" y="95"/>
                </a:cubicBezTo>
                <a:cubicBezTo>
                  <a:pt x="214" y="95"/>
                  <a:pt x="206" y="79"/>
                  <a:pt x="197" y="56"/>
                </a:cubicBezTo>
                <a:cubicBezTo>
                  <a:pt x="185" y="82"/>
                  <a:pt x="184" y="110"/>
                  <a:pt x="192" y="135"/>
                </a:cubicBezTo>
                <a:cubicBezTo>
                  <a:pt x="164" y="167"/>
                  <a:pt x="144" y="210"/>
                  <a:pt x="141" y="254"/>
                </a:cubicBezTo>
                <a:cubicBezTo>
                  <a:pt x="141" y="258"/>
                  <a:pt x="141" y="261"/>
                  <a:pt x="141" y="264"/>
                </a:cubicBezTo>
                <a:cubicBezTo>
                  <a:pt x="137" y="273"/>
                  <a:pt x="134" y="283"/>
                  <a:pt x="132" y="293"/>
                </a:cubicBezTo>
                <a:cubicBezTo>
                  <a:pt x="130" y="308"/>
                  <a:pt x="130" y="324"/>
                  <a:pt x="133" y="339"/>
                </a:cubicBezTo>
                <a:cubicBezTo>
                  <a:pt x="136" y="355"/>
                  <a:pt x="142" y="369"/>
                  <a:pt x="151" y="380"/>
                </a:cubicBezTo>
                <a:cubicBezTo>
                  <a:pt x="157" y="389"/>
                  <a:pt x="166" y="395"/>
                  <a:pt x="175" y="399"/>
                </a:cubicBezTo>
                <a:cubicBezTo>
                  <a:pt x="188" y="427"/>
                  <a:pt x="206" y="452"/>
                  <a:pt x="228" y="470"/>
                </a:cubicBezTo>
                <a:cubicBezTo>
                  <a:pt x="225" y="498"/>
                  <a:pt x="214" y="520"/>
                  <a:pt x="181" y="534"/>
                </a:cubicBezTo>
                <a:cubicBezTo>
                  <a:pt x="106" y="565"/>
                  <a:pt x="0" y="574"/>
                  <a:pt x="3" y="668"/>
                </a:cubicBezTo>
                <a:cubicBezTo>
                  <a:pt x="3" y="688"/>
                  <a:pt x="11" y="709"/>
                  <a:pt x="24" y="730"/>
                </a:cubicBezTo>
                <a:cubicBezTo>
                  <a:pt x="316" y="730"/>
                  <a:pt x="316" y="730"/>
                  <a:pt x="316" y="730"/>
                </a:cubicBezTo>
                <a:cubicBezTo>
                  <a:pt x="610" y="730"/>
                  <a:pt x="610" y="730"/>
                  <a:pt x="610" y="730"/>
                </a:cubicBezTo>
                <a:cubicBezTo>
                  <a:pt x="622" y="709"/>
                  <a:pt x="630" y="688"/>
                  <a:pt x="631" y="668"/>
                </a:cubicBezTo>
                <a:cubicBezTo>
                  <a:pt x="633" y="574"/>
                  <a:pt x="528" y="565"/>
                  <a:pt x="453" y="534"/>
                </a:cubicBezTo>
                <a:close/>
                <a:moveTo>
                  <a:pt x="189" y="384"/>
                </a:moveTo>
                <a:cubicBezTo>
                  <a:pt x="154" y="378"/>
                  <a:pt x="140" y="313"/>
                  <a:pt x="156" y="275"/>
                </a:cubicBezTo>
                <a:cubicBezTo>
                  <a:pt x="157" y="275"/>
                  <a:pt x="158" y="274"/>
                  <a:pt x="158" y="274"/>
                </a:cubicBezTo>
                <a:cubicBezTo>
                  <a:pt x="182" y="259"/>
                  <a:pt x="189" y="329"/>
                  <a:pt x="189" y="335"/>
                </a:cubicBezTo>
                <a:cubicBezTo>
                  <a:pt x="189" y="360"/>
                  <a:pt x="216" y="369"/>
                  <a:pt x="210" y="352"/>
                </a:cubicBezTo>
                <a:cubicBezTo>
                  <a:pt x="204" y="334"/>
                  <a:pt x="196" y="307"/>
                  <a:pt x="195" y="273"/>
                </a:cubicBezTo>
                <a:cubicBezTo>
                  <a:pt x="195" y="272"/>
                  <a:pt x="195" y="272"/>
                  <a:pt x="195" y="271"/>
                </a:cubicBezTo>
                <a:cubicBezTo>
                  <a:pt x="194" y="245"/>
                  <a:pt x="200" y="216"/>
                  <a:pt x="211" y="190"/>
                </a:cubicBezTo>
                <a:cubicBezTo>
                  <a:pt x="215" y="185"/>
                  <a:pt x="218" y="180"/>
                  <a:pt x="223" y="177"/>
                </a:cubicBezTo>
                <a:cubicBezTo>
                  <a:pt x="244" y="194"/>
                  <a:pt x="275" y="202"/>
                  <a:pt x="316" y="195"/>
                </a:cubicBezTo>
                <a:cubicBezTo>
                  <a:pt x="335" y="191"/>
                  <a:pt x="356" y="185"/>
                  <a:pt x="379" y="174"/>
                </a:cubicBezTo>
                <a:cubicBezTo>
                  <a:pt x="380" y="174"/>
                  <a:pt x="380" y="173"/>
                  <a:pt x="380" y="173"/>
                </a:cubicBezTo>
                <a:cubicBezTo>
                  <a:pt x="405" y="167"/>
                  <a:pt x="412" y="175"/>
                  <a:pt x="423" y="191"/>
                </a:cubicBezTo>
                <a:cubicBezTo>
                  <a:pt x="423" y="191"/>
                  <a:pt x="423" y="191"/>
                  <a:pt x="424" y="192"/>
                </a:cubicBezTo>
                <a:cubicBezTo>
                  <a:pt x="434" y="216"/>
                  <a:pt x="440" y="243"/>
                  <a:pt x="440" y="269"/>
                </a:cubicBezTo>
                <a:cubicBezTo>
                  <a:pt x="439" y="270"/>
                  <a:pt x="439" y="272"/>
                  <a:pt x="439" y="273"/>
                </a:cubicBezTo>
                <a:cubicBezTo>
                  <a:pt x="438" y="307"/>
                  <a:pt x="430" y="334"/>
                  <a:pt x="424" y="352"/>
                </a:cubicBezTo>
                <a:cubicBezTo>
                  <a:pt x="418" y="369"/>
                  <a:pt x="445" y="360"/>
                  <a:pt x="445" y="335"/>
                </a:cubicBezTo>
                <a:cubicBezTo>
                  <a:pt x="445" y="329"/>
                  <a:pt x="452" y="259"/>
                  <a:pt x="476" y="274"/>
                </a:cubicBezTo>
                <a:cubicBezTo>
                  <a:pt x="476" y="274"/>
                  <a:pt x="477" y="274"/>
                  <a:pt x="477" y="275"/>
                </a:cubicBezTo>
                <a:cubicBezTo>
                  <a:pt x="494" y="313"/>
                  <a:pt x="480" y="378"/>
                  <a:pt x="445" y="384"/>
                </a:cubicBezTo>
                <a:cubicBezTo>
                  <a:pt x="421" y="440"/>
                  <a:pt x="377" y="482"/>
                  <a:pt x="317" y="482"/>
                </a:cubicBezTo>
                <a:cubicBezTo>
                  <a:pt x="316" y="482"/>
                  <a:pt x="316" y="482"/>
                  <a:pt x="316" y="482"/>
                </a:cubicBezTo>
                <a:cubicBezTo>
                  <a:pt x="256" y="482"/>
                  <a:pt x="213" y="440"/>
                  <a:pt x="189" y="384"/>
                </a:cubicBezTo>
                <a:close/>
                <a:moveTo>
                  <a:pt x="249" y="484"/>
                </a:moveTo>
                <a:cubicBezTo>
                  <a:pt x="268" y="496"/>
                  <a:pt x="291" y="502"/>
                  <a:pt x="316" y="503"/>
                </a:cubicBezTo>
                <a:cubicBezTo>
                  <a:pt x="317" y="503"/>
                  <a:pt x="317" y="503"/>
                  <a:pt x="317" y="503"/>
                </a:cubicBezTo>
                <a:cubicBezTo>
                  <a:pt x="343" y="503"/>
                  <a:pt x="366" y="496"/>
                  <a:pt x="387" y="483"/>
                </a:cubicBezTo>
                <a:cubicBezTo>
                  <a:pt x="391" y="500"/>
                  <a:pt x="401" y="518"/>
                  <a:pt x="414" y="532"/>
                </a:cubicBezTo>
                <a:cubicBezTo>
                  <a:pt x="374" y="581"/>
                  <a:pt x="346" y="601"/>
                  <a:pt x="319" y="630"/>
                </a:cubicBezTo>
                <a:cubicBezTo>
                  <a:pt x="318" y="629"/>
                  <a:pt x="317" y="629"/>
                  <a:pt x="316" y="628"/>
                </a:cubicBezTo>
                <a:cubicBezTo>
                  <a:pt x="292" y="612"/>
                  <a:pt x="262" y="579"/>
                  <a:pt x="224" y="525"/>
                </a:cubicBezTo>
                <a:cubicBezTo>
                  <a:pt x="235" y="513"/>
                  <a:pt x="244" y="498"/>
                  <a:pt x="249" y="484"/>
                </a:cubicBezTo>
                <a:close/>
                <a:moveTo>
                  <a:pt x="403" y="669"/>
                </a:moveTo>
                <a:cubicBezTo>
                  <a:pt x="391" y="655"/>
                  <a:pt x="383" y="631"/>
                  <a:pt x="362" y="619"/>
                </a:cubicBezTo>
                <a:cubicBezTo>
                  <a:pt x="344" y="631"/>
                  <a:pt x="321" y="669"/>
                  <a:pt x="318" y="687"/>
                </a:cubicBezTo>
                <a:cubicBezTo>
                  <a:pt x="318" y="684"/>
                  <a:pt x="317" y="680"/>
                  <a:pt x="316" y="677"/>
                </a:cubicBezTo>
                <a:cubicBezTo>
                  <a:pt x="308" y="654"/>
                  <a:pt x="281" y="635"/>
                  <a:pt x="272" y="626"/>
                </a:cubicBezTo>
                <a:cubicBezTo>
                  <a:pt x="252" y="635"/>
                  <a:pt x="246" y="653"/>
                  <a:pt x="233" y="670"/>
                </a:cubicBezTo>
                <a:cubicBezTo>
                  <a:pt x="220" y="653"/>
                  <a:pt x="183" y="602"/>
                  <a:pt x="172" y="556"/>
                </a:cubicBezTo>
                <a:cubicBezTo>
                  <a:pt x="187" y="553"/>
                  <a:pt x="201" y="545"/>
                  <a:pt x="213" y="535"/>
                </a:cubicBezTo>
                <a:cubicBezTo>
                  <a:pt x="213" y="536"/>
                  <a:pt x="214" y="537"/>
                  <a:pt x="214" y="538"/>
                </a:cubicBezTo>
                <a:cubicBezTo>
                  <a:pt x="240" y="574"/>
                  <a:pt x="285" y="626"/>
                  <a:pt x="316" y="652"/>
                </a:cubicBezTo>
                <a:cubicBezTo>
                  <a:pt x="317" y="653"/>
                  <a:pt x="318" y="654"/>
                  <a:pt x="319" y="655"/>
                </a:cubicBezTo>
                <a:cubicBezTo>
                  <a:pt x="351" y="612"/>
                  <a:pt x="388" y="581"/>
                  <a:pt x="425" y="541"/>
                </a:cubicBezTo>
                <a:cubicBezTo>
                  <a:pt x="435" y="549"/>
                  <a:pt x="446" y="555"/>
                  <a:pt x="459" y="558"/>
                </a:cubicBezTo>
                <a:cubicBezTo>
                  <a:pt x="446" y="592"/>
                  <a:pt x="425" y="648"/>
                  <a:pt x="403" y="669"/>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a:solidFill>
                <a:schemeClr val="bg1"/>
              </a:solidFill>
            </a:endParaRPr>
          </a:p>
        </p:txBody>
      </p:sp>
      <p:sp>
        <p:nvSpPr>
          <p:cNvPr id="5" name="Oval 8">
            <a:extLst>
              <a:ext uri="{FF2B5EF4-FFF2-40B4-BE49-F238E27FC236}">
                <a16:creationId xmlns:a16="http://schemas.microsoft.com/office/drawing/2014/main" id="{37E46108-D1F3-4EC1-9A36-C206AF4198F7}"/>
              </a:ext>
            </a:extLst>
          </p:cNvPr>
          <p:cNvSpPr>
            <a:spLocks/>
          </p:cNvSpPr>
          <p:nvPr/>
        </p:nvSpPr>
        <p:spPr>
          <a:xfrm>
            <a:off x="4955790" y="4166801"/>
            <a:ext cx="2052000" cy="2160000"/>
          </a:xfrm>
          <a:prstGeom prst="ellipse">
            <a:avLst/>
          </a:prstGeom>
          <a:noFill/>
          <a:ln w="1016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9">
            <a:extLst>
              <a:ext uri="{FF2B5EF4-FFF2-40B4-BE49-F238E27FC236}">
                <a16:creationId xmlns:a16="http://schemas.microsoft.com/office/drawing/2014/main" id="{7784E1BB-D48B-420F-A1DF-C726A1314A54}"/>
              </a:ext>
            </a:extLst>
          </p:cNvPr>
          <p:cNvSpPr txBox="1"/>
          <p:nvPr/>
        </p:nvSpPr>
        <p:spPr>
          <a:xfrm>
            <a:off x="4955790" y="5866665"/>
            <a:ext cx="2052000" cy="294889"/>
          </a:xfrm>
          <a:prstGeom prst="rect">
            <a:avLst/>
          </a:prstGeom>
          <a:noFill/>
        </p:spPr>
        <p:txBody>
          <a:bodyPr wrap="square" rtlCol="0">
            <a:spAutoFit/>
          </a:bodyPr>
          <a:lstStyle/>
          <a:p>
            <a:pPr algn="ctr">
              <a:lnSpc>
                <a:spcPct val="80000"/>
              </a:lnSpc>
            </a:pPr>
            <a:r>
              <a:rPr lang="zh-CN" altLang="en-US" sz="1600" b="1" dirty="0">
                <a:solidFill>
                  <a:schemeClr val="bg1"/>
                </a:solidFill>
              </a:rPr>
              <a:t>互联网中介平台</a:t>
            </a:r>
            <a:endParaRPr lang="id-ID" sz="1600" b="1" dirty="0">
              <a:solidFill>
                <a:schemeClr val="bg1"/>
              </a:solidFill>
            </a:endParaRPr>
          </a:p>
        </p:txBody>
      </p:sp>
      <p:grpSp>
        <p:nvGrpSpPr>
          <p:cNvPr id="7" name="Group 14">
            <a:extLst>
              <a:ext uri="{FF2B5EF4-FFF2-40B4-BE49-F238E27FC236}">
                <a16:creationId xmlns:a16="http://schemas.microsoft.com/office/drawing/2014/main" id="{C80F4139-9182-4C16-8070-38989C684F66}"/>
              </a:ext>
            </a:extLst>
          </p:cNvPr>
          <p:cNvGrpSpPr/>
          <p:nvPr/>
        </p:nvGrpSpPr>
        <p:grpSpPr>
          <a:xfrm>
            <a:off x="6806614" y="2345031"/>
            <a:ext cx="2069597" cy="1989643"/>
            <a:chOff x="6806614" y="1512698"/>
            <a:chExt cx="2069597" cy="1989643"/>
          </a:xfrm>
        </p:grpSpPr>
        <p:sp>
          <p:nvSpPr>
            <p:cNvPr id="8" name="Oval 56">
              <a:extLst>
                <a:ext uri="{FF2B5EF4-FFF2-40B4-BE49-F238E27FC236}">
                  <a16:creationId xmlns:a16="http://schemas.microsoft.com/office/drawing/2014/main" id="{A720377A-66DF-463C-B46D-1224A6081F22}"/>
                </a:ext>
              </a:extLst>
            </p:cNvPr>
            <p:cNvSpPr>
              <a:spLocks noChangeAspect="1"/>
            </p:cNvSpPr>
            <p:nvPr/>
          </p:nvSpPr>
          <p:spPr>
            <a:xfrm>
              <a:off x="6806614" y="3322341"/>
              <a:ext cx="180000" cy="1800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9" name="Oval 57">
              <a:extLst>
                <a:ext uri="{FF2B5EF4-FFF2-40B4-BE49-F238E27FC236}">
                  <a16:creationId xmlns:a16="http://schemas.microsoft.com/office/drawing/2014/main" id="{CD01EBCB-5ACA-4EC7-8065-498403B4325E}"/>
                </a:ext>
              </a:extLst>
            </p:cNvPr>
            <p:cNvSpPr>
              <a:spLocks noChangeAspect="1"/>
            </p:cNvSpPr>
            <p:nvPr/>
          </p:nvSpPr>
          <p:spPr>
            <a:xfrm>
              <a:off x="6986614" y="3062159"/>
              <a:ext cx="216000" cy="216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0" name="Oval 58">
              <a:extLst>
                <a:ext uri="{FF2B5EF4-FFF2-40B4-BE49-F238E27FC236}">
                  <a16:creationId xmlns:a16="http://schemas.microsoft.com/office/drawing/2014/main" id="{41A39E9A-C940-4B8D-A824-2D235F3F0CC5}"/>
                </a:ext>
              </a:extLst>
            </p:cNvPr>
            <p:cNvSpPr>
              <a:spLocks noChangeAspect="1"/>
            </p:cNvSpPr>
            <p:nvPr/>
          </p:nvSpPr>
          <p:spPr>
            <a:xfrm>
              <a:off x="7191498" y="2810159"/>
              <a:ext cx="252000" cy="252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1" name="Oval 59">
              <a:extLst>
                <a:ext uri="{FF2B5EF4-FFF2-40B4-BE49-F238E27FC236}">
                  <a16:creationId xmlns:a16="http://schemas.microsoft.com/office/drawing/2014/main" id="{BE456919-088A-4BFF-8D06-B72882BBC564}"/>
                </a:ext>
              </a:extLst>
            </p:cNvPr>
            <p:cNvSpPr>
              <a:spLocks noChangeAspect="1"/>
            </p:cNvSpPr>
            <p:nvPr/>
          </p:nvSpPr>
          <p:spPr>
            <a:xfrm>
              <a:off x="7443498" y="2522159"/>
              <a:ext cx="288000" cy="288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2" name="Oval 60">
              <a:extLst>
                <a:ext uri="{FF2B5EF4-FFF2-40B4-BE49-F238E27FC236}">
                  <a16:creationId xmlns:a16="http://schemas.microsoft.com/office/drawing/2014/main" id="{2B1FDD5E-9B69-4021-B5AB-3E47BB2966E7}"/>
                </a:ext>
              </a:extLst>
            </p:cNvPr>
            <p:cNvSpPr>
              <a:spLocks noChangeAspect="1"/>
            </p:cNvSpPr>
            <p:nvPr/>
          </p:nvSpPr>
          <p:spPr>
            <a:xfrm>
              <a:off x="7652211" y="1512698"/>
              <a:ext cx="1224000" cy="1224000"/>
            </a:xfrm>
            <a:prstGeom prst="ellipse">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sp>
        <p:nvSpPr>
          <p:cNvPr id="13" name="TextBox 61">
            <a:extLst>
              <a:ext uri="{FF2B5EF4-FFF2-40B4-BE49-F238E27FC236}">
                <a16:creationId xmlns:a16="http://schemas.microsoft.com/office/drawing/2014/main" id="{2F885D2A-C84D-4478-90D9-67E20E826509}"/>
              </a:ext>
            </a:extLst>
          </p:cNvPr>
          <p:cNvSpPr txBox="1"/>
          <p:nvPr/>
        </p:nvSpPr>
        <p:spPr>
          <a:xfrm>
            <a:off x="7758323" y="2615828"/>
            <a:ext cx="1024376" cy="738664"/>
          </a:xfrm>
          <a:prstGeom prst="rect">
            <a:avLst/>
          </a:prstGeom>
          <a:noFill/>
        </p:spPr>
        <p:txBody>
          <a:bodyPr wrap="square" rtlCol="0">
            <a:spAutoFit/>
          </a:bodyPr>
          <a:lstStyle/>
          <a:p>
            <a:pPr algn="ctr"/>
            <a:r>
              <a:rPr lang="zh-CN" altLang="zh-CN" sz="1400" dirty="0">
                <a:solidFill>
                  <a:schemeClr val="bg1"/>
                </a:solidFill>
              </a:rPr>
              <a:t>按需定制型保险经纪平台</a:t>
            </a:r>
            <a:endParaRPr lang="id-ID" sz="1100" dirty="0">
              <a:solidFill>
                <a:schemeClr val="bg1"/>
              </a:solidFill>
            </a:endParaRPr>
          </a:p>
        </p:txBody>
      </p:sp>
      <p:grpSp>
        <p:nvGrpSpPr>
          <p:cNvPr id="14" name="Group 15">
            <a:extLst>
              <a:ext uri="{FF2B5EF4-FFF2-40B4-BE49-F238E27FC236}">
                <a16:creationId xmlns:a16="http://schemas.microsoft.com/office/drawing/2014/main" id="{9D8849BA-5854-4F0F-8377-8DCAC7C80C0F}"/>
              </a:ext>
            </a:extLst>
          </p:cNvPr>
          <p:cNvGrpSpPr/>
          <p:nvPr/>
        </p:nvGrpSpPr>
        <p:grpSpPr>
          <a:xfrm>
            <a:off x="7218569" y="4291006"/>
            <a:ext cx="2556460" cy="1224000"/>
            <a:chOff x="7218569" y="3458673"/>
            <a:chExt cx="2556460" cy="1224000"/>
          </a:xfrm>
        </p:grpSpPr>
        <p:sp>
          <p:nvSpPr>
            <p:cNvPr id="15" name="Oval 65">
              <a:extLst>
                <a:ext uri="{FF2B5EF4-FFF2-40B4-BE49-F238E27FC236}">
                  <a16:creationId xmlns:a16="http://schemas.microsoft.com/office/drawing/2014/main" id="{137DF1C5-BB7E-4604-A939-29ABF73B9776}"/>
                </a:ext>
              </a:extLst>
            </p:cNvPr>
            <p:cNvSpPr>
              <a:spLocks noChangeAspect="1"/>
            </p:cNvSpPr>
            <p:nvPr/>
          </p:nvSpPr>
          <p:spPr>
            <a:xfrm rot="2047192">
              <a:off x="7218569" y="4279548"/>
              <a:ext cx="180000" cy="1800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6" name="Oval 66">
              <a:extLst>
                <a:ext uri="{FF2B5EF4-FFF2-40B4-BE49-F238E27FC236}">
                  <a16:creationId xmlns:a16="http://schemas.microsoft.com/office/drawing/2014/main" id="{10231FA0-9046-47E2-A47A-61FD9723A88A}"/>
                </a:ext>
              </a:extLst>
            </p:cNvPr>
            <p:cNvSpPr>
              <a:spLocks noChangeAspect="1"/>
            </p:cNvSpPr>
            <p:nvPr/>
          </p:nvSpPr>
          <p:spPr>
            <a:xfrm rot="2047192">
              <a:off x="7500333" y="4172117"/>
              <a:ext cx="216000" cy="216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7" name="Oval 67">
              <a:extLst>
                <a:ext uri="{FF2B5EF4-FFF2-40B4-BE49-F238E27FC236}">
                  <a16:creationId xmlns:a16="http://schemas.microsoft.com/office/drawing/2014/main" id="{907DA253-2B68-46FF-B875-241CCA3D0193}"/>
                </a:ext>
              </a:extLst>
            </p:cNvPr>
            <p:cNvSpPr>
              <a:spLocks noChangeAspect="1"/>
            </p:cNvSpPr>
            <p:nvPr/>
          </p:nvSpPr>
          <p:spPr>
            <a:xfrm rot="2047192">
              <a:off x="7798107" y="4085418"/>
              <a:ext cx="252000" cy="252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8" name="Oval 68">
              <a:extLst>
                <a:ext uri="{FF2B5EF4-FFF2-40B4-BE49-F238E27FC236}">
                  <a16:creationId xmlns:a16="http://schemas.microsoft.com/office/drawing/2014/main" id="{6AD4939E-FEAF-4FA5-BA89-8341D910EA79}"/>
                </a:ext>
              </a:extLst>
            </p:cNvPr>
            <p:cNvSpPr>
              <a:spLocks noChangeAspect="1"/>
            </p:cNvSpPr>
            <p:nvPr/>
          </p:nvSpPr>
          <p:spPr>
            <a:xfrm rot="2047192">
              <a:off x="8155081" y="3995344"/>
              <a:ext cx="288000" cy="288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9" name="Oval 69">
              <a:extLst>
                <a:ext uri="{FF2B5EF4-FFF2-40B4-BE49-F238E27FC236}">
                  <a16:creationId xmlns:a16="http://schemas.microsoft.com/office/drawing/2014/main" id="{A19F74F9-D6EC-4D59-AE7D-2802AFC5CD94}"/>
                </a:ext>
              </a:extLst>
            </p:cNvPr>
            <p:cNvSpPr>
              <a:spLocks noChangeAspect="1"/>
            </p:cNvSpPr>
            <p:nvPr/>
          </p:nvSpPr>
          <p:spPr>
            <a:xfrm rot="2047192">
              <a:off x="8551029" y="3458673"/>
              <a:ext cx="1224000" cy="1224000"/>
            </a:xfrm>
            <a:prstGeom prst="ellipse">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sp>
        <p:nvSpPr>
          <p:cNvPr id="20" name="TextBox 72">
            <a:extLst>
              <a:ext uri="{FF2B5EF4-FFF2-40B4-BE49-F238E27FC236}">
                <a16:creationId xmlns:a16="http://schemas.microsoft.com/office/drawing/2014/main" id="{84B59A04-97DD-4A28-8637-D652274D2822}"/>
              </a:ext>
            </a:extLst>
          </p:cNvPr>
          <p:cNvSpPr txBox="1"/>
          <p:nvPr/>
        </p:nvSpPr>
        <p:spPr>
          <a:xfrm>
            <a:off x="8637850" y="4605159"/>
            <a:ext cx="1024376" cy="523220"/>
          </a:xfrm>
          <a:prstGeom prst="rect">
            <a:avLst/>
          </a:prstGeom>
          <a:noFill/>
        </p:spPr>
        <p:txBody>
          <a:bodyPr wrap="square" rtlCol="0">
            <a:spAutoFit/>
          </a:bodyPr>
          <a:lstStyle/>
          <a:p>
            <a:pPr algn="ctr"/>
            <a:r>
              <a:rPr lang="zh-CN" altLang="zh-CN" sz="1400" dirty="0">
                <a:solidFill>
                  <a:schemeClr val="bg1"/>
                </a:solidFill>
              </a:rPr>
              <a:t>代理人展业工具</a:t>
            </a:r>
            <a:endParaRPr lang="id-ID" sz="1100" dirty="0">
              <a:solidFill>
                <a:schemeClr val="bg1"/>
              </a:solidFill>
            </a:endParaRPr>
          </a:p>
        </p:txBody>
      </p:sp>
      <p:grpSp>
        <p:nvGrpSpPr>
          <p:cNvPr id="21" name="Group 12">
            <a:extLst>
              <a:ext uri="{FF2B5EF4-FFF2-40B4-BE49-F238E27FC236}">
                <a16:creationId xmlns:a16="http://schemas.microsoft.com/office/drawing/2014/main" id="{E0AB8D36-05B3-42A5-A145-4C7D83122E67}"/>
              </a:ext>
            </a:extLst>
          </p:cNvPr>
          <p:cNvGrpSpPr/>
          <p:nvPr/>
        </p:nvGrpSpPr>
        <p:grpSpPr>
          <a:xfrm>
            <a:off x="3092252" y="2345031"/>
            <a:ext cx="2051878" cy="1989643"/>
            <a:chOff x="3092252" y="1512698"/>
            <a:chExt cx="2051878" cy="1989643"/>
          </a:xfrm>
        </p:grpSpPr>
        <p:sp>
          <p:nvSpPr>
            <p:cNvPr id="22" name="Oval 75">
              <a:extLst>
                <a:ext uri="{FF2B5EF4-FFF2-40B4-BE49-F238E27FC236}">
                  <a16:creationId xmlns:a16="http://schemas.microsoft.com/office/drawing/2014/main" id="{6A9EC922-D69A-405C-A620-48312AF2DDEA}"/>
                </a:ext>
              </a:extLst>
            </p:cNvPr>
            <p:cNvSpPr>
              <a:spLocks noChangeAspect="1"/>
            </p:cNvSpPr>
            <p:nvPr/>
          </p:nvSpPr>
          <p:spPr>
            <a:xfrm flipH="1">
              <a:off x="4965671" y="3322341"/>
              <a:ext cx="178459" cy="1800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23" name="Oval 76">
              <a:extLst>
                <a:ext uri="{FF2B5EF4-FFF2-40B4-BE49-F238E27FC236}">
                  <a16:creationId xmlns:a16="http://schemas.microsoft.com/office/drawing/2014/main" id="{19065192-4A59-430E-BAFC-3773BD4A79F4}"/>
                </a:ext>
              </a:extLst>
            </p:cNvPr>
            <p:cNvSpPr>
              <a:spLocks noChangeAspect="1"/>
            </p:cNvSpPr>
            <p:nvPr/>
          </p:nvSpPr>
          <p:spPr>
            <a:xfrm flipH="1">
              <a:off x="4751520" y="3062159"/>
              <a:ext cx="214151" cy="216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24" name="Oval 77">
              <a:extLst>
                <a:ext uri="{FF2B5EF4-FFF2-40B4-BE49-F238E27FC236}">
                  <a16:creationId xmlns:a16="http://schemas.microsoft.com/office/drawing/2014/main" id="{33C5AD74-225A-41F9-9CD8-0F471C49547E}"/>
                </a:ext>
              </a:extLst>
            </p:cNvPr>
            <p:cNvSpPr>
              <a:spLocks noChangeAspect="1"/>
            </p:cNvSpPr>
            <p:nvPr/>
          </p:nvSpPr>
          <p:spPr>
            <a:xfrm flipH="1">
              <a:off x="4512699" y="2810159"/>
              <a:ext cx="249842" cy="252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25" name="Oval 78">
              <a:extLst>
                <a:ext uri="{FF2B5EF4-FFF2-40B4-BE49-F238E27FC236}">
                  <a16:creationId xmlns:a16="http://schemas.microsoft.com/office/drawing/2014/main" id="{D31D68DB-7AB1-4B7A-9010-D339FFCD0599}"/>
                </a:ext>
              </a:extLst>
            </p:cNvPr>
            <p:cNvSpPr>
              <a:spLocks noChangeAspect="1"/>
            </p:cNvSpPr>
            <p:nvPr/>
          </p:nvSpPr>
          <p:spPr>
            <a:xfrm flipH="1">
              <a:off x="4227164" y="2522159"/>
              <a:ext cx="285534" cy="288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26" name="Oval 79">
              <a:extLst>
                <a:ext uri="{FF2B5EF4-FFF2-40B4-BE49-F238E27FC236}">
                  <a16:creationId xmlns:a16="http://schemas.microsoft.com/office/drawing/2014/main" id="{2BB56E07-F73D-481B-9178-32D3BD222FAA}"/>
                </a:ext>
              </a:extLst>
            </p:cNvPr>
            <p:cNvSpPr>
              <a:spLocks noChangeAspect="1"/>
            </p:cNvSpPr>
            <p:nvPr/>
          </p:nvSpPr>
          <p:spPr>
            <a:xfrm flipH="1">
              <a:off x="3092252" y="1512698"/>
              <a:ext cx="1213521" cy="1224000"/>
            </a:xfrm>
            <a:prstGeom prst="ellipse">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sp>
        <p:nvSpPr>
          <p:cNvPr id="27" name="TextBox 80">
            <a:extLst>
              <a:ext uri="{FF2B5EF4-FFF2-40B4-BE49-F238E27FC236}">
                <a16:creationId xmlns:a16="http://schemas.microsoft.com/office/drawing/2014/main" id="{612D1A52-7769-4146-A6EB-9A09B477B646}"/>
              </a:ext>
            </a:extLst>
          </p:cNvPr>
          <p:cNvSpPr txBox="1"/>
          <p:nvPr/>
        </p:nvSpPr>
        <p:spPr>
          <a:xfrm flipH="1">
            <a:off x="3202841" y="2723364"/>
            <a:ext cx="1015606" cy="523220"/>
          </a:xfrm>
          <a:prstGeom prst="rect">
            <a:avLst/>
          </a:prstGeom>
          <a:noFill/>
        </p:spPr>
        <p:txBody>
          <a:bodyPr wrap="square" rtlCol="0">
            <a:spAutoFit/>
          </a:bodyPr>
          <a:lstStyle/>
          <a:p>
            <a:pPr algn="ctr"/>
            <a:r>
              <a:rPr lang="zh-CN" altLang="zh-CN" sz="1400" dirty="0">
                <a:solidFill>
                  <a:schemeClr val="bg1"/>
                </a:solidFill>
              </a:rPr>
              <a:t>线上分销平台</a:t>
            </a:r>
            <a:endParaRPr lang="id-ID" sz="1100" dirty="0">
              <a:solidFill>
                <a:schemeClr val="bg1"/>
              </a:solidFill>
            </a:endParaRPr>
          </a:p>
        </p:txBody>
      </p:sp>
      <p:grpSp>
        <p:nvGrpSpPr>
          <p:cNvPr id="28" name="Group 11">
            <a:extLst>
              <a:ext uri="{FF2B5EF4-FFF2-40B4-BE49-F238E27FC236}">
                <a16:creationId xmlns:a16="http://schemas.microsoft.com/office/drawing/2014/main" id="{24B97197-4DF6-467C-8B55-9857A8FDF20C}"/>
              </a:ext>
            </a:extLst>
          </p:cNvPr>
          <p:cNvGrpSpPr/>
          <p:nvPr/>
        </p:nvGrpSpPr>
        <p:grpSpPr>
          <a:xfrm>
            <a:off x="2208842" y="4271474"/>
            <a:ext cx="2540756" cy="1224000"/>
            <a:chOff x="2208842" y="3439141"/>
            <a:chExt cx="2540756" cy="1224000"/>
          </a:xfrm>
        </p:grpSpPr>
        <p:sp>
          <p:nvSpPr>
            <p:cNvPr id="29" name="Oval 83">
              <a:extLst>
                <a:ext uri="{FF2B5EF4-FFF2-40B4-BE49-F238E27FC236}">
                  <a16:creationId xmlns:a16="http://schemas.microsoft.com/office/drawing/2014/main" id="{CB82E3F6-FE57-45F4-B63B-92C59FF9B2F7}"/>
                </a:ext>
              </a:extLst>
            </p:cNvPr>
            <p:cNvSpPr>
              <a:spLocks noChangeAspect="1"/>
            </p:cNvSpPr>
            <p:nvPr/>
          </p:nvSpPr>
          <p:spPr>
            <a:xfrm rot="19552808" flipH="1">
              <a:off x="4571139" y="4266584"/>
              <a:ext cx="178459" cy="1800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30" name="Oval 84">
              <a:extLst>
                <a:ext uri="{FF2B5EF4-FFF2-40B4-BE49-F238E27FC236}">
                  <a16:creationId xmlns:a16="http://schemas.microsoft.com/office/drawing/2014/main" id="{8CABE097-4191-467C-B2D4-5BB98F1FED43}"/>
                </a:ext>
              </a:extLst>
            </p:cNvPr>
            <p:cNvSpPr>
              <a:spLocks noChangeAspect="1"/>
            </p:cNvSpPr>
            <p:nvPr/>
          </p:nvSpPr>
          <p:spPr>
            <a:xfrm rot="19552808" flipH="1">
              <a:off x="4254933" y="4158202"/>
              <a:ext cx="214151" cy="216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31" name="Oval 85">
              <a:extLst>
                <a:ext uri="{FF2B5EF4-FFF2-40B4-BE49-F238E27FC236}">
                  <a16:creationId xmlns:a16="http://schemas.microsoft.com/office/drawing/2014/main" id="{BF8AD4D0-E8D9-4D50-A598-272C56AED174}"/>
                </a:ext>
              </a:extLst>
            </p:cNvPr>
            <p:cNvSpPr>
              <a:spLocks noChangeAspect="1"/>
            </p:cNvSpPr>
            <p:nvPr/>
          </p:nvSpPr>
          <p:spPr>
            <a:xfrm rot="19552808" flipH="1">
              <a:off x="3922892" y="4070432"/>
              <a:ext cx="249842" cy="252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32" name="Oval 86">
              <a:extLst>
                <a:ext uri="{FF2B5EF4-FFF2-40B4-BE49-F238E27FC236}">
                  <a16:creationId xmlns:a16="http://schemas.microsoft.com/office/drawing/2014/main" id="{D68830C0-26FF-4681-A392-DB1725986FDB}"/>
                </a:ext>
              </a:extLst>
            </p:cNvPr>
            <p:cNvSpPr>
              <a:spLocks noChangeAspect="1"/>
            </p:cNvSpPr>
            <p:nvPr/>
          </p:nvSpPr>
          <p:spPr>
            <a:xfrm rot="19552808" flipH="1">
              <a:off x="3531986" y="3979062"/>
              <a:ext cx="285534" cy="288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33" name="Oval 87">
              <a:extLst>
                <a:ext uri="{FF2B5EF4-FFF2-40B4-BE49-F238E27FC236}">
                  <a16:creationId xmlns:a16="http://schemas.microsoft.com/office/drawing/2014/main" id="{3A4101F1-DC27-4142-B55E-E27870B24B1B}"/>
                </a:ext>
              </a:extLst>
            </p:cNvPr>
            <p:cNvSpPr>
              <a:spLocks noChangeAspect="1"/>
            </p:cNvSpPr>
            <p:nvPr/>
          </p:nvSpPr>
          <p:spPr>
            <a:xfrm rot="19552808" flipH="1">
              <a:off x="2208842" y="3439141"/>
              <a:ext cx="1213521" cy="1224000"/>
            </a:xfrm>
            <a:prstGeom prst="ellipse">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sp>
        <p:nvSpPr>
          <p:cNvPr id="34" name="TextBox 88">
            <a:extLst>
              <a:ext uri="{FF2B5EF4-FFF2-40B4-BE49-F238E27FC236}">
                <a16:creationId xmlns:a16="http://schemas.microsoft.com/office/drawing/2014/main" id="{B4BA8E97-1517-49B1-8F57-7454C437ECC1}"/>
              </a:ext>
            </a:extLst>
          </p:cNvPr>
          <p:cNvSpPr txBox="1"/>
          <p:nvPr/>
        </p:nvSpPr>
        <p:spPr>
          <a:xfrm flipH="1">
            <a:off x="2324472" y="4641122"/>
            <a:ext cx="1015606" cy="523220"/>
          </a:xfrm>
          <a:prstGeom prst="rect">
            <a:avLst/>
          </a:prstGeom>
          <a:noFill/>
        </p:spPr>
        <p:txBody>
          <a:bodyPr wrap="square" rtlCol="0">
            <a:spAutoFit/>
          </a:bodyPr>
          <a:lstStyle/>
          <a:p>
            <a:pPr algn="ctr"/>
            <a:r>
              <a:rPr lang="en-US" altLang="zh-CN" sz="1400" dirty="0">
                <a:solidFill>
                  <a:schemeClr val="bg1"/>
                </a:solidFill>
              </a:rPr>
              <a:t>MGA</a:t>
            </a:r>
            <a:r>
              <a:rPr lang="zh-CN" altLang="zh-CN" sz="1400" dirty="0">
                <a:solidFill>
                  <a:schemeClr val="bg1"/>
                </a:solidFill>
              </a:rPr>
              <a:t>管理型总代理</a:t>
            </a:r>
            <a:endParaRPr lang="id-ID" sz="1100" dirty="0">
              <a:solidFill>
                <a:schemeClr val="bg1"/>
              </a:solidFill>
            </a:endParaRPr>
          </a:p>
        </p:txBody>
      </p:sp>
      <p:grpSp>
        <p:nvGrpSpPr>
          <p:cNvPr id="35" name="Group 13">
            <a:extLst>
              <a:ext uri="{FF2B5EF4-FFF2-40B4-BE49-F238E27FC236}">
                <a16:creationId xmlns:a16="http://schemas.microsoft.com/office/drawing/2014/main" id="{D1D1AACD-5EDD-419C-9CFB-7D567EC71F9B}"/>
              </a:ext>
            </a:extLst>
          </p:cNvPr>
          <p:cNvGrpSpPr/>
          <p:nvPr/>
        </p:nvGrpSpPr>
        <p:grpSpPr>
          <a:xfrm>
            <a:off x="5198652" y="1388373"/>
            <a:ext cx="1224000" cy="2579961"/>
            <a:chOff x="5198652" y="556040"/>
            <a:chExt cx="1224000" cy="2579961"/>
          </a:xfrm>
        </p:grpSpPr>
        <p:sp>
          <p:nvSpPr>
            <p:cNvPr id="36" name="Oval 107">
              <a:extLst>
                <a:ext uri="{FF2B5EF4-FFF2-40B4-BE49-F238E27FC236}">
                  <a16:creationId xmlns:a16="http://schemas.microsoft.com/office/drawing/2014/main" id="{82C46FA0-A74F-4A33-A7A6-58D528402FB1}"/>
                </a:ext>
              </a:extLst>
            </p:cNvPr>
            <p:cNvSpPr>
              <a:spLocks noChangeAspect="1"/>
            </p:cNvSpPr>
            <p:nvPr/>
          </p:nvSpPr>
          <p:spPr>
            <a:xfrm rot="18870082">
              <a:off x="5793001" y="2956001"/>
              <a:ext cx="180000" cy="1800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37" name="Oval 108">
              <a:extLst>
                <a:ext uri="{FF2B5EF4-FFF2-40B4-BE49-F238E27FC236}">
                  <a16:creationId xmlns:a16="http://schemas.microsoft.com/office/drawing/2014/main" id="{458556B8-70A1-44AC-8FAC-E5B30364726F}"/>
                </a:ext>
              </a:extLst>
            </p:cNvPr>
            <p:cNvSpPr>
              <a:spLocks noChangeAspect="1"/>
            </p:cNvSpPr>
            <p:nvPr/>
          </p:nvSpPr>
          <p:spPr>
            <a:xfrm rot="18870082">
              <a:off x="5741052" y="2627029"/>
              <a:ext cx="216000" cy="216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38" name="Oval 109">
              <a:extLst>
                <a:ext uri="{FF2B5EF4-FFF2-40B4-BE49-F238E27FC236}">
                  <a16:creationId xmlns:a16="http://schemas.microsoft.com/office/drawing/2014/main" id="{21363C83-607C-4EB2-A7CD-88C05026858B}"/>
                </a:ext>
              </a:extLst>
            </p:cNvPr>
            <p:cNvSpPr>
              <a:spLocks noChangeAspect="1"/>
            </p:cNvSpPr>
            <p:nvPr/>
          </p:nvSpPr>
          <p:spPr>
            <a:xfrm rot="18870082">
              <a:off x="5712380" y="2286044"/>
              <a:ext cx="252000" cy="252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39" name="Oval 110">
              <a:extLst>
                <a:ext uri="{FF2B5EF4-FFF2-40B4-BE49-F238E27FC236}">
                  <a16:creationId xmlns:a16="http://schemas.microsoft.com/office/drawing/2014/main" id="{CBA30F49-9358-4515-8EEB-550E4A379E18}"/>
                </a:ext>
              </a:extLst>
            </p:cNvPr>
            <p:cNvSpPr>
              <a:spLocks noChangeAspect="1"/>
            </p:cNvSpPr>
            <p:nvPr/>
          </p:nvSpPr>
          <p:spPr>
            <a:xfrm rot="18870082">
              <a:off x="5691057" y="1886221"/>
              <a:ext cx="288000" cy="288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40" name="Oval 111">
              <a:extLst>
                <a:ext uri="{FF2B5EF4-FFF2-40B4-BE49-F238E27FC236}">
                  <a16:creationId xmlns:a16="http://schemas.microsoft.com/office/drawing/2014/main" id="{67BB9D42-90C3-4EB9-A3C2-4A799C43E5B5}"/>
                </a:ext>
              </a:extLst>
            </p:cNvPr>
            <p:cNvSpPr>
              <a:spLocks noChangeAspect="1"/>
            </p:cNvSpPr>
            <p:nvPr/>
          </p:nvSpPr>
          <p:spPr>
            <a:xfrm rot="18870082">
              <a:off x="5198652" y="556040"/>
              <a:ext cx="1224000" cy="1224000"/>
            </a:xfrm>
            <a:prstGeom prst="ellipse">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sp>
        <p:nvSpPr>
          <p:cNvPr id="41" name="TextBox 112">
            <a:extLst>
              <a:ext uri="{FF2B5EF4-FFF2-40B4-BE49-F238E27FC236}">
                <a16:creationId xmlns:a16="http://schemas.microsoft.com/office/drawing/2014/main" id="{5769A051-91EA-481F-9A55-64E1B09E14E1}"/>
              </a:ext>
            </a:extLst>
          </p:cNvPr>
          <p:cNvSpPr txBox="1"/>
          <p:nvPr/>
        </p:nvSpPr>
        <p:spPr>
          <a:xfrm>
            <a:off x="5252790" y="1899238"/>
            <a:ext cx="1162567" cy="307777"/>
          </a:xfrm>
          <a:prstGeom prst="rect">
            <a:avLst/>
          </a:prstGeom>
          <a:noFill/>
        </p:spPr>
        <p:txBody>
          <a:bodyPr wrap="square" rtlCol="0">
            <a:spAutoFit/>
          </a:bodyPr>
          <a:lstStyle/>
          <a:p>
            <a:pPr algn="ctr"/>
            <a:r>
              <a:rPr lang="zh-CN" altLang="zh-CN" sz="1400" dirty="0">
                <a:solidFill>
                  <a:schemeClr val="bg1"/>
                </a:solidFill>
              </a:rPr>
              <a:t>第三方平台</a:t>
            </a:r>
            <a:endParaRPr lang="id-ID" sz="1100" dirty="0">
              <a:solidFill>
                <a:schemeClr val="bg1"/>
              </a:solidFill>
            </a:endParaRPr>
          </a:p>
        </p:txBody>
      </p:sp>
      <p:sp>
        <p:nvSpPr>
          <p:cNvPr id="45" name="Text Box 7">
            <a:extLst>
              <a:ext uri="{FF2B5EF4-FFF2-40B4-BE49-F238E27FC236}">
                <a16:creationId xmlns:a16="http://schemas.microsoft.com/office/drawing/2014/main" id="{6763CD6F-A5C6-443D-9711-8B429CE8E57E}"/>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互联网保险中介平台</a:t>
            </a:r>
            <a:endParaRPr lang="en-CA" sz="4267" b="1" spc="-200" dirty="0">
              <a:solidFill>
                <a:schemeClr val="bg1"/>
              </a:solidFill>
              <a:latin typeface="Open Sans" pitchFamily="34" charset="0"/>
              <a:ea typeface="Open Sans" pitchFamily="34" charset="0"/>
              <a:cs typeface="Open Sans" pitchFamily="34" charset="0"/>
            </a:endParaRPr>
          </a:p>
        </p:txBody>
      </p:sp>
    </p:spTree>
    <p:extLst>
      <p:ext uri="{BB962C8B-B14F-4D97-AF65-F5344CB8AC3E}">
        <p14:creationId xmlns:p14="http://schemas.microsoft.com/office/powerpoint/2010/main" val="2388818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80FEE1DA-DD33-4481-8B14-C8AEB79C8141}"/>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保费增长情况</a:t>
            </a:r>
            <a:endParaRPr lang="en-CA" sz="4267" b="1" spc="-200" dirty="0">
              <a:solidFill>
                <a:schemeClr val="bg1"/>
              </a:solidFill>
              <a:latin typeface="Open Sans" pitchFamily="34" charset="0"/>
              <a:ea typeface="Open Sans" pitchFamily="34" charset="0"/>
              <a:cs typeface="Open Sans" pitchFamily="34" charset="0"/>
            </a:endParaRPr>
          </a:p>
        </p:txBody>
      </p:sp>
      <p:sp>
        <p:nvSpPr>
          <p:cNvPr id="5" name="Text Box 7">
            <a:extLst>
              <a:ext uri="{FF2B5EF4-FFF2-40B4-BE49-F238E27FC236}">
                <a16:creationId xmlns:a16="http://schemas.microsoft.com/office/drawing/2014/main" id="{3FCE962C-96D6-4485-BD87-BD5684F3B7AA}"/>
              </a:ext>
            </a:extLst>
          </p:cNvPr>
          <p:cNvSpPr txBox="1">
            <a:spLocks noChangeArrowheads="1"/>
          </p:cNvSpPr>
          <p:nvPr/>
        </p:nvSpPr>
        <p:spPr bwMode="auto">
          <a:xfrm>
            <a:off x="738423" y="1357948"/>
            <a:ext cx="10725541" cy="307777"/>
          </a:xfrm>
          <a:prstGeom prst="rect">
            <a:avLst/>
          </a:prstGeom>
          <a:noFill/>
          <a:ln w="9525">
            <a:noFill/>
            <a:miter lim="800000"/>
            <a:headEnd/>
            <a:tailEnd/>
          </a:ln>
        </p:spPr>
        <p:txBody>
          <a:bodyPr wrap="square" lIns="60960" tIns="30480" rIns="60960" bIns="30480" anchor="ctr">
            <a:spAutoFit/>
          </a:bodyPr>
          <a:lstStyle/>
          <a:p>
            <a:pPr algn="ctr" defTabSz="1450940"/>
            <a:r>
              <a:rPr lang="en-US" altLang="zh-CN" sz="1600" dirty="0">
                <a:solidFill>
                  <a:schemeClr val="bg1"/>
                </a:solidFill>
                <a:latin typeface="Open Sans Semibold" pitchFamily="34" charset="0"/>
                <a:ea typeface="Open Sans Semibold" pitchFamily="34" charset="0"/>
                <a:cs typeface="Open Sans Semibold" pitchFamily="34" charset="0"/>
              </a:rPr>
              <a:t>------------------------</a:t>
            </a:r>
            <a:endParaRPr lang="zh-CN" altLang="en-US" sz="1600" dirty="0">
              <a:solidFill>
                <a:schemeClr val="bg1"/>
              </a:solidFill>
              <a:latin typeface="Open Sans Semibold" pitchFamily="34" charset="0"/>
              <a:ea typeface="Open Sans Semibold" pitchFamily="34" charset="0"/>
              <a:cs typeface="Open Sans Semibold" pitchFamily="34" charset="0"/>
            </a:endParaRPr>
          </a:p>
        </p:txBody>
      </p:sp>
      <p:graphicFrame>
        <p:nvGraphicFramePr>
          <p:cNvPr id="6" name="图表 5">
            <a:extLst>
              <a:ext uri="{FF2B5EF4-FFF2-40B4-BE49-F238E27FC236}">
                <a16:creationId xmlns:a16="http://schemas.microsoft.com/office/drawing/2014/main" id="{77ABDDBF-163F-4996-ACA2-8CEA11B076A7}"/>
              </a:ext>
            </a:extLst>
          </p:cNvPr>
          <p:cNvGraphicFramePr>
            <a:graphicFrameLocks/>
          </p:cNvGraphicFramePr>
          <p:nvPr>
            <p:extLst>
              <p:ext uri="{D42A27DB-BD31-4B8C-83A1-F6EECF244321}">
                <p14:modId xmlns:p14="http://schemas.microsoft.com/office/powerpoint/2010/main" val="1856428824"/>
              </p:ext>
            </p:extLst>
          </p:nvPr>
        </p:nvGraphicFramePr>
        <p:xfrm>
          <a:off x="2044860" y="1917265"/>
          <a:ext cx="8281170" cy="38006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20668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3E40177-AE4F-4A35-9371-C3468C36F136}"/>
              </a:ext>
            </a:extLst>
          </p:cNvPr>
          <p:cNvGrpSpPr/>
          <p:nvPr/>
        </p:nvGrpSpPr>
        <p:grpSpPr>
          <a:xfrm>
            <a:off x="2503290" y="1659229"/>
            <a:ext cx="7185421" cy="3465063"/>
            <a:chOff x="1623441" y="1659229"/>
            <a:chExt cx="7185421" cy="3465063"/>
          </a:xfrm>
        </p:grpSpPr>
        <p:sp>
          <p:nvSpPr>
            <p:cNvPr id="4" name="椭圆 3">
              <a:extLst>
                <a:ext uri="{FF2B5EF4-FFF2-40B4-BE49-F238E27FC236}">
                  <a16:creationId xmlns:a16="http://schemas.microsoft.com/office/drawing/2014/main" id="{12DFFC2B-1E56-4D1E-B6DD-0075A38E5824}"/>
                </a:ext>
              </a:extLst>
            </p:cNvPr>
            <p:cNvSpPr/>
            <p:nvPr/>
          </p:nvSpPr>
          <p:spPr>
            <a:xfrm>
              <a:off x="3646777" y="1680454"/>
              <a:ext cx="1400871" cy="1400869"/>
            </a:xfrm>
            <a:prstGeom prst="ellipse">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椭圆 4">
              <a:extLst>
                <a:ext uri="{FF2B5EF4-FFF2-40B4-BE49-F238E27FC236}">
                  <a16:creationId xmlns:a16="http://schemas.microsoft.com/office/drawing/2014/main" id="{7DFCCB37-2A5B-41F3-9892-10525847DBA7}"/>
                </a:ext>
              </a:extLst>
            </p:cNvPr>
            <p:cNvSpPr/>
            <p:nvPr/>
          </p:nvSpPr>
          <p:spPr>
            <a:xfrm>
              <a:off x="1815145" y="2341671"/>
              <a:ext cx="2298124" cy="2298124"/>
            </a:xfrm>
            <a:prstGeom prst="ellipse">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a:extLst>
                <a:ext uri="{FF2B5EF4-FFF2-40B4-BE49-F238E27FC236}">
                  <a16:creationId xmlns:a16="http://schemas.microsoft.com/office/drawing/2014/main" id="{D50A95FB-0C8F-424D-A6A2-7B0FD3688C8E}"/>
                </a:ext>
              </a:extLst>
            </p:cNvPr>
            <p:cNvSpPr/>
            <p:nvPr/>
          </p:nvSpPr>
          <p:spPr>
            <a:xfrm>
              <a:off x="2758219" y="2282671"/>
              <a:ext cx="1896663" cy="1896663"/>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椭圆 6">
              <a:extLst>
                <a:ext uri="{FF2B5EF4-FFF2-40B4-BE49-F238E27FC236}">
                  <a16:creationId xmlns:a16="http://schemas.microsoft.com/office/drawing/2014/main" id="{C1DC1191-40E8-40B0-AC2F-B38BDB9F6787}"/>
                </a:ext>
              </a:extLst>
            </p:cNvPr>
            <p:cNvSpPr/>
            <p:nvPr/>
          </p:nvSpPr>
          <p:spPr>
            <a:xfrm>
              <a:off x="3891370" y="4547777"/>
              <a:ext cx="576517" cy="57651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a:extLst>
                <a:ext uri="{FF2B5EF4-FFF2-40B4-BE49-F238E27FC236}">
                  <a16:creationId xmlns:a16="http://schemas.microsoft.com/office/drawing/2014/main" id="{61014997-D2E5-4C2E-BC1B-846AEE9F7404}"/>
                </a:ext>
              </a:extLst>
            </p:cNvPr>
            <p:cNvSpPr/>
            <p:nvPr/>
          </p:nvSpPr>
          <p:spPr>
            <a:xfrm>
              <a:off x="4611796" y="1659229"/>
              <a:ext cx="416865" cy="41686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a:extLst>
                <a:ext uri="{FF2B5EF4-FFF2-40B4-BE49-F238E27FC236}">
                  <a16:creationId xmlns:a16="http://schemas.microsoft.com/office/drawing/2014/main" id="{5E42895B-9437-4643-8564-18BBF7ED75D5}"/>
                </a:ext>
              </a:extLst>
            </p:cNvPr>
            <p:cNvSpPr/>
            <p:nvPr/>
          </p:nvSpPr>
          <p:spPr>
            <a:xfrm>
              <a:off x="1826344" y="2704179"/>
              <a:ext cx="372977" cy="372976"/>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a:extLst>
                <a:ext uri="{FF2B5EF4-FFF2-40B4-BE49-F238E27FC236}">
                  <a16:creationId xmlns:a16="http://schemas.microsoft.com/office/drawing/2014/main" id="{B68EF1BD-26A0-4595-8782-12B222C78B47}"/>
                </a:ext>
              </a:extLst>
            </p:cNvPr>
            <p:cNvSpPr/>
            <p:nvPr/>
          </p:nvSpPr>
          <p:spPr>
            <a:xfrm>
              <a:off x="2699885" y="1744308"/>
              <a:ext cx="267201" cy="267200"/>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a:extLst>
                <a:ext uri="{FF2B5EF4-FFF2-40B4-BE49-F238E27FC236}">
                  <a16:creationId xmlns:a16="http://schemas.microsoft.com/office/drawing/2014/main" id="{6C0BE5E2-E6A0-45A9-88F8-B184F602A540}"/>
                </a:ext>
              </a:extLst>
            </p:cNvPr>
            <p:cNvSpPr/>
            <p:nvPr/>
          </p:nvSpPr>
          <p:spPr>
            <a:xfrm>
              <a:off x="1623441" y="3683732"/>
              <a:ext cx="925275" cy="92527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TextBox 66">
              <a:extLst>
                <a:ext uri="{FF2B5EF4-FFF2-40B4-BE49-F238E27FC236}">
                  <a16:creationId xmlns:a16="http://schemas.microsoft.com/office/drawing/2014/main" id="{C87953DC-EF73-4A79-B3F7-3204D8F4B514}"/>
                </a:ext>
              </a:extLst>
            </p:cNvPr>
            <p:cNvSpPr txBox="1"/>
            <p:nvPr/>
          </p:nvSpPr>
          <p:spPr>
            <a:xfrm>
              <a:off x="2919464" y="2704179"/>
              <a:ext cx="1574171" cy="1077218"/>
            </a:xfrm>
            <a:prstGeom prst="rect">
              <a:avLst/>
            </a:prstGeom>
            <a:noFill/>
          </p:spPr>
          <p:txBody>
            <a:bodyPr wrap="square" rtlCol="0">
              <a:spAutoFit/>
            </a:bodyPr>
            <a:lstStyle/>
            <a:p>
              <a:pPr algn="ctr"/>
              <a:r>
                <a:rPr lang="en-US" altLang="zh-CN" sz="6400" dirty="0">
                  <a:solidFill>
                    <a:schemeClr val="bg1"/>
                  </a:solidFill>
                  <a:latin typeface="Impact" pitchFamily="34" charset="0"/>
                </a:rPr>
                <a:t>04</a:t>
              </a:r>
              <a:endParaRPr lang="zh-CN" altLang="en-US" sz="6400" dirty="0">
                <a:solidFill>
                  <a:schemeClr val="bg1"/>
                </a:solidFill>
                <a:latin typeface="Impact" pitchFamily="34" charset="0"/>
              </a:endParaRPr>
            </a:p>
          </p:txBody>
        </p:sp>
        <p:grpSp>
          <p:nvGrpSpPr>
            <p:cNvPr id="13" name="组合 12">
              <a:extLst>
                <a:ext uri="{FF2B5EF4-FFF2-40B4-BE49-F238E27FC236}">
                  <a16:creationId xmlns:a16="http://schemas.microsoft.com/office/drawing/2014/main" id="{6809641B-DC44-4CA0-827D-33E5B42186B3}"/>
                </a:ext>
              </a:extLst>
            </p:cNvPr>
            <p:cNvGrpSpPr/>
            <p:nvPr/>
          </p:nvGrpSpPr>
          <p:grpSpPr>
            <a:xfrm>
              <a:off x="4070294" y="4707644"/>
              <a:ext cx="235557" cy="275709"/>
              <a:chOff x="-271462" y="-2203450"/>
              <a:chExt cx="698500" cy="817563"/>
            </a:xfrm>
          </p:grpSpPr>
          <p:sp>
            <p:nvSpPr>
              <p:cNvPr id="20" name="Oval 6">
                <a:extLst>
                  <a:ext uri="{FF2B5EF4-FFF2-40B4-BE49-F238E27FC236}">
                    <a16:creationId xmlns:a16="http://schemas.microsoft.com/office/drawing/2014/main" id="{11525FD5-00EA-4A7A-A306-5B33E5B18EAF}"/>
                  </a:ext>
                </a:extLst>
              </p:cNvPr>
              <p:cNvSpPr>
                <a:spLocks noChangeArrowheads="1"/>
              </p:cNvSpPr>
              <p:nvPr/>
            </p:nvSpPr>
            <p:spPr bwMode="auto">
              <a:xfrm>
                <a:off x="-106362" y="-2203450"/>
                <a:ext cx="127000" cy="158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 name="Freeform 7">
                <a:extLst>
                  <a:ext uri="{FF2B5EF4-FFF2-40B4-BE49-F238E27FC236}">
                    <a16:creationId xmlns:a16="http://schemas.microsoft.com/office/drawing/2014/main" id="{0C001CD7-D089-485D-B243-658704FA1BBA}"/>
                  </a:ext>
                </a:extLst>
              </p:cNvPr>
              <p:cNvSpPr>
                <a:spLocks noEditPoints="1"/>
              </p:cNvSpPr>
              <p:nvPr/>
            </p:nvSpPr>
            <p:spPr bwMode="auto">
              <a:xfrm>
                <a:off x="-271462" y="-2030412"/>
                <a:ext cx="454025" cy="641350"/>
              </a:xfrm>
              <a:custGeom>
                <a:avLst/>
                <a:gdLst>
                  <a:gd name="T0" fmla="*/ 120 w 121"/>
                  <a:gd name="T1" fmla="*/ 26 h 171"/>
                  <a:gd name="T2" fmla="*/ 120 w 121"/>
                  <a:gd name="T3" fmla="*/ 26 h 171"/>
                  <a:gd name="T4" fmla="*/ 114 w 121"/>
                  <a:gd name="T5" fmla="*/ 21 h 171"/>
                  <a:gd name="T6" fmla="*/ 90 w 121"/>
                  <a:gd name="T7" fmla="*/ 3 h 171"/>
                  <a:gd name="T8" fmla="*/ 84 w 121"/>
                  <a:gd name="T9" fmla="*/ 1 h 171"/>
                  <a:gd name="T10" fmla="*/ 75 w 121"/>
                  <a:gd name="T11" fmla="*/ 1 h 171"/>
                  <a:gd name="T12" fmla="*/ 74 w 121"/>
                  <a:gd name="T13" fmla="*/ 11 h 171"/>
                  <a:gd name="T14" fmla="*/ 67 w 121"/>
                  <a:gd name="T15" fmla="*/ 42 h 171"/>
                  <a:gd name="T16" fmla="*/ 67 w 121"/>
                  <a:gd name="T17" fmla="*/ 7 h 171"/>
                  <a:gd name="T18" fmla="*/ 58 w 121"/>
                  <a:gd name="T19" fmla="*/ 0 h 171"/>
                  <a:gd name="T20" fmla="*/ 57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2 w 121"/>
                  <a:gd name="T33" fmla="*/ 35 h 171"/>
                  <a:gd name="T34" fmla="*/ 1 w 121"/>
                  <a:gd name="T35" fmla="*/ 48 h 171"/>
                  <a:gd name="T36" fmla="*/ 1 w 121"/>
                  <a:gd name="T37" fmla="*/ 48 h 171"/>
                  <a:gd name="T38" fmla="*/ 2 w 121"/>
                  <a:gd name="T39" fmla="*/ 50 h 171"/>
                  <a:gd name="T40" fmla="*/ 6 w 121"/>
                  <a:gd name="T41" fmla="*/ 57 h 171"/>
                  <a:gd name="T42" fmla="*/ 20 w 121"/>
                  <a:gd name="T43" fmla="*/ 84 h 171"/>
                  <a:gd name="T44" fmla="*/ 32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3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0" y="26"/>
                    </a:cubicBezTo>
                    <a:cubicBezTo>
                      <a:pt x="120" y="26"/>
                      <a:pt x="120" y="26"/>
                      <a:pt x="120"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0"/>
                      <a:pt x="75" y="0"/>
                    </a:cubicBezTo>
                    <a:cubicBezTo>
                      <a:pt x="75" y="1"/>
                      <a:pt x="75" y="1"/>
                      <a:pt x="75"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7" y="9"/>
                      <a:pt x="57" y="9"/>
                      <a:pt x="57" y="9"/>
                    </a:cubicBezTo>
                    <a:cubicBezTo>
                      <a:pt x="56" y="42"/>
                      <a:pt x="56" y="42"/>
                      <a:pt x="56" y="42"/>
                    </a:cubicBezTo>
                    <a:cubicBezTo>
                      <a:pt x="45" y="18"/>
                      <a:pt x="45" y="18"/>
                      <a:pt x="45" y="18"/>
                    </a:cubicBezTo>
                    <a:cubicBezTo>
                      <a:pt x="49" y="11"/>
                      <a:pt x="49" y="11"/>
                      <a:pt x="49" y="11"/>
                    </a:cubicBezTo>
                    <a:cubicBezTo>
                      <a:pt x="40" y="7"/>
                      <a:pt x="40" y="7"/>
                      <a:pt x="40" y="7"/>
                    </a:cubicBezTo>
                    <a:cubicBezTo>
                      <a:pt x="47" y="0"/>
                      <a:pt x="47" y="0"/>
                      <a:pt x="47" y="0"/>
                    </a:cubicBezTo>
                    <a:cubicBezTo>
                      <a:pt x="47" y="0"/>
                      <a:pt x="47" y="0"/>
                      <a:pt x="47" y="0"/>
                    </a:cubicBezTo>
                    <a:cubicBezTo>
                      <a:pt x="44" y="0"/>
                      <a:pt x="42" y="1"/>
                      <a:pt x="39" y="1"/>
                    </a:cubicBezTo>
                    <a:cubicBezTo>
                      <a:pt x="39" y="1"/>
                      <a:pt x="38" y="1"/>
                      <a:pt x="38" y="1"/>
                    </a:cubicBezTo>
                    <a:cubicBezTo>
                      <a:pt x="36" y="1"/>
                      <a:pt x="33" y="3"/>
                      <a:pt x="31" y="5"/>
                    </a:cubicBezTo>
                    <a:cubicBezTo>
                      <a:pt x="3" y="35"/>
                      <a:pt x="3" y="35"/>
                      <a:pt x="3" y="35"/>
                    </a:cubicBezTo>
                    <a:cubicBezTo>
                      <a:pt x="2" y="35"/>
                      <a:pt x="2" y="35"/>
                      <a:pt x="2" y="35"/>
                    </a:cubicBezTo>
                    <a:cubicBezTo>
                      <a:pt x="2" y="35"/>
                      <a:pt x="2" y="35"/>
                      <a:pt x="2" y="35"/>
                    </a:cubicBezTo>
                    <a:cubicBezTo>
                      <a:pt x="0" y="60"/>
                      <a:pt x="2" y="42"/>
                      <a:pt x="1" y="48"/>
                    </a:cubicBezTo>
                    <a:cubicBezTo>
                      <a:pt x="1" y="48"/>
                      <a:pt x="1" y="48"/>
                      <a:pt x="1" y="48"/>
                    </a:cubicBezTo>
                    <a:cubicBezTo>
                      <a:pt x="1" y="48"/>
                      <a:pt x="1" y="48"/>
                      <a:pt x="1" y="48"/>
                    </a:cubicBezTo>
                    <a:cubicBezTo>
                      <a:pt x="1" y="48"/>
                      <a:pt x="1" y="48"/>
                      <a:pt x="1" y="48"/>
                    </a:cubicBezTo>
                    <a:cubicBezTo>
                      <a:pt x="2" y="49"/>
                      <a:pt x="2" y="49"/>
                      <a:pt x="2" y="49"/>
                    </a:cubicBezTo>
                    <a:cubicBezTo>
                      <a:pt x="2" y="50"/>
                      <a:pt x="2" y="50"/>
                      <a:pt x="2" y="50"/>
                    </a:cubicBezTo>
                    <a:cubicBezTo>
                      <a:pt x="3" y="52"/>
                      <a:pt x="3" y="52"/>
                      <a:pt x="3" y="52"/>
                    </a:cubicBezTo>
                    <a:cubicBezTo>
                      <a:pt x="6" y="57"/>
                      <a:pt x="6" y="57"/>
                      <a:pt x="6" y="57"/>
                    </a:cubicBezTo>
                    <a:cubicBezTo>
                      <a:pt x="10" y="66"/>
                      <a:pt x="10" y="66"/>
                      <a:pt x="10" y="66"/>
                    </a:cubicBezTo>
                    <a:cubicBezTo>
                      <a:pt x="20" y="84"/>
                      <a:pt x="20" y="84"/>
                      <a:pt x="20" y="84"/>
                    </a:cubicBezTo>
                    <a:cubicBezTo>
                      <a:pt x="24" y="82"/>
                      <a:pt x="28" y="80"/>
                      <a:pt x="33" y="78"/>
                    </a:cubicBezTo>
                    <a:cubicBezTo>
                      <a:pt x="32" y="82"/>
                      <a:pt x="32" y="86"/>
                      <a:pt x="32" y="90"/>
                    </a:cubicBezTo>
                    <a:cubicBezTo>
                      <a:pt x="32" y="90"/>
                      <a:pt x="32" y="90"/>
                      <a:pt x="32" y="90"/>
                    </a:cubicBezTo>
                    <a:cubicBezTo>
                      <a:pt x="33" y="90"/>
                      <a:pt x="34" y="90"/>
                      <a:pt x="35" y="90"/>
                    </a:cubicBezTo>
                    <a:cubicBezTo>
                      <a:pt x="37" y="171"/>
                      <a:pt x="37" y="171"/>
                      <a:pt x="37" y="171"/>
                    </a:cubicBezTo>
                    <a:cubicBezTo>
                      <a:pt x="60" y="171"/>
                      <a:pt x="60" y="171"/>
                      <a:pt x="60" y="171"/>
                    </a:cubicBezTo>
                    <a:cubicBezTo>
                      <a:pt x="60" y="161"/>
                      <a:pt x="60" y="147"/>
                      <a:pt x="60" y="134"/>
                    </a:cubicBezTo>
                    <a:cubicBezTo>
                      <a:pt x="57" y="127"/>
                      <a:pt x="56" y="118"/>
                      <a:pt x="56" y="110"/>
                    </a:cubicBezTo>
                    <a:cubicBezTo>
                      <a:pt x="56" y="73"/>
                      <a:pt x="84" y="44"/>
                      <a:pt x="120" y="42"/>
                    </a:cubicBezTo>
                    <a:close/>
                    <a:moveTo>
                      <a:pt x="89" y="33"/>
                    </a:moveTo>
                    <a:cubicBezTo>
                      <a:pt x="89" y="31"/>
                      <a:pt x="89" y="29"/>
                      <a:pt x="89" y="27"/>
                    </a:cubicBezTo>
                    <a:cubicBezTo>
                      <a:pt x="93" y="31"/>
                      <a:pt x="93" y="31"/>
                      <a:pt x="93" y="31"/>
                    </a:cubicBezTo>
                    <a:cubicBezTo>
                      <a:pt x="95" y="33"/>
                      <a:pt x="95" y="33"/>
                      <a:pt x="95" y="33"/>
                    </a:cubicBezTo>
                    <a:cubicBezTo>
                      <a:pt x="75" y="45"/>
                      <a:pt x="75" y="45"/>
                      <a:pt x="75" y="45"/>
                    </a:cubicBezTo>
                    <a:cubicBezTo>
                      <a:pt x="73" y="42"/>
                      <a:pt x="73" y="42"/>
                      <a:pt x="73" y="42"/>
                    </a:cubicBezTo>
                    <a:lnTo>
                      <a:pt x="89" y="33"/>
                    </a:lnTo>
                    <a:close/>
                    <a:moveTo>
                      <a:pt x="33" y="60"/>
                    </a:moveTo>
                    <a:cubicBezTo>
                      <a:pt x="30" y="55"/>
                      <a:pt x="30" y="55"/>
                      <a:pt x="30" y="55"/>
                    </a:cubicBezTo>
                    <a:cubicBezTo>
                      <a:pt x="25" y="46"/>
                      <a:pt x="25" y="46"/>
                      <a:pt x="25" y="46"/>
                    </a:cubicBezTo>
                    <a:cubicBezTo>
                      <a:pt x="23" y="44"/>
                      <a:pt x="23" y="44"/>
                      <a:pt x="23" y="44"/>
                    </a:cubicBezTo>
                    <a:cubicBezTo>
                      <a:pt x="34" y="31"/>
                      <a:pt x="34" y="31"/>
                      <a:pt x="34" y="31"/>
                    </a:cubicBezTo>
                    <a:cubicBezTo>
                      <a:pt x="33" y="41"/>
                      <a:pt x="33" y="50"/>
                      <a:pt x="33"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2" name="Freeform 8">
                <a:extLst>
                  <a:ext uri="{FF2B5EF4-FFF2-40B4-BE49-F238E27FC236}">
                    <a16:creationId xmlns:a16="http://schemas.microsoft.com/office/drawing/2014/main" id="{181A3C7E-F78F-4820-845E-5E612F39E119}"/>
                  </a:ext>
                </a:extLst>
              </p:cNvPr>
              <p:cNvSpPr/>
              <p:nvPr/>
            </p:nvSpPr>
            <p:spPr bwMode="auto">
              <a:xfrm>
                <a:off x="-31750" y="-1498600"/>
                <a:ext cx="90488" cy="109538"/>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3" name="Freeform 9">
                <a:extLst>
                  <a:ext uri="{FF2B5EF4-FFF2-40B4-BE49-F238E27FC236}">
                    <a16:creationId xmlns:a16="http://schemas.microsoft.com/office/drawing/2014/main" id="{4A27A4AF-26E1-4722-A65E-0246EB8718A4}"/>
                  </a:ext>
                </a:extLst>
              </p:cNvPr>
              <p:cNvSpPr>
                <a:spLocks noEditPoints="1"/>
              </p:cNvSpPr>
              <p:nvPr/>
            </p:nvSpPr>
            <p:spPr bwMode="auto">
              <a:xfrm>
                <a:off x="-38100" y="-1851025"/>
                <a:ext cx="465138" cy="465138"/>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68 w 124"/>
                  <a:gd name="T11" fmla="*/ 112 h 124"/>
                  <a:gd name="T12" fmla="*/ 68 w 124"/>
                  <a:gd name="T13" fmla="*/ 100 h 124"/>
                  <a:gd name="T14" fmla="*/ 62 w 124"/>
                  <a:gd name="T15" fmla="*/ 101 h 124"/>
                  <a:gd name="T16" fmla="*/ 56 w 124"/>
                  <a:gd name="T17" fmla="*/ 100 h 124"/>
                  <a:gd name="T18" fmla="*/ 56 w 124"/>
                  <a:gd name="T19" fmla="*/ 112 h 124"/>
                  <a:gd name="T20" fmla="*/ 12 w 124"/>
                  <a:gd name="T21" fmla="*/ 67 h 124"/>
                  <a:gd name="T22" fmla="*/ 24 w 124"/>
                  <a:gd name="T23" fmla="*/ 67 h 124"/>
                  <a:gd name="T24" fmla="*/ 23 w 124"/>
                  <a:gd name="T25" fmla="*/ 62 h 124"/>
                  <a:gd name="T26" fmla="*/ 24 w 124"/>
                  <a:gd name="T27" fmla="*/ 56 h 124"/>
                  <a:gd name="T28" fmla="*/ 12 w 124"/>
                  <a:gd name="T29" fmla="*/ 56 h 124"/>
                  <a:gd name="T30" fmla="*/ 56 w 124"/>
                  <a:gd name="T31" fmla="*/ 11 h 124"/>
                  <a:gd name="T32" fmla="*/ 56 w 124"/>
                  <a:gd name="T33" fmla="*/ 23 h 124"/>
                  <a:gd name="T34" fmla="*/ 62 w 124"/>
                  <a:gd name="T35" fmla="*/ 23 h 124"/>
                  <a:gd name="T36" fmla="*/ 68 w 124"/>
                  <a:gd name="T37" fmla="*/ 23 h 124"/>
                  <a:gd name="T38" fmla="*/ 68 w 124"/>
                  <a:gd name="T39" fmla="*/ 11 h 124"/>
                  <a:gd name="T40" fmla="*/ 112 w 124"/>
                  <a:gd name="T41" fmla="*/ 56 h 124"/>
                  <a:gd name="T42" fmla="*/ 101 w 124"/>
                  <a:gd name="T43" fmla="*/ 56 h 124"/>
                  <a:gd name="T44" fmla="*/ 101 w 124"/>
                  <a:gd name="T45" fmla="*/ 62 h 124"/>
                  <a:gd name="T46" fmla="*/ 101 w 124"/>
                  <a:gd name="T47" fmla="*/ 67 h 124"/>
                  <a:gd name="T48" fmla="*/ 112 w 124"/>
                  <a:gd name="T49" fmla="*/ 67 h 124"/>
                  <a:gd name="T50" fmla="*/ 68 w 124"/>
                  <a:gd name="T51"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68" y="112"/>
                    </a:moveTo>
                    <a:cubicBezTo>
                      <a:pt x="68" y="100"/>
                      <a:pt x="68" y="100"/>
                      <a:pt x="68" y="100"/>
                    </a:cubicBezTo>
                    <a:cubicBezTo>
                      <a:pt x="66" y="100"/>
                      <a:pt x="64" y="101"/>
                      <a:pt x="62" y="101"/>
                    </a:cubicBezTo>
                    <a:cubicBezTo>
                      <a:pt x="60" y="101"/>
                      <a:pt x="58" y="100"/>
                      <a:pt x="56" y="100"/>
                    </a:cubicBezTo>
                    <a:cubicBezTo>
                      <a:pt x="56" y="112"/>
                      <a:pt x="56" y="112"/>
                      <a:pt x="56" y="112"/>
                    </a:cubicBezTo>
                    <a:cubicBezTo>
                      <a:pt x="33" y="109"/>
                      <a:pt x="15" y="91"/>
                      <a:pt x="12" y="67"/>
                    </a:cubicBezTo>
                    <a:cubicBezTo>
                      <a:pt x="24" y="67"/>
                      <a:pt x="24" y="67"/>
                      <a:pt x="24" y="67"/>
                    </a:cubicBezTo>
                    <a:cubicBezTo>
                      <a:pt x="23" y="66"/>
                      <a:pt x="23" y="64"/>
                      <a:pt x="23" y="62"/>
                    </a:cubicBezTo>
                    <a:cubicBezTo>
                      <a:pt x="23" y="60"/>
                      <a:pt x="23" y="58"/>
                      <a:pt x="24" y="56"/>
                    </a:cubicBezTo>
                    <a:cubicBezTo>
                      <a:pt x="12" y="56"/>
                      <a:pt x="12" y="56"/>
                      <a:pt x="12" y="56"/>
                    </a:cubicBezTo>
                    <a:cubicBezTo>
                      <a:pt x="15" y="33"/>
                      <a:pt x="33" y="14"/>
                      <a:pt x="56" y="11"/>
                    </a:cubicBezTo>
                    <a:cubicBezTo>
                      <a:pt x="56" y="23"/>
                      <a:pt x="56" y="23"/>
                      <a:pt x="56" y="23"/>
                    </a:cubicBezTo>
                    <a:cubicBezTo>
                      <a:pt x="58" y="23"/>
                      <a:pt x="60" y="23"/>
                      <a:pt x="62" y="23"/>
                    </a:cubicBezTo>
                    <a:cubicBezTo>
                      <a:pt x="64" y="23"/>
                      <a:pt x="66" y="23"/>
                      <a:pt x="68" y="23"/>
                    </a:cubicBezTo>
                    <a:cubicBezTo>
                      <a:pt x="68" y="11"/>
                      <a:pt x="68" y="11"/>
                      <a:pt x="68" y="11"/>
                    </a:cubicBezTo>
                    <a:cubicBezTo>
                      <a:pt x="91" y="14"/>
                      <a:pt x="109" y="33"/>
                      <a:pt x="112" y="56"/>
                    </a:cubicBezTo>
                    <a:cubicBezTo>
                      <a:pt x="101" y="56"/>
                      <a:pt x="101" y="56"/>
                      <a:pt x="101" y="56"/>
                    </a:cubicBezTo>
                    <a:cubicBezTo>
                      <a:pt x="101" y="58"/>
                      <a:pt x="101" y="60"/>
                      <a:pt x="101" y="62"/>
                    </a:cubicBezTo>
                    <a:cubicBezTo>
                      <a:pt x="101" y="64"/>
                      <a:pt x="101" y="66"/>
                      <a:pt x="101" y="67"/>
                    </a:cubicBezTo>
                    <a:cubicBezTo>
                      <a:pt x="112" y="67"/>
                      <a:pt x="112" y="67"/>
                      <a:pt x="112" y="67"/>
                    </a:cubicBezTo>
                    <a:cubicBezTo>
                      <a:pt x="109" y="91"/>
                      <a:pt x="91" y="109"/>
                      <a:pt x="68" y="1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4" name="Freeform 10">
                <a:extLst>
                  <a:ext uri="{FF2B5EF4-FFF2-40B4-BE49-F238E27FC236}">
                    <a16:creationId xmlns:a16="http://schemas.microsoft.com/office/drawing/2014/main" id="{3B3DF726-34FA-4042-9BF7-7E7627A790F5}"/>
                  </a:ext>
                </a:extLst>
              </p:cNvPr>
              <p:cNvSpPr/>
              <p:nvPr/>
            </p:nvSpPr>
            <p:spPr bwMode="auto">
              <a:xfrm>
                <a:off x="100013" y="-1779587"/>
                <a:ext cx="33338" cy="38100"/>
              </a:xfrm>
              <a:custGeom>
                <a:avLst/>
                <a:gdLst>
                  <a:gd name="T0" fmla="*/ 3 w 9"/>
                  <a:gd name="T1" fmla="*/ 10 h 10"/>
                  <a:gd name="T2" fmla="*/ 9 w 9"/>
                  <a:gd name="T3" fmla="*/ 7 h 10"/>
                  <a:gd name="T4" fmla="*/ 6 w 9"/>
                  <a:gd name="T5" fmla="*/ 2 h 10"/>
                  <a:gd name="T6" fmla="*/ 3 w 9"/>
                  <a:gd name="T7" fmla="*/ 0 h 10"/>
                  <a:gd name="T8" fmla="*/ 2 w 9"/>
                  <a:gd name="T9" fmla="*/ 1 h 10"/>
                  <a:gd name="T10" fmla="*/ 0 w 9"/>
                  <a:gd name="T11" fmla="*/ 3 h 10"/>
                  <a:gd name="T12" fmla="*/ 1 w 9"/>
                  <a:gd name="T13" fmla="*/ 5 h 10"/>
                  <a:gd name="T14" fmla="*/ 3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10"/>
                    </a:moveTo>
                    <a:cubicBezTo>
                      <a:pt x="5" y="9"/>
                      <a:pt x="7" y="8"/>
                      <a:pt x="9" y="7"/>
                    </a:cubicBezTo>
                    <a:cubicBezTo>
                      <a:pt x="6" y="2"/>
                      <a:pt x="6" y="2"/>
                      <a:pt x="6" y="2"/>
                    </a:cubicBezTo>
                    <a:cubicBezTo>
                      <a:pt x="5" y="1"/>
                      <a:pt x="4" y="0"/>
                      <a:pt x="3" y="0"/>
                    </a:cubicBezTo>
                    <a:cubicBezTo>
                      <a:pt x="3" y="0"/>
                      <a:pt x="2" y="1"/>
                      <a:pt x="2" y="1"/>
                    </a:cubicBezTo>
                    <a:cubicBezTo>
                      <a:pt x="1" y="1"/>
                      <a:pt x="0" y="2"/>
                      <a:pt x="0" y="3"/>
                    </a:cubicBezTo>
                    <a:cubicBezTo>
                      <a:pt x="0" y="3"/>
                      <a:pt x="0" y="4"/>
                      <a:pt x="1" y="5"/>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5" name="Freeform 11">
                <a:extLst>
                  <a:ext uri="{FF2B5EF4-FFF2-40B4-BE49-F238E27FC236}">
                    <a16:creationId xmlns:a16="http://schemas.microsoft.com/office/drawing/2014/main" id="{5C4165F0-BC80-4123-B01E-FA6A5E535751}"/>
                  </a:ext>
                </a:extLst>
              </p:cNvPr>
              <p:cNvSpPr/>
              <p:nvPr/>
            </p:nvSpPr>
            <p:spPr bwMode="auto">
              <a:xfrm>
                <a:off x="254000" y="-1779587"/>
                <a:ext cx="33338" cy="38100"/>
              </a:xfrm>
              <a:custGeom>
                <a:avLst/>
                <a:gdLst>
                  <a:gd name="T0" fmla="*/ 7 w 9"/>
                  <a:gd name="T1" fmla="*/ 1 h 10"/>
                  <a:gd name="T2" fmla="*/ 6 w 9"/>
                  <a:gd name="T3" fmla="*/ 0 h 10"/>
                  <a:gd name="T4" fmla="*/ 3 w 9"/>
                  <a:gd name="T5" fmla="*/ 2 h 10"/>
                  <a:gd name="T6" fmla="*/ 0 w 9"/>
                  <a:gd name="T7" fmla="*/ 7 h 10"/>
                  <a:gd name="T8" fmla="*/ 6 w 9"/>
                  <a:gd name="T9" fmla="*/ 10 h 10"/>
                  <a:gd name="T10" fmla="*/ 9 w 9"/>
                  <a:gd name="T11" fmla="*/ 5 h 10"/>
                  <a:gd name="T12" fmla="*/ 7 w 9"/>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7" y="1"/>
                    </a:moveTo>
                    <a:cubicBezTo>
                      <a:pt x="7" y="1"/>
                      <a:pt x="7" y="0"/>
                      <a:pt x="6" y="0"/>
                    </a:cubicBezTo>
                    <a:cubicBezTo>
                      <a:pt x="5" y="0"/>
                      <a:pt x="4" y="1"/>
                      <a:pt x="3" y="2"/>
                    </a:cubicBezTo>
                    <a:cubicBezTo>
                      <a:pt x="0" y="7"/>
                      <a:pt x="0" y="7"/>
                      <a:pt x="0" y="7"/>
                    </a:cubicBezTo>
                    <a:cubicBezTo>
                      <a:pt x="2" y="8"/>
                      <a:pt x="4" y="9"/>
                      <a:pt x="6" y="10"/>
                    </a:cubicBezTo>
                    <a:cubicBezTo>
                      <a:pt x="9" y="5"/>
                      <a:pt x="9" y="5"/>
                      <a:pt x="9" y="5"/>
                    </a:cubicBezTo>
                    <a:cubicBezTo>
                      <a:pt x="9" y="3"/>
                      <a:pt x="9" y="2"/>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6" name="Freeform 12">
                <a:extLst>
                  <a:ext uri="{FF2B5EF4-FFF2-40B4-BE49-F238E27FC236}">
                    <a16:creationId xmlns:a16="http://schemas.microsoft.com/office/drawing/2014/main" id="{B0FDCDA5-118C-4378-89FA-A7A0D16B8B29}"/>
                  </a:ext>
                </a:extLst>
              </p:cNvPr>
              <p:cNvSpPr/>
              <p:nvPr/>
            </p:nvSpPr>
            <p:spPr bwMode="auto">
              <a:xfrm>
                <a:off x="314325" y="-1716087"/>
                <a:ext cx="33338" cy="30163"/>
              </a:xfrm>
              <a:custGeom>
                <a:avLst/>
                <a:gdLst>
                  <a:gd name="T0" fmla="*/ 8 w 9"/>
                  <a:gd name="T1" fmla="*/ 6 h 8"/>
                  <a:gd name="T2" fmla="*/ 9 w 9"/>
                  <a:gd name="T3" fmla="*/ 4 h 8"/>
                  <a:gd name="T4" fmla="*/ 9 w 9"/>
                  <a:gd name="T5" fmla="*/ 1 h 8"/>
                  <a:gd name="T6" fmla="*/ 6 w 9"/>
                  <a:gd name="T7" fmla="*/ 0 h 8"/>
                  <a:gd name="T8" fmla="*/ 5 w 9"/>
                  <a:gd name="T9" fmla="*/ 0 h 8"/>
                  <a:gd name="T10" fmla="*/ 0 w 9"/>
                  <a:gd name="T11" fmla="*/ 3 h 8"/>
                  <a:gd name="T12" fmla="*/ 3 w 9"/>
                  <a:gd name="T13" fmla="*/ 8 h 8"/>
                  <a:gd name="T14" fmla="*/ 8 w 9"/>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8" y="6"/>
                    </a:moveTo>
                    <a:cubicBezTo>
                      <a:pt x="8" y="5"/>
                      <a:pt x="9" y="5"/>
                      <a:pt x="9" y="4"/>
                    </a:cubicBezTo>
                    <a:cubicBezTo>
                      <a:pt x="9" y="3"/>
                      <a:pt x="9" y="2"/>
                      <a:pt x="9" y="1"/>
                    </a:cubicBezTo>
                    <a:cubicBezTo>
                      <a:pt x="8" y="1"/>
                      <a:pt x="7" y="0"/>
                      <a:pt x="6" y="0"/>
                    </a:cubicBezTo>
                    <a:cubicBezTo>
                      <a:pt x="6" y="0"/>
                      <a:pt x="5" y="0"/>
                      <a:pt x="5" y="0"/>
                    </a:cubicBezTo>
                    <a:cubicBezTo>
                      <a:pt x="0" y="3"/>
                      <a:pt x="0" y="3"/>
                      <a:pt x="0" y="3"/>
                    </a:cubicBezTo>
                    <a:cubicBezTo>
                      <a:pt x="1" y="5"/>
                      <a:pt x="2" y="7"/>
                      <a:pt x="3" y="8"/>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7" name="Freeform 13">
                <a:extLst>
                  <a:ext uri="{FF2B5EF4-FFF2-40B4-BE49-F238E27FC236}">
                    <a16:creationId xmlns:a16="http://schemas.microsoft.com/office/drawing/2014/main" id="{BB2307B3-657C-4D54-B77F-132AB77337DF}"/>
                  </a:ext>
                </a:extLst>
              </p:cNvPr>
              <p:cNvSpPr/>
              <p:nvPr/>
            </p:nvSpPr>
            <p:spPr bwMode="auto">
              <a:xfrm>
                <a:off x="39688" y="-1716087"/>
                <a:ext cx="33338" cy="30163"/>
              </a:xfrm>
              <a:custGeom>
                <a:avLst/>
                <a:gdLst>
                  <a:gd name="T0" fmla="*/ 3 w 9"/>
                  <a:gd name="T1" fmla="*/ 0 h 8"/>
                  <a:gd name="T2" fmla="*/ 0 w 9"/>
                  <a:gd name="T3" fmla="*/ 1 h 8"/>
                  <a:gd name="T4" fmla="*/ 0 w 9"/>
                  <a:gd name="T5" fmla="*/ 4 h 8"/>
                  <a:gd name="T6" fmla="*/ 1 w 9"/>
                  <a:gd name="T7" fmla="*/ 6 h 8"/>
                  <a:gd name="T8" fmla="*/ 6 w 9"/>
                  <a:gd name="T9" fmla="*/ 8 h 8"/>
                  <a:gd name="T10" fmla="*/ 9 w 9"/>
                  <a:gd name="T11" fmla="*/ 3 h 8"/>
                  <a:gd name="T12" fmla="*/ 4 w 9"/>
                  <a:gd name="T13" fmla="*/ 0 h 8"/>
                  <a:gd name="T14" fmla="*/ 3 w 9"/>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3" y="0"/>
                    </a:moveTo>
                    <a:cubicBezTo>
                      <a:pt x="2" y="0"/>
                      <a:pt x="1" y="1"/>
                      <a:pt x="0" y="1"/>
                    </a:cubicBezTo>
                    <a:cubicBezTo>
                      <a:pt x="0" y="2"/>
                      <a:pt x="0" y="3"/>
                      <a:pt x="0" y="4"/>
                    </a:cubicBezTo>
                    <a:cubicBezTo>
                      <a:pt x="0" y="5"/>
                      <a:pt x="1" y="5"/>
                      <a:pt x="1" y="6"/>
                    </a:cubicBezTo>
                    <a:cubicBezTo>
                      <a:pt x="6" y="8"/>
                      <a:pt x="6" y="8"/>
                      <a:pt x="6" y="8"/>
                    </a:cubicBezTo>
                    <a:cubicBezTo>
                      <a:pt x="7" y="7"/>
                      <a:pt x="8" y="5"/>
                      <a:pt x="9" y="3"/>
                    </a:cubicBezTo>
                    <a:cubicBezTo>
                      <a:pt x="4" y="0"/>
                      <a:pt x="4" y="0"/>
                      <a:pt x="4" y="0"/>
                    </a:cubicBezTo>
                    <a:cubicBezTo>
                      <a:pt x="4" y="0"/>
                      <a:pt x="3"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8" name="Freeform 14">
                <a:extLst>
                  <a:ext uri="{FF2B5EF4-FFF2-40B4-BE49-F238E27FC236}">
                    <a16:creationId xmlns:a16="http://schemas.microsoft.com/office/drawing/2014/main" id="{30FC45D8-B5CC-46EC-B454-BE60E3DF4D14}"/>
                  </a:ext>
                </a:extLst>
              </p:cNvPr>
              <p:cNvSpPr/>
              <p:nvPr/>
            </p:nvSpPr>
            <p:spPr bwMode="auto">
              <a:xfrm>
                <a:off x="314325" y="-1554162"/>
                <a:ext cx="33338" cy="30163"/>
              </a:xfrm>
              <a:custGeom>
                <a:avLst/>
                <a:gdLst>
                  <a:gd name="T0" fmla="*/ 0 w 9"/>
                  <a:gd name="T1" fmla="*/ 5 h 8"/>
                  <a:gd name="T2" fmla="*/ 5 w 9"/>
                  <a:gd name="T3" fmla="*/ 8 h 8"/>
                  <a:gd name="T4" fmla="*/ 6 w 9"/>
                  <a:gd name="T5" fmla="*/ 8 h 8"/>
                  <a:gd name="T6" fmla="*/ 9 w 9"/>
                  <a:gd name="T7" fmla="*/ 7 h 8"/>
                  <a:gd name="T8" fmla="*/ 9 w 9"/>
                  <a:gd name="T9" fmla="*/ 5 h 8"/>
                  <a:gd name="T10" fmla="*/ 8 w 9"/>
                  <a:gd name="T11" fmla="*/ 3 h 8"/>
                  <a:gd name="T12" fmla="*/ 3 w 9"/>
                  <a:gd name="T13" fmla="*/ 0 h 8"/>
                  <a:gd name="T14" fmla="*/ 0 w 9"/>
                  <a:gd name="T15" fmla="*/ 5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5"/>
                    </a:moveTo>
                    <a:cubicBezTo>
                      <a:pt x="5" y="8"/>
                      <a:pt x="5" y="8"/>
                      <a:pt x="5" y="8"/>
                    </a:cubicBezTo>
                    <a:cubicBezTo>
                      <a:pt x="5" y="8"/>
                      <a:pt x="6" y="8"/>
                      <a:pt x="6" y="8"/>
                    </a:cubicBezTo>
                    <a:cubicBezTo>
                      <a:pt x="7" y="8"/>
                      <a:pt x="8" y="8"/>
                      <a:pt x="9" y="7"/>
                    </a:cubicBezTo>
                    <a:cubicBezTo>
                      <a:pt x="9" y="6"/>
                      <a:pt x="9" y="5"/>
                      <a:pt x="9" y="5"/>
                    </a:cubicBezTo>
                    <a:cubicBezTo>
                      <a:pt x="9" y="4"/>
                      <a:pt x="8" y="3"/>
                      <a:pt x="8" y="3"/>
                    </a:cubicBezTo>
                    <a:cubicBezTo>
                      <a:pt x="3" y="0"/>
                      <a:pt x="3" y="0"/>
                      <a:pt x="3" y="0"/>
                    </a:cubicBezTo>
                    <a:cubicBezTo>
                      <a:pt x="2" y="2"/>
                      <a:pt x="1" y="3"/>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9" name="Freeform 15">
                <a:extLst>
                  <a:ext uri="{FF2B5EF4-FFF2-40B4-BE49-F238E27FC236}">
                    <a16:creationId xmlns:a16="http://schemas.microsoft.com/office/drawing/2014/main" id="{8E98B871-E3A6-4ABA-98F3-FAD5012F63A0}"/>
                  </a:ext>
                </a:extLst>
              </p:cNvPr>
              <p:cNvSpPr/>
              <p:nvPr/>
            </p:nvSpPr>
            <p:spPr bwMode="auto">
              <a:xfrm>
                <a:off x="39688" y="-1554162"/>
                <a:ext cx="33338" cy="30163"/>
              </a:xfrm>
              <a:custGeom>
                <a:avLst/>
                <a:gdLst>
                  <a:gd name="T0" fmla="*/ 1 w 9"/>
                  <a:gd name="T1" fmla="*/ 3 h 8"/>
                  <a:gd name="T2" fmla="*/ 0 w 9"/>
                  <a:gd name="T3" fmla="*/ 5 h 8"/>
                  <a:gd name="T4" fmla="*/ 0 w 9"/>
                  <a:gd name="T5" fmla="*/ 7 h 8"/>
                  <a:gd name="T6" fmla="*/ 3 w 9"/>
                  <a:gd name="T7" fmla="*/ 8 h 8"/>
                  <a:gd name="T8" fmla="*/ 4 w 9"/>
                  <a:gd name="T9" fmla="*/ 8 h 8"/>
                  <a:gd name="T10" fmla="*/ 9 w 9"/>
                  <a:gd name="T11" fmla="*/ 5 h 8"/>
                  <a:gd name="T12" fmla="*/ 6 w 9"/>
                  <a:gd name="T13" fmla="*/ 0 h 8"/>
                  <a:gd name="T14" fmla="*/ 1 w 9"/>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1" y="3"/>
                    </a:moveTo>
                    <a:cubicBezTo>
                      <a:pt x="1" y="3"/>
                      <a:pt x="0" y="4"/>
                      <a:pt x="0" y="5"/>
                    </a:cubicBezTo>
                    <a:cubicBezTo>
                      <a:pt x="0" y="5"/>
                      <a:pt x="0" y="6"/>
                      <a:pt x="0" y="7"/>
                    </a:cubicBezTo>
                    <a:cubicBezTo>
                      <a:pt x="1" y="8"/>
                      <a:pt x="2" y="8"/>
                      <a:pt x="3" y="8"/>
                    </a:cubicBezTo>
                    <a:cubicBezTo>
                      <a:pt x="3" y="8"/>
                      <a:pt x="4" y="8"/>
                      <a:pt x="4" y="8"/>
                    </a:cubicBezTo>
                    <a:cubicBezTo>
                      <a:pt x="9" y="5"/>
                      <a:pt x="9" y="5"/>
                      <a:pt x="9" y="5"/>
                    </a:cubicBezTo>
                    <a:cubicBezTo>
                      <a:pt x="8" y="3"/>
                      <a:pt x="7" y="2"/>
                      <a:pt x="6"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 name="Freeform 16">
                <a:extLst>
                  <a:ext uri="{FF2B5EF4-FFF2-40B4-BE49-F238E27FC236}">
                    <a16:creationId xmlns:a16="http://schemas.microsoft.com/office/drawing/2014/main" id="{2C876304-52DA-4D49-AE15-D70E5BAE66C8}"/>
                  </a:ext>
                </a:extLst>
              </p:cNvPr>
              <p:cNvSpPr/>
              <p:nvPr/>
            </p:nvSpPr>
            <p:spPr bwMode="auto">
              <a:xfrm>
                <a:off x="254000" y="-1498600"/>
                <a:ext cx="33338" cy="38100"/>
              </a:xfrm>
              <a:custGeom>
                <a:avLst/>
                <a:gdLst>
                  <a:gd name="T0" fmla="*/ 6 w 9"/>
                  <a:gd name="T1" fmla="*/ 0 h 10"/>
                  <a:gd name="T2" fmla="*/ 0 w 9"/>
                  <a:gd name="T3" fmla="*/ 3 h 10"/>
                  <a:gd name="T4" fmla="*/ 3 w 9"/>
                  <a:gd name="T5" fmla="*/ 8 h 10"/>
                  <a:gd name="T6" fmla="*/ 6 w 9"/>
                  <a:gd name="T7" fmla="*/ 10 h 10"/>
                  <a:gd name="T8" fmla="*/ 7 w 9"/>
                  <a:gd name="T9" fmla="*/ 9 h 10"/>
                  <a:gd name="T10" fmla="*/ 9 w 9"/>
                  <a:gd name="T11" fmla="*/ 5 h 10"/>
                  <a:gd name="T12" fmla="*/ 6 w 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0"/>
                    </a:moveTo>
                    <a:cubicBezTo>
                      <a:pt x="4" y="1"/>
                      <a:pt x="2" y="2"/>
                      <a:pt x="0" y="3"/>
                    </a:cubicBezTo>
                    <a:cubicBezTo>
                      <a:pt x="3" y="8"/>
                      <a:pt x="3" y="8"/>
                      <a:pt x="3" y="8"/>
                    </a:cubicBezTo>
                    <a:cubicBezTo>
                      <a:pt x="4" y="9"/>
                      <a:pt x="5" y="10"/>
                      <a:pt x="6" y="10"/>
                    </a:cubicBezTo>
                    <a:cubicBezTo>
                      <a:pt x="7" y="10"/>
                      <a:pt x="7" y="10"/>
                      <a:pt x="7" y="9"/>
                    </a:cubicBezTo>
                    <a:cubicBezTo>
                      <a:pt x="9" y="9"/>
                      <a:pt x="9" y="7"/>
                      <a:pt x="9" y="5"/>
                    </a:cubicBez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 name="Freeform 17">
                <a:extLst>
                  <a:ext uri="{FF2B5EF4-FFF2-40B4-BE49-F238E27FC236}">
                    <a16:creationId xmlns:a16="http://schemas.microsoft.com/office/drawing/2014/main" id="{E27D46AE-3DE1-4EBC-97CA-F8E2F07C24E6}"/>
                  </a:ext>
                </a:extLst>
              </p:cNvPr>
              <p:cNvSpPr/>
              <p:nvPr/>
            </p:nvSpPr>
            <p:spPr bwMode="auto">
              <a:xfrm>
                <a:off x="100013" y="-1498600"/>
                <a:ext cx="33338" cy="38100"/>
              </a:xfrm>
              <a:custGeom>
                <a:avLst/>
                <a:gdLst>
                  <a:gd name="T0" fmla="*/ 1 w 9"/>
                  <a:gd name="T1" fmla="*/ 5 h 10"/>
                  <a:gd name="T2" fmla="*/ 0 w 9"/>
                  <a:gd name="T3" fmla="*/ 8 h 10"/>
                  <a:gd name="T4" fmla="*/ 2 w 9"/>
                  <a:gd name="T5" fmla="*/ 9 h 10"/>
                  <a:gd name="T6" fmla="*/ 3 w 9"/>
                  <a:gd name="T7" fmla="*/ 10 h 10"/>
                  <a:gd name="T8" fmla="*/ 6 w 9"/>
                  <a:gd name="T9" fmla="*/ 8 h 10"/>
                  <a:gd name="T10" fmla="*/ 9 w 9"/>
                  <a:gd name="T11" fmla="*/ 3 h 10"/>
                  <a:gd name="T12" fmla="*/ 3 w 9"/>
                  <a:gd name="T13" fmla="*/ 0 h 10"/>
                  <a:gd name="T14" fmla="*/ 1 w 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1" y="5"/>
                    </a:moveTo>
                    <a:cubicBezTo>
                      <a:pt x="0" y="6"/>
                      <a:pt x="0" y="7"/>
                      <a:pt x="0" y="8"/>
                    </a:cubicBezTo>
                    <a:cubicBezTo>
                      <a:pt x="0" y="8"/>
                      <a:pt x="1" y="9"/>
                      <a:pt x="2" y="9"/>
                    </a:cubicBezTo>
                    <a:cubicBezTo>
                      <a:pt x="2" y="10"/>
                      <a:pt x="3" y="10"/>
                      <a:pt x="3" y="10"/>
                    </a:cubicBezTo>
                    <a:cubicBezTo>
                      <a:pt x="4" y="10"/>
                      <a:pt x="5" y="9"/>
                      <a:pt x="6" y="8"/>
                    </a:cubicBezTo>
                    <a:cubicBezTo>
                      <a:pt x="9" y="3"/>
                      <a:pt x="9" y="3"/>
                      <a:pt x="9" y="3"/>
                    </a:cubicBezTo>
                    <a:cubicBezTo>
                      <a:pt x="7" y="2"/>
                      <a:pt x="5" y="1"/>
                      <a:pt x="3" y="0"/>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 name="Oval 18">
                <a:extLst>
                  <a:ext uri="{FF2B5EF4-FFF2-40B4-BE49-F238E27FC236}">
                    <a16:creationId xmlns:a16="http://schemas.microsoft.com/office/drawing/2014/main" id="{BEDA64F4-6F08-4F79-97FF-2EC612AD4BDE}"/>
                  </a:ext>
                </a:extLst>
              </p:cNvPr>
              <p:cNvSpPr>
                <a:spLocks noChangeArrowheads="1"/>
              </p:cNvSpPr>
              <p:nvPr/>
            </p:nvSpPr>
            <p:spPr bwMode="auto">
              <a:xfrm>
                <a:off x="174625" y="-1636712"/>
                <a:ext cx="33338"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3" name="Freeform 19">
                <a:extLst>
                  <a:ext uri="{FF2B5EF4-FFF2-40B4-BE49-F238E27FC236}">
                    <a16:creationId xmlns:a16="http://schemas.microsoft.com/office/drawing/2014/main" id="{C86E6650-2F60-49A7-858C-50518706138C}"/>
                  </a:ext>
                </a:extLst>
              </p:cNvPr>
              <p:cNvSpPr/>
              <p:nvPr/>
            </p:nvSpPr>
            <p:spPr bwMode="auto">
              <a:xfrm>
                <a:off x="125413" y="-1733550"/>
                <a:ext cx="82550" cy="96838"/>
              </a:xfrm>
              <a:custGeom>
                <a:avLst/>
                <a:gdLst>
                  <a:gd name="T0" fmla="*/ 22 w 22"/>
                  <a:gd name="T1" fmla="*/ 25 h 26"/>
                  <a:gd name="T2" fmla="*/ 21 w 22"/>
                  <a:gd name="T3" fmla="*/ 7 h 26"/>
                  <a:gd name="T4" fmla="*/ 18 w 22"/>
                  <a:gd name="T5" fmla="*/ 3 h 26"/>
                  <a:gd name="T6" fmla="*/ 14 w 22"/>
                  <a:gd name="T7" fmla="*/ 7 h 26"/>
                  <a:gd name="T8" fmla="*/ 14 w 22"/>
                  <a:gd name="T9" fmla="*/ 17 h 26"/>
                  <a:gd name="T10" fmla="*/ 5 w 22"/>
                  <a:gd name="T11" fmla="*/ 1 h 26"/>
                  <a:gd name="T12" fmla="*/ 2 w 22"/>
                  <a:gd name="T13" fmla="*/ 1 h 26"/>
                  <a:gd name="T14" fmla="*/ 1 w 22"/>
                  <a:gd name="T15" fmla="*/ 4 h 26"/>
                  <a:gd name="T16" fmla="*/ 13 w 22"/>
                  <a:gd name="T17" fmla="*/ 26 h 26"/>
                  <a:gd name="T18" fmla="*/ 18 w 22"/>
                  <a:gd name="T19" fmla="*/ 24 h 26"/>
                  <a:gd name="T20" fmla="*/ 22 w 22"/>
                  <a:gd name="T2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6">
                    <a:moveTo>
                      <a:pt x="22" y="25"/>
                    </a:moveTo>
                    <a:cubicBezTo>
                      <a:pt x="21" y="7"/>
                      <a:pt x="21" y="7"/>
                      <a:pt x="21" y="7"/>
                    </a:cubicBezTo>
                    <a:cubicBezTo>
                      <a:pt x="21" y="5"/>
                      <a:pt x="20" y="3"/>
                      <a:pt x="18" y="3"/>
                    </a:cubicBezTo>
                    <a:cubicBezTo>
                      <a:pt x="15" y="3"/>
                      <a:pt x="14" y="5"/>
                      <a:pt x="14" y="7"/>
                    </a:cubicBezTo>
                    <a:cubicBezTo>
                      <a:pt x="14" y="17"/>
                      <a:pt x="14" y="17"/>
                      <a:pt x="14" y="17"/>
                    </a:cubicBezTo>
                    <a:cubicBezTo>
                      <a:pt x="5" y="1"/>
                      <a:pt x="5" y="1"/>
                      <a:pt x="5" y="1"/>
                    </a:cubicBezTo>
                    <a:cubicBezTo>
                      <a:pt x="4" y="0"/>
                      <a:pt x="3" y="0"/>
                      <a:pt x="2" y="1"/>
                    </a:cubicBezTo>
                    <a:cubicBezTo>
                      <a:pt x="1" y="1"/>
                      <a:pt x="0" y="3"/>
                      <a:pt x="1" y="4"/>
                    </a:cubicBezTo>
                    <a:cubicBezTo>
                      <a:pt x="13" y="26"/>
                      <a:pt x="13" y="26"/>
                      <a:pt x="13" y="26"/>
                    </a:cubicBezTo>
                    <a:cubicBezTo>
                      <a:pt x="14" y="24"/>
                      <a:pt x="16" y="24"/>
                      <a:pt x="18" y="24"/>
                    </a:cubicBezTo>
                    <a:cubicBezTo>
                      <a:pt x="19" y="24"/>
                      <a:pt x="21" y="24"/>
                      <a:pt x="22"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14" name="组合 13">
              <a:extLst>
                <a:ext uri="{FF2B5EF4-FFF2-40B4-BE49-F238E27FC236}">
                  <a16:creationId xmlns:a16="http://schemas.microsoft.com/office/drawing/2014/main" id="{1B904A55-F377-4F90-BB4D-7258E195A02F}"/>
                </a:ext>
              </a:extLst>
            </p:cNvPr>
            <p:cNvGrpSpPr/>
            <p:nvPr/>
          </p:nvGrpSpPr>
          <p:grpSpPr>
            <a:xfrm>
              <a:off x="1853507" y="3978410"/>
              <a:ext cx="514719" cy="356117"/>
              <a:chOff x="-5087938" y="1543050"/>
              <a:chExt cx="839788" cy="581025"/>
            </a:xfrm>
          </p:grpSpPr>
          <p:sp>
            <p:nvSpPr>
              <p:cNvPr id="16" name="Freeform 24">
                <a:extLst>
                  <a:ext uri="{FF2B5EF4-FFF2-40B4-BE49-F238E27FC236}">
                    <a16:creationId xmlns:a16="http://schemas.microsoft.com/office/drawing/2014/main" id="{341CBDC3-E8A1-4492-8A8F-5627CBF9FF54}"/>
                  </a:ext>
                </a:extLst>
              </p:cNvPr>
              <p:cNvSpPr/>
              <p:nvPr/>
            </p:nvSpPr>
            <p:spPr bwMode="auto">
              <a:xfrm>
                <a:off x="-4859338" y="1831975"/>
                <a:ext cx="509588" cy="292100"/>
              </a:xfrm>
              <a:custGeom>
                <a:avLst/>
                <a:gdLst>
                  <a:gd name="T0" fmla="*/ 101 w 136"/>
                  <a:gd name="T1" fmla="*/ 0 h 78"/>
                  <a:gd name="T2" fmla="*/ 0 w 136"/>
                  <a:gd name="T3" fmla="*/ 75 h 78"/>
                  <a:gd name="T4" fmla="*/ 10 w 136"/>
                  <a:gd name="T5" fmla="*/ 76 h 78"/>
                  <a:gd name="T6" fmla="*/ 136 w 136"/>
                  <a:gd name="T7" fmla="*/ 0 h 78"/>
                  <a:gd name="T8" fmla="*/ 101 w 136"/>
                  <a:gd name="T9" fmla="*/ 0 h 78"/>
                  <a:gd name="T10" fmla="*/ 101 w 136"/>
                  <a:gd name="T11" fmla="*/ 0 h 78"/>
                </a:gdLst>
                <a:ahLst/>
                <a:cxnLst>
                  <a:cxn ang="0">
                    <a:pos x="T0" y="T1"/>
                  </a:cxn>
                  <a:cxn ang="0">
                    <a:pos x="T2" y="T3"/>
                  </a:cxn>
                  <a:cxn ang="0">
                    <a:pos x="T4" y="T5"/>
                  </a:cxn>
                  <a:cxn ang="0">
                    <a:pos x="T6" y="T7"/>
                  </a:cxn>
                  <a:cxn ang="0">
                    <a:pos x="T8" y="T9"/>
                  </a:cxn>
                  <a:cxn ang="0">
                    <a:pos x="T10" y="T11"/>
                  </a:cxn>
                </a:cxnLst>
                <a:rect l="0" t="0" r="r" b="b"/>
                <a:pathLst>
                  <a:path w="136" h="78">
                    <a:moveTo>
                      <a:pt x="101" y="0"/>
                    </a:moveTo>
                    <a:cubicBezTo>
                      <a:pt x="81" y="38"/>
                      <a:pt x="49" y="64"/>
                      <a:pt x="0" y="75"/>
                    </a:cubicBezTo>
                    <a:cubicBezTo>
                      <a:pt x="3" y="76"/>
                      <a:pt x="7" y="76"/>
                      <a:pt x="10" y="76"/>
                    </a:cubicBezTo>
                    <a:cubicBezTo>
                      <a:pt x="65" y="78"/>
                      <a:pt x="114" y="47"/>
                      <a:pt x="136" y="0"/>
                    </a:cubicBezTo>
                    <a:cubicBezTo>
                      <a:pt x="101" y="0"/>
                      <a:pt x="101" y="0"/>
                      <a:pt x="101" y="0"/>
                    </a:cubicBezTo>
                    <a:cubicBezTo>
                      <a:pt x="101" y="0"/>
                      <a:pt x="101" y="0"/>
                      <a:pt x="10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 name="Freeform 25">
                <a:extLst>
                  <a:ext uri="{FF2B5EF4-FFF2-40B4-BE49-F238E27FC236}">
                    <a16:creationId xmlns:a16="http://schemas.microsoft.com/office/drawing/2014/main" id="{8B94CE80-4CF4-4217-9DA2-2DE487E3A04B}"/>
                  </a:ext>
                </a:extLst>
              </p:cNvPr>
              <p:cNvSpPr/>
              <p:nvPr/>
            </p:nvSpPr>
            <p:spPr bwMode="auto">
              <a:xfrm>
                <a:off x="-4937125" y="1543050"/>
                <a:ext cx="85725" cy="104775"/>
              </a:xfrm>
              <a:custGeom>
                <a:avLst/>
                <a:gdLst>
                  <a:gd name="T0" fmla="*/ 10 w 23"/>
                  <a:gd name="T1" fmla="*/ 28 h 28"/>
                  <a:gd name="T2" fmla="*/ 23 w 23"/>
                  <a:gd name="T3" fmla="*/ 15 h 28"/>
                  <a:gd name="T4" fmla="*/ 13 w 23"/>
                  <a:gd name="T5" fmla="*/ 1 h 28"/>
                  <a:gd name="T6" fmla="*/ 1 w 23"/>
                  <a:gd name="T7" fmla="*/ 13 h 28"/>
                  <a:gd name="T8" fmla="*/ 10 w 23"/>
                  <a:gd name="T9" fmla="*/ 28 h 28"/>
                </a:gdLst>
                <a:ahLst/>
                <a:cxnLst>
                  <a:cxn ang="0">
                    <a:pos x="T0" y="T1"/>
                  </a:cxn>
                  <a:cxn ang="0">
                    <a:pos x="T2" y="T3"/>
                  </a:cxn>
                  <a:cxn ang="0">
                    <a:pos x="T4" y="T5"/>
                  </a:cxn>
                  <a:cxn ang="0">
                    <a:pos x="T6" y="T7"/>
                  </a:cxn>
                  <a:cxn ang="0">
                    <a:pos x="T8" y="T9"/>
                  </a:cxn>
                </a:cxnLst>
                <a:rect l="0" t="0" r="r" b="b"/>
                <a:pathLst>
                  <a:path w="23" h="28">
                    <a:moveTo>
                      <a:pt x="10" y="28"/>
                    </a:moveTo>
                    <a:cubicBezTo>
                      <a:pt x="16" y="28"/>
                      <a:pt x="22" y="23"/>
                      <a:pt x="23" y="15"/>
                    </a:cubicBezTo>
                    <a:cubicBezTo>
                      <a:pt x="23" y="8"/>
                      <a:pt x="19" y="1"/>
                      <a:pt x="13" y="1"/>
                    </a:cubicBezTo>
                    <a:cubicBezTo>
                      <a:pt x="7" y="0"/>
                      <a:pt x="2" y="6"/>
                      <a:pt x="1" y="13"/>
                    </a:cubicBezTo>
                    <a:cubicBezTo>
                      <a:pt x="0" y="20"/>
                      <a:pt x="4" y="27"/>
                      <a:pt x="10"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 name="Freeform 26">
                <a:extLst>
                  <a:ext uri="{FF2B5EF4-FFF2-40B4-BE49-F238E27FC236}">
                    <a16:creationId xmlns:a16="http://schemas.microsoft.com/office/drawing/2014/main" id="{CA89F627-4AD9-4B82-8267-90139CBD0337}"/>
                  </a:ext>
                </a:extLst>
              </p:cNvPr>
              <p:cNvSpPr/>
              <p:nvPr/>
            </p:nvSpPr>
            <p:spPr bwMode="auto">
              <a:xfrm>
                <a:off x="-4495800" y="1562100"/>
                <a:ext cx="247650" cy="201613"/>
              </a:xfrm>
              <a:custGeom>
                <a:avLst/>
                <a:gdLst>
                  <a:gd name="T0" fmla="*/ 12 w 66"/>
                  <a:gd name="T1" fmla="*/ 54 h 54"/>
                  <a:gd name="T2" fmla="*/ 46 w 66"/>
                  <a:gd name="T3" fmla="*/ 54 h 54"/>
                  <a:gd name="T4" fmla="*/ 49 w 66"/>
                  <a:gd name="T5" fmla="*/ 42 h 54"/>
                  <a:gd name="T6" fmla="*/ 66 w 66"/>
                  <a:gd name="T7" fmla="*/ 42 h 54"/>
                  <a:gd name="T8" fmla="*/ 33 w 66"/>
                  <a:gd name="T9" fmla="*/ 0 h 54"/>
                  <a:gd name="T10" fmla="*/ 0 w 66"/>
                  <a:gd name="T11" fmla="*/ 42 h 54"/>
                  <a:gd name="T12" fmla="*/ 17 w 66"/>
                  <a:gd name="T13" fmla="*/ 42 h 54"/>
                  <a:gd name="T14" fmla="*/ 12 w 66"/>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54">
                    <a:moveTo>
                      <a:pt x="12" y="54"/>
                    </a:moveTo>
                    <a:cubicBezTo>
                      <a:pt x="46" y="54"/>
                      <a:pt x="46" y="54"/>
                      <a:pt x="46" y="54"/>
                    </a:cubicBezTo>
                    <a:cubicBezTo>
                      <a:pt x="48" y="50"/>
                      <a:pt x="49" y="46"/>
                      <a:pt x="49" y="42"/>
                    </a:cubicBezTo>
                    <a:cubicBezTo>
                      <a:pt x="66" y="42"/>
                      <a:pt x="66" y="42"/>
                      <a:pt x="66" y="42"/>
                    </a:cubicBezTo>
                    <a:cubicBezTo>
                      <a:pt x="33" y="0"/>
                      <a:pt x="33" y="0"/>
                      <a:pt x="33" y="0"/>
                    </a:cubicBezTo>
                    <a:cubicBezTo>
                      <a:pt x="0" y="42"/>
                      <a:pt x="0" y="42"/>
                      <a:pt x="0" y="42"/>
                    </a:cubicBezTo>
                    <a:cubicBezTo>
                      <a:pt x="17" y="42"/>
                      <a:pt x="17" y="42"/>
                      <a:pt x="17" y="42"/>
                    </a:cubicBezTo>
                    <a:cubicBezTo>
                      <a:pt x="15" y="46"/>
                      <a:pt x="14" y="50"/>
                      <a:pt x="12" y="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9" name="Freeform 27">
                <a:extLst>
                  <a:ext uri="{FF2B5EF4-FFF2-40B4-BE49-F238E27FC236}">
                    <a16:creationId xmlns:a16="http://schemas.microsoft.com/office/drawing/2014/main" id="{9541CB15-7591-4C82-9A56-0B4FBA52E410}"/>
                  </a:ext>
                </a:extLst>
              </p:cNvPr>
              <p:cNvSpPr>
                <a:spLocks noEditPoints="1"/>
              </p:cNvSpPr>
              <p:nvPr/>
            </p:nvSpPr>
            <p:spPr bwMode="auto">
              <a:xfrm>
                <a:off x="-5087938" y="1651000"/>
                <a:ext cx="792163" cy="439738"/>
              </a:xfrm>
              <a:custGeom>
                <a:avLst/>
                <a:gdLst>
                  <a:gd name="T0" fmla="*/ 164 w 211"/>
                  <a:gd name="T1" fmla="*/ 32 h 117"/>
                  <a:gd name="T2" fmla="*/ 160 w 211"/>
                  <a:gd name="T3" fmla="*/ 37 h 117"/>
                  <a:gd name="T4" fmla="*/ 90 w 211"/>
                  <a:gd name="T5" fmla="*/ 33 h 117"/>
                  <a:gd name="T6" fmla="*/ 57 w 211"/>
                  <a:gd name="T7" fmla="*/ 6 h 117"/>
                  <a:gd name="T8" fmla="*/ 56 w 211"/>
                  <a:gd name="T9" fmla="*/ 13 h 117"/>
                  <a:gd name="T10" fmla="*/ 51 w 211"/>
                  <a:gd name="T11" fmla="*/ 6 h 117"/>
                  <a:gd name="T12" fmla="*/ 51 w 211"/>
                  <a:gd name="T13" fmla="*/ 0 h 117"/>
                  <a:gd name="T14" fmla="*/ 47 w 211"/>
                  <a:gd name="T15" fmla="*/ 5 h 117"/>
                  <a:gd name="T16" fmla="*/ 47 w 211"/>
                  <a:gd name="T17" fmla="*/ 28 h 117"/>
                  <a:gd name="T18" fmla="*/ 45 w 211"/>
                  <a:gd name="T19" fmla="*/ 8 h 117"/>
                  <a:gd name="T20" fmla="*/ 44 w 211"/>
                  <a:gd name="T21" fmla="*/ 1 h 117"/>
                  <a:gd name="T22" fmla="*/ 34 w 211"/>
                  <a:gd name="T23" fmla="*/ 1 h 117"/>
                  <a:gd name="T24" fmla="*/ 17 w 211"/>
                  <a:gd name="T25" fmla="*/ 14 h 117"/>
                  <a:gd name="T26" fmla="*/ 9 w 211"/>
                  <a:gd name="T27" fmla="*/ 21 h 117"/>
                  <a:gd name="T28" fmla="*/ 8 w 211"/>
                  <a:gd name="T29" fmla="*/ 22 h 117"/>
                  <a:gd name="T30" fmla="*/ 8 w 211"/>
                  <a:gd name="T31" fmla="*/ 22 h 117"/>
                  <a:gd name="T32" fmla="*/ 11 w 211"/>
                  <a:gd name="T33" fmla="*/ 34 h 117"/>
                  <a:gd name="T34" fmla="*/ 11 w 211"/>
                  <a:gd name="T35" fmla="*/ 34 h 117"/>
                  <a:gd name="T36" fmla="*/ 19 w 211"/>
                  <a:gd name="T37" fmla="*/ 37 h 117"/>
                  <a:gd name="T38" fmla="*/ 8 w 211"/>
                  <a:gd name="T39" fmla="*/ 72 h 117"/>
                  <a:gd name="T40" fmla="*/ 10 w 211"/>
                  <a:gd name="T41" fmla="*/ 101 h 117"/>
                  <a:gd name="T42" fmla="*/ 2 w 211"/>
                  <a:gd name="T43" fmla="*/ 110 h 117"/>
                  <a:gd name="T44" fmla="*/ 8 w 211"/>
                  <a:gd name="T45" fmla="*/ 115 h 117"/>
                  <a:gd name="T46" fmla="*/ 16 w 211"/>
                  <a:gd name="T47" fmla="*/ 109 h 117"/>
                  <a:gd name="T48" fmla="*/ 39 w 211"/>
                  <a:gd name="T49" fmla="*/ 111 h 117"/>
                  <a:gd name="T50" fmla="*/ 20 w 211"/>
                  <a:gd name="T51" fmla="*/ 100 h 117"/>
                  <a:gd name="T52" fmla="*/ 16 w 211"/>
                  <a:gd name="T53" fmla="*/ 67 h 117"/>
                  <a:gd name="T54" fmla="*/ 25 w 211"/>
                  <a:gd name="T55" fmla="*/ 45 h 117"/>
                  <a:gd name="T56" fmla="*/ 24 w 211"/>
                  <a:gd name="T57" fmla="*/ 59 h 117"/>
                  <a:gd name="T58" fmla="*/ 53 w 211"/>
                  <a:gd name="T59" fmla="*/ 117 h 117"/>
                  <a:gd name="T60" fmla="*/ 51 w 211"/>
                  <a:gd name="T61" fmla="*/ 65 h 117"/>
                  <a:gd name="T62" fmla="*/ 82 w 211"/>
                  <a:gd name="T63" fmla="*/ 107 h 117"/>
                  <a:gd name="T64" fmla="*/ 73 w 211"/>
                  <a:gd name="T65" fmla="*/ 61 h 117"/>
                  <a:gd name="T66" fmla="*/ 58 w 211"/>
                  <a:gd name="T67" fmla="*/ 45 h 117"/>
                  <a:gd name="T68" fmla="*/ 83 w 211"/>
                  <a:gd name="T69" fmla="*/ 47 h 117"/>
                  <a:gd name="T70" fmla="*/ 204 w 211"/>
                  <a:gd name="T71" fmla="*/ 45 h 117"/>
                  <a:gd name="T72" fmla="*/ 208 w 211"/>
                  <a:gd name="T73" fmla="*/ 40 h 117"/>
                  <a:gd name="T74" fmla="*/ 207 w 211"/>
                  <a:gd name="T75" fmla="*/ 32 h 117"/>
                  <a:gd name="T76" fmla="*/ 57 w 211"/>
                  <a:gd name="T77" fmla="*/ 29 h 117"/>
                  <a:gd name="T78" fmla="*/ 64 w 211"/>
                  <a:gd name="T79" fmla="*/ 3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117">
                    <a:moveTo>
                      <a:pt x="207" y="32"/>
                    </a:moveTo>
                    <a:cubicBezTo>
                      <a:pt x="164" y="32"/>
                      <a:pt x="164" y="32"/>
                      <a:pt x="164" y="32"/>
                    </a:cubicBezTo>
                    <a:cubicBezTo>
                      <a:pt x="162" y="32"/>
                      <a:pt x="160" y="34"/>
                      <a:pt x="160" y="36"/>
                    </a:cubicBezTo>
                    <a:cubicBezTo>
                      <a:pt x="160" y="36"/>
                      <a:pt x="160" y="36"/>
                      <a:pt x="160" y="37"/>
                    </a:cubicBezTo>
                    <a:cubicBezTo>
                      <a:pt x="88" y="37"/>
                      <a:pt x="88" y="37"/>
                      <a:pt x="88" y="37"/>
                    </a:cubicBezTo>
                    <a:cubicBezTo>
                      <a:pt x="89" y="35"/>
                      <a:pt x="89" y="34"/>
                      <a:pt x="90" y="33"/>
                    </a:cubicBezTo>
                    <a:cubicBezTo>
                      <a:pt x="84" y="31"/>
                      <a:pt x="71" y="25"/>
                      <a:pt x="71" y="25"/>
                    </a:cubicBezTo>
                    <a:cubicBezTo>
                      <a:pt x="57" y="6"/>
                      <a:pt x="57" y="6"/>
                      <a:pt x="57" y="6"/>
                    </a:cubicBezTo>
                    <a:cubicBezTo>
                      <a:pt x="54" y="8"/>
                      <a:pt x="54" y="8"/>
                      <a:pt x="54" y="8"/>
                    </a:cubicBezTo>
                    <a:cubicBezTo>
                      <a:pt x="56" y="13"/>
                      <a:pt x="56" y="13"/>
                      <a:pt x="56" y="13"/>
                    </a:cubicBezTo>
                    <a:cubicBezTo>
                      <a:pt x="51" y="28"/>
                      <a:pt x="51" y="28"/>
                      <a:pt x="51" y="28"/>
                    </a:cubicBezTo>
                    <a:cubicBezTo>
                      <a:pt x="51" y="6"/>
                      <a:pt x="51" y="6"/>
                      <a:pt x="51" y="6"/>
                    </a:cubicBezTo>
                    <a:cubicBezTo>
                      <a:pt x="52" y="5"/>
                      <a:pt x="52" y="5"/>
                      <a:pt x="52" y="5"/>
                    </a:cubicBezTo>
                    <a:cubicBezTo>
                      <a:pt x="51" y="0"/>
                      <a:pt x="51" y="0"/>
                      <a:pt x="51" y="0"/>
                    </a:cubicBezTo>
                    <a:cubicBezTo>
                      <a:pt x="48" y="0"/>
                      <a:pt x="48" y="0"/>
                      <a:pt x="48" y="0"/>
                    </a:cubicBezTo>
                    <a:cubicBezTo>
                      <a:pt x="47" y="5"/>
                      <a:pt x="47" y="5"/>
                      <a:pt x="47" y="5"/>
                    </a:cubicBezTo>
                    <a:cubicBezTo>
                      <a:pt x="48" y="6"/>
                      <a:pt x="48" y="6"/>
                      <a:pt x="48" y="6"/>
                    </a:cubicBezTo>
                    <a:cubicBezTo>
                      <a:pt x="47" y="28"/>
                      <a:pt x="47" y="28"/>
                      <a:pt x="47" y="28"/>
                    </a:cubicBezTo>
                    <a:cubicBezTo>
                      <a:pt x="43" y="12"/>
                      <a:pt x="43" y="12"/>
                      <a:pt x="43" y="12"/>
                    </a:cubicBezTo>
                    <a:cubicBezTo>
                      <a:pt x="45" y="8"/>
                      <a:pt x="45" y="8"/>
                      <a:pt x="45" y="8"/>
                    </a:cubicBezTo>
                    <a:cubicBezTo>
                      <a:pt x="42" y="5"/>
                      <a:pt x="42" y="5"/>
                      <a:pt x="42" y="5"/>
                    </a:cubicBezTo>
                    <a:cubicBezTo>
                      <a:pt x="44" y="1"/>
                      <a:pt x="44" y="1"/>
                      <a:pt x="44" y="1"/>
                    </a:cubicBezTo>
                    <a:cubicBezTo>
                      <a:pt x="44" y="1"/>
                      <a:pt x="44" y="1"/>
                      <a:pt x="44" y="1"/>
                    </a:cubicBezTo>
                    <a:cubicBezTo>
                      <a:pt x="41" y="1"/>
                      <a:pt x="39" y="1"/>
                      <a:pt x="34" y="1"/>
                    </a:cubicBezTo>
                    <a:cubicBezTo>
                      <a:pt x="33" y="1"/>
                      <a:pt x="29" y="3"/>
                      <a:pt x="27" y="5"/>
                    </a:cubicBezTo>
                    <a:cubicBezTo>
                      <a:pt x="17" y="14"/>
                      <a:pt x="17" y="14"/>
                      <a:pt x="17" y="14"/>
                    </a:cubicBezTo>
                    <a:cubicBezTo>
                      <a:pt x="12" y="19"/>
                      <a:pt x="12" y="19"/>
                      <a:pt x="12" y="19"/>
                    </a:cubicBezTo>
                    <a:cubicBezTo>
                      <a:pt x="9" y="21"/>
                      <a:pt x="9" y="21"/>
                      <a:pt x="9" y="21"/>
                    </a:cubicBezTo>
                    <a:cubicBezTo>
                      <a:pt x="8" y="22"/>
                      <a:pt x="8" y="22"/>
                      <a:pt x="8" y="22"/>
                    </a:cubicBezTo>
                    <a:cubicBezTo>
                      <a:pt x="8" y="22"/>
                      <a:pt x="8" y="22"/>
                      <a:pt x="8" y="22"/>
                    </a:cubicBezTo>
                    <a:cubicBezTo>
                      <a:pt x="8" y="22"/>
                      <a:pt x="8" y="22"/>
                      <a:pt x="8" y="22"/>
                    </a:cubicBezTo>
                    <a:cubicBezTo>
                      <a:pt x="8" y="22"/>
                      <a:pt x="8" y="22"/>
                      <a:pt x="8" y="22"/>
                    </a:cubicBezTo>
                    <a:cubicBezTo>
                      <a:pt x="9" y="27"/>
                      <a:pt x="6" y="10"/>
                      <a:pt x="11" y="34"/>
                    </a:cubicBezTo>
                    <a:cubicBezTo>
                      <a:pt x="11" y="34"/>
                      <a:pt x="11" y="34"/>
                      <a:pt x="11" y="34"/>
                    </a:cubicBezTo>
                    <a:cubicBezTo>
                      <a:pt x="11" y="34"/>
                      <a:pt x="11" y="34"/>
                      <a:pt x="11" y="34"/>
                    </a:cubicBezTo>
                    <a:cubicBezTo>
                      <a:pt x="11" y="34"/>
                      <a:pt x="11" y="34"/>
                      <a:pt x="11" y="34"/>
                    </a:cubicBezTo>
                    <a:cubicBezTo>
                      <a:pt x="13" y="35"/>
                      <a:pt x="13" y="35"/>
                      <a:pt x="13" y="35"/>
                    </a:cubicBezTo>
                    <a:cubicBezTo>
                      <a:pt x="19" y="37"/>
                      <a:pt x="19" y="37"/>
                      <a:pt x="19" y="37"/>
                    </a:cubicBezTo>
                    <a:cubicBezTo>
                      <a:pt x="14" y="39"/>
                      <a:pt x="8" y="42"/>
                      <a:pt x="5" y="49"/>
                    </a:cubicBezTo>
                    <a:cubicBezTo>
                      <a:pt x="0" y="59"/>
                      <a:pt x="5" y="66"/>
                      <a:pt x="8" y="72"/>
                    </a:cubicBezTo>
                    <a:cubicBezTo>
                      <a:pt x="10" y="75"/>
                      <a:pt x="12" y="79"/>
                      <a:pt x="13" y="82"/>
                    </a:cubicBezTo>
                    <a:cubicBezTo>
                      <a:pt x="14" y="88"/>
                      <a:pt x="12" y="96"/>
                      <a:pt x="10" y="101"/>
                    </a:cubicBezTo>
                    <a:cubicBezTo>
                      <a:pt x="8" y="102"/>
                      <a:pt x="7" y="103"/>
                      <a:pt x="5" y="104"/>
                    </a:cubicBezTo>
                    <a:cubicBezTo>
                      <a:pt x="2" y="106"/>
                      <a:pt x="1" y="109"/>
                      <a:pt x="2" y="110"/>
                    </a:cubicBezTo>
                    <a:cubicBezTo>
                      <a:pt x="2" y="111"/>
                      <a:pt x="2" y="114"/>
                      <a:pt x="6" y="115"/>
                    </a:cubicBezTo>
                    <a:cubicBezTo>
                      <a:pt x="6" y="115"/>
                      <a:pt x="7" y="115"/>
                      <a:pt x="8" y="115"/>
                    </a:cubicBezTo>
                    <a:cubicBezTo>
                      <a:pt x="10" y="115"/>
                      <a:pt x="11" y="115"/>
                      <a:pt x="13" y="113"/>
                    </a:cubicBezTo>
                    <a:cubicBezTo>
                      <a:pt x="14" y="112"/>
                      <a:pt x="15" y="111"/>
                      <a:pt x="16" y="109"/>
                    </a:cubicBezTo>
                    <a:cubicBezTo>
                      <a:pt x="21" y="108"/>
                      <a:pt x="27" y="109"/>
                      <a:pt x="33" y="112"/>
                    </a:cubicBezTo>
                    <a:cubicBezTo>
                      <a:pt x="35" y="113"/>
                      <a:pt x="38" y="113"/>
                      <a:pt x="39" y="111"/>
                    </a:cubicBezTo>
                    <a:cubicBezTo>
                      <a:pt x="40" y="109"/>
                      <a:pt x="39" y="106"/>
                      <a:pt x="37" y="105"/>
                    </a:cubicBezTo>
                    <a:cubicBezTo>
                      <a:pt x="32" y="101"/>
                      <a:pt x="25" y="100"/>
                      <a:pt x="20" y="100"/>
                    </a:cubicBezTo>
                    <a:cubicBezTo>
                      <a:pt x="22" y="93"/>
                      <a:pt x="22" y="86"/>
                      <a:pt x="21" y="81"/>
                    </a:cubicBezTo>
                    <a:cubicBezTo>
                      <a:pt x="21" y="76"/>
                      <a:pt x="18" y="71"/>
                      <a:pt x="16" y="67"/>
                    </a:cubicBezTo>
                    <a:cubicBezTo>
                      <a:pt x="12" y="61"/>
                      <a:pt x="10" y="58"/>
                      <a:pt x="12" y="53"/>
                    </a:cubicBezTo>
                    <a:cubicBezTo>
                      <a:pt x="15" y="47"/>
                      <a:pt x="21" y="45"/>
                      <a:pt x="25" y="45"/>
                    </a:cubicBezTo>
                    <a:cubicBezTo>
                      <a:pt x="25" y="50"/>
                      <a:pt x="24" y="54"/>
                      <a:pt x="24" y="59"/>
                    </a:cubicBezTo>
                    <a:cubicBezTo>
                      <a:pt x="24" y="59"/>
                      <a:pt x="24" y="59"/>
                      <a:pt x="24" y="59"/>
                    </a:cubicBezTo>
                    <a:cubicBezTo>
                      <a:pt x="27" y="59"/>
                      <a:pt x="29" y="59"/>
                      <a:pt x="32" y="60"/>
                    </a:cubicBezTo>
                    <a:cubicBezTo>
                      <a:pt x="39" y="79"/>
                      <a:pt x="46" y="98"/>
                      <a:pt x="53" y="117"/>
                    </a:cubicBezTo>
                    <a:cubicBezTo>
                      <a:pt x="67" y="113"/>
                      <a:pt x="67" y="113"/>
                      <a:pt x="67" y="113"/>
                    </a:cubicBezTo>
                    <a:cubicBezTo>
                      <a:pt x="64" y="100"/>
                      <a:pt x="56" y="78"/>
                      <a:pt x="51" y="65"/>
                    </a:cubicBezTo>
                    <a:cubicBezTo>
                      <a:pt x="57" y="70"/>
                      <a:pt x="64" y="74"/>
                      <a:pt x="65" y="78"/>
                    </a:cubicBezTo>
                    <a:cubicBezTo>
                      <a:pt x="82" y="107"/>
                      <a:pt x="82" y="107"/>
                      <a:pt x="82" y="107"/>
                    </a:cubicBezTo>
                    <a:cubicBezTo>
                      <a:pt x="95" y="100"/>
                      <a:pt x="95" y="100"/>
                      <a:pt x="95" y="100"/>
                    </a:cubicBezTo>
                    <a:cubicBezTo>
                      <a:pt x="88" y="89"/>
                      <a:pt x="84" y="77"/>
                      <a:pt x="73" y="61"/>
                    </a:cubicBezTo>
                    <a:cubicBezTo>
                      <a:pt x="67" y="56"/>
                      <a:pt x="62" y="52"/>
                      <a:pt x="58" y="49"/>
                    </a:cubicBezTo>
                    <a:cubicBezTo>
                      <a:pt x="58" y="48"/>
                      <a:pt x="58" y="46"/>
                      <a:pt x="58" y="45"/>
                    </a:cubicBezTo>
                    <a:cubicBezTo>
                      <a:pt x="80" y="45"/>
                      <a:pt x="80" y="45"/>
                      <a:pt x="80" y="45"/>
                    </a:cubicBezTo>
                    <a:cubicBezTo>
                      <a:pt x="81" y="46"/>
                      <a:pt x="82" y="46"/>
                      <a:pt x="83" y="47"/>
                    </a:cubicBezTo>
                    <a:cubicBezTo>
                      <a:pt x="83" y="46"/>
                      <a:pt x="84" y="46"/>
                      <a:pt x="84" y="45"/>
                    </a:cubicBezTo>
                    <a:cubicBezTo>
                      <a:pt x="204" y="45"/>
                      <a:pt x="204" y="45"/>
                      <a:pt x="204" y="45"/>
                    </a:cubicBezTo>
                    <a:cubicBezTo>
                      <a:pt x="206" y="45"/>
                      <a:pt x="208" y="43"/>
                      <a:pt x="208" y="41"/>
                    </a:cubicBezTo>
                    <a:cubicBezTo>
                      <a:pt x="208" y="41"/>
                      <a:pt x="208" y="40"/>
                      <a:pt x="208" y="40"/>
                    </a:cubicBezTo>
                    <a:cubicBezTo>
                      <a:pt x="210" y="40"/>
                      <a:pt x="211" y="38"/>
                      <a:pt x="211" y="36"/>
                    </a:cubicBezTo>
                    <a:cubicBezTo>
                      <a:pt x="211" y="34"/>
                      <a:pt x="209" y="32"/>
                      <a:pt x="207" y="32"/>
                    </a:cubicBezTo>
                    <a:close/>
                    <a:moveTo>
                      <a:pt x="57" y="37"/>
                    </a:moveTo>
                    <a:cubicBezTo>
                      <a:pt x="57" y="34"/>
                      <a:pt x="57" y="31"/>
                      <a:pt x="57" y="29"/>
                    </a:cubicBezTo>
                    <a:cubicBezTo>
                      <a:pt x="59" y="33"/>
                      <a:pt x="59" y="33"/>
                      <a:pt x="59" y="33"/>
                    </a:cubicBezTo>
                    <a:cubicBezTo>
                      <a:pt x="61" y="34"/>
                      <a:pt x="62" y="36"/>
                      <a:pt x="64" y="37"/>
                    </a:cubicBezTo>
                    <a:lnTo>
                      <a:pt x="57" y="3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15" name="Rectangle 39">
              <a:extLst>
                <a:ext uri="{FF2B5EF4-FFF2-40B4-BE49-F238E27FC236}">
                  <a16:creationId xmlns:a16="http://schemas.microsoft.com/office/drawing/2014/main" id="{675F2495-23A2-4296-A434-8EA66B7463CB}"/>
                </a:ext>
              </a:extLst>
            </p:cNvPr>
            <p:cNvSpPr>
              <a:spLocks noChangeArrowheads="1"/>
            </p:cNvSpPr>
            <p:nvPr/>
          </p:nvSpPr>
          <p:spPr bwMode="auto">
            <a:xfrm>
              <a:off x="5220948" y="2905780"/>
              <a:ext cx="3587914"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buFont typeface="Arial" pitchFamily="34" charset="0"/>
                <a:buNone/>
              </a:pPr>
              <a:r>
                <a:rPr lang="zh-CN" altLang="en-US" sz="4400" b="1" dirty="0">
                  <a:solidFill>
                    <a:srgbClr val="06C5B3"/>
                  </a:solidFill>
                  <a:latin typeface="微软雅黑" pitchFamily="34" charset="-122"/>
                  <a:ea typeface="微软雅黑" pitchFamily="34" charset="-122"/>
                </a:rPr>
                <a:t>总结与展望</a:t>
              </a:r>
              <a:endParaRPr lang="en-US" altLang="zh-CN" sz="4400" b="1" dirty="0">
                <a:solidFill>
                  <a:srgbClr val="06C5B3"/>
                </a:solidFill>
                <a:latin typeface="微软雅黑" pitchFamily="34" charset="-122"/>
                <a:ea typeface="微软雅黑" pitchFamily="34" charset="-122"/>
              </a:endParaRPr>
            </a:p>
            <a:p>
              <a:pPr algn="ctr">
                <a:buFont typeface="Arial" pitchFamily="34" charset="0"/>
                <a:buNone/>
              </a:pPr>
              <a:r>
                <a:rPr lang="en-US" altLang="zh-CN" sz="2400" dirty="0">
                  <a:solidFill>
                    <a:schemeClr val="bg1"/>
                  </a:solidFill>
                  <a:latin typeface="Arial" pitchFamily="34" charset="0"/>
                  <a:cs typeface="Arial" pitchFamily="34" charset="0"/>
                </a:rPr>
                <a:t>2018</a:t>
              </a:r>
              <a:r>
                <a:rPr lang="zh-CN" altLang="en-US" sz="2400" dirty="0">
                  <a:solidFill>
                    <a:schemeClr val="bg1"/>
                  </a:solidFill>
                  <a:latin typeface="Arial" pitchFamily="34" charset="0"/>
                  <a:cs typeface="Arial" pitchFamily="34" charset="0"/>
                </a:rPr>
                <a:t>年</a:t>
              </a:r>
              <a:r>
                <a:rPr lang="en-US" altLang="zh-CN" sz="2400" dirty="0">
                  <a:solidFill>
                    <a:schemeClr val="bg1"/>
                  </a:solidFill>
                  <a:latin typeface="Arial" pitchFamily="34" charset="0"/>
                  <a:cs typeface="Arial" pitchFamily="34" charset="0"/>
                </a:rPr>
                <a:t>~     </a:t>
              </a:r>
              <a:endParaRPr lang="zh-CN" altLang="en-US" sz="2400"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14430967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alf Frame 3">
            <a:extLst>
              <a:ext uri="{FF2B5EF4-FFF2-40B4-BE49-F238E27FC236}">
                <a16:creationId xmlns:a16="http://schemas.microsoft.com/office/drawing/2014/main" id="{EAEAA55D-122B-48D6-AE6B-A37C50CEC426}"/>
              </a:ext>
            </a:extLst>
          </p:cNvPr>
          <p:cNvSpPr/>
          <p:nvPr/>
        </p:nvSpPr>
        <p:spPr>
          <a:xfrm rot="8097294">
            <a:off x="3725616" y="2383452"/>
            <a:ext cx="529193" cy="581455"/>
          </a:xfrm>
          <a:prstGeom prst="halfFrame">
            <a:avLst/>
          </a:prstGeom>
          <a:solidFill>
            <a:schemeClr val="bg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 name="Half Frame 4">
            <a:extLst>
              <a:ext uri="{FF2B5EF4-FFF2-40B4-BE49-F238E27FC236}">
                <a16:creationId xmlns:a16="http://schemas.microsoft.com/office/drawing/2014/main" id="{7F681064-131B-4C0C-BD84-94DF729380A9}"/>
              </a:ext>
            </a:extLst>
          </p:cNvPr>
          <p:cNvSpPr/>
          <p:nvPr/>
        </p:nvSpPr>
        <p:spPr>
          <a:xfrm rot="8106864">
            <a:off x="3812000" y="2287749"/>
            <a:ext cx="880887" cy="835242"/>
          </a:xfrm>
          <a:prstGeom prst="halfFrame">
            <a:avLst/>
          </a:prstGeom>
          <a:solidFill>
            <a:schemeClr val="bg2">
              <a:lumMod val="9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 name="Half Frame 6">
            <a:extLst>
              <a:ext uri="{FF2B5EF4-FFF2-40B4-BE49-F238E27FC236}">
                <a16:creationId xmlns:a16="http://schemas.microsoft.com/office/drawing/2014/main" id="{15C24F68-8E46-488B-BB3D-0C7DAA2D60DD}"/>
              </a:ext>
            </a:extLst>
          </p:cNvPr>
          <p:cNvSpPr/>
          <p:nvPr/>
        </p:nvSpPr>
        <p:spPr>
          <a:xfrm rot="8113247">
            <a:off x="7212446" y="2264295"/>
            <a:ext cx="804787" cy="847923"/>
          </a:xfrm>
          <a:prstGeom prst="halfFrame">
            <a:avLst/>
          </a:prstGeom>
          <a:solidFill>
            <a:schemeClr val="accent1">
              <a:lumMod val="20000"/>
              <a:lumOff val="8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5" name="Half Frame 7">
            <a:extLst>
              <a:ext uri="{FF2B5EF4-FFF2-40B4-BE49-F238E27FC236}">
                <a16:creationId xmlns:a16="http://schemas.microsoft.com/office/drawing/2014/main" id="{A54F0002-53AE-4D5B-B564-35CFBE75CB06}"/>
              </a:ext>
            </a:extLst>
          </p:cNvPr>
          <p:cNvSpPr/>
          <p:nvPr/>
        </p:nvSpPr>
        <p:spPr>
          <a:xfrm rot="7993247">
            <a:off x="7073833" y="2453917"/>
            <a:ext cx="565413" cy="524988"/>
          </a:xfrm>
          <a:prstGeom prst="halfFrame">
            <a:avLst/>
          </a:prstGeom>
          <a:solidFill>
            <a:schemeClr val="accent1">
              <a:lumMod val="40000"/>
              <a:lumOff val="6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6" name="Freeform 9">
            <a:extLst>
              <a:ext uri="{FF2B5EF4-FFF2-40B4-BE49-F238E27FC236}">
                <a16:creationId xmlns:a16="http://schemas.microsoft.com/office/drawing/2014/main" id="{4B75F8FC-FC99-41B6-AAD8-C5382B7E30B1}"/>
              </a:ext>
            </a:extLst>
          </p:cNvPr>
          <p:cNvSpPr/>
          <p:nvPr/>
        </p:nvSpPr>
        <p:spPr>
          <a:xfrm>
            <a:off x="4939725" y="2040084"/>
            <a:ext cx="1363612" cy="1363612"/>
          </a:xfrm>
          <a:custGeom>
            <a:avLst/>
            <a:gdLst>
              <a:gd name="connsiteX0" fmla="*/ 0 w 1363612"/>
              <a:gd name="connsiteY0" fmla="*/ 681806 h 1363612"/>
              <a:gd name="connsiteX1" fmla="*/ 681806 w 1363612"/>
              <a:gd name="connsiteY1" fmla="*/ 0 h 1363612"/>
              <a:gd name="connsiteX2" fmla="*/ 1363612 w 1363612"/>
              <a:gd name="connsiteY2" fmla="*/ 681806 h 1363612"/>
              <a:gd name="connsiteX3" fmla="*/ 681806 w 1363612"/>
              <a:gd name="connsiteY3" fmla="*/ 1363612 h 1363612"/>
              <a:gd name="connsiteX4" fmla="*/ 0 w 1363612"/>
              <a:gd name="connsiteY4" fmla="*/ 681806 h 1363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612" h="1363612">
                <a:moveTo>
                  <a:pt x="0" y="681806"/>
                </a:moveTo>
                <a:cubicBezTo>
                  <a:pt x="0" y="305255"/>
                  <a:pt x="305255" y="0"/>
                  <a:pt x="681806" y="0"/>
                </a:cubicBezTo>
                <a:cubicBezTo>
                  <a:pt x="1058357" y="0"/>
                  <a:pt x="1363612" y="305255"/>
                  <a:pt x="1363612" y="681806"/>
                </a:cubicBezTo>
                <a:cubicBezTo>
                  <a:pt x="1363612" y="1058357"/>
                  <a:pt x="1058357" y="1363612"/>
                  <a:pt x="681806" y="1363612"/>
                </a:cubicBezTo>
                <a:cubicBezTo>
                  <a:pt x="305255" y="1363612"/>
                  <a:pt x="0" y="1058357"/>
                  <a:pt x="0" y="681806"/>
                </a:cubicBezTo>
                <a:close/>
              </a:path>
            </a:pathLst>
          </a:custGeom>
          <a:solidFill>
            <a:schemeClr val="accent1">
              <a:lumMod val="60000"/>
              <a:lumOff val="40000"/>
            </a:schemeClr>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txBody>
          <a:bodyPr spcFirstLastPara="0" vert="horz" wrap="square" lIns="190415" tIns="160799" rIns="386971" bIns="160800" numCol="1" spcCol="1270" anchor="ctr" anchorCtr="0">
            <a:noAutofit/>
          </a:bodyPr>
          <a:lstStyle/>
          <a:p>
            <a:pPr lvl="0" algn="ctr" defTabSz="622300">
              <a:lnSpc>
                <a:spcPct val="90000"/>
              </a:lnSpc>
              <a:spcBef>
                <a:spcPct val="0"/>
              </a:spcBef>
              <a:spcAft>
                <a:spcPct val="35000"/>
              </a:spcAft>
            </a:pPr>
            <a:r>
              <a:rPr lang="zh-CN" altLang="en-US" b="1" kern="1200" dirty="0">
                <a:solidFill>
                  <a:schemeClr val="bg1">
                    <a:lumMod val="85000"/>
                  </a:schemeClr>
                </a:solidFill>
              </a:rPr>
              <a:t>保险</a:t>
            </a:r>
            <a:endParaRPr lang="id-ID" b="1" kern="1200" dirty="0">
              <a:solidFill>
                <a:schemeClr val="bg1">
                  <a:lumMod val="85000"/>
                </a:schemeClr>
              </a:solidFill>
            </a:endParaRPr>
          </a:p>
        </p:txBody>
      </p:sp>
      <p:sp>
        <p:nvSpPr>
          <p:cNvPr id="7" name="Freeform 10">
            <a:extLst>
              <a:ext uri="{FF2B5EF4-FFF2-40B4-BE49-F238E27FC236}">
                <a16:creationId xmlns:a16="http://schemas.microsoft.com/office/drawing/2014/main" id="{5151F42F-F64C-40C7-AD08-2F76A5BFAA24}"/>
              </a:ext>
            </a:extLst>
          </p:cNvPr>
          <p:cNvSpPr/>
          <p:nvPr/>
        </p:nvSpPr>
        <p:spPr>
          <a:xfrm>
            <a:off x="5922509" y="2040084"/>
            <a:ext cx="1363612" cy="1363612"/>
          </a:xfrm>
          <a:custGeom>
            <a:avLst/>
            <a:gdLst>
              <a:gd name="connsiteX0" fmla="*/ 0 w 1363612"/>
              <a:gd name="connsiteY0" fmla="*/ 681806 h 1363612"/>
              <a:gd name="connsiteX1" fmla="*/ 681806 w 1363612"/>
              <a:gd name="connsiteY1" fmla="*/ 0 h 1363612"/>
              <a:gd name="connsiteX2" fmla="*/ 1363612 w 1363612"/>
              <a:gd name="connsiteY2" fmla="*/ 681806 h 1363612"/>
              <a:gd name="connsiteX3" fmla="*/ 681806 w 1363612"/>
              <a:gd name="connsiteY3" fmla="*/ 1363612 h 1363612"/>
              <a:gd name="connsiteX4" fmla="*/ 0 w 1363612"/>
              <a:gd name="connsiteY4" fmla="*/ 681806 h 1363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612" h="1363612">
                <a:moveTo>
                  <a:pt x="0" y="681806"/>
                </a:moveTo>
                <a:cubicBezTo>
                  <a:pt x="0" y="305255"/>
                  <a:pt x="305255" y="0"/>
                  <a:pt x="681806" y="0"/>
                </a:cubicBezTo>
                <a:cubicBezTo>
                  <a:pt x="1058357" y="0"/>
                  <a:pt x="1363612" y="305255"/>
                  <a:pt x="1363612" y="681806"/>
                </a:cubicBezTo>
                <a:cubicBezTo>
                  <a:pt x="1363612" y="1058357"/>
                  <a:pt x="1058357" y="1363612"/>
                  <a:pt x="681806" y="1363612"/>
                </a:cubicBezTo>
                <a:cubicBezTo>
                  <a:pt x="305255" y="1363612"/>
                  <a:pt x="0" y="1058357"/>
                  <a:pt x="0" y="681806"/>
                </a:cubicBezTo>
                <a:close/>
              </a:path>
            </a:pathLst>
          </a:custGeom>
          <a:solidFill>
            <a:schemeClr val="accent1">
              <a:alpha val="80000"/>
            </a:schemeClr>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txBody>
          <a:bodyPr spcFirstLastPara="0" vert="horz" wrap="square" lIns="386971" tIns="160799" rIns="190415" bIns="160800" numCol="1" spcCol="1270" anchor="ctr" anchorCtr="0">
            <a:noAutofit/>
          </a:bodyPr>
          <a:lstStyle/>
          <a:p>
            <a:pPr lvl="0" algn="ctr" defTabSz="622300">
              <a:lnSpc>
                <a:spcPct val="90000"/>
              </a:lnSpc>
              <a:spcBef>
                <a:spcPct val="0"/>
              </a:spcBef>
              <a:spcAft>
                <a:spcPct val="35000"/>
              </a:spcAft>
            </a:pPr>
            <a:r>
              <a:rPr lang="zh-CN" altLang="en-US" b="1" kern="1200" dirty="0">
                <a:solidFill>
                  <a:schemeClr val="bg1">
                    <a:lumMod val="85000"/>
                  </a:schemeClr>
                </a:solidFill>
              </a:rPr>
              <a:t>科技</a:t>
            </a:r>
            <a:endParaRPr lang="id-ID" b="1" kern="1200" dirty="0">
              <a:solidFill>
                <a:schemeClr val="bg1">
                  <a:lumMod val="85000"/>
                </a:schemeClr>
              </a:solidFill>
            </a:endParaRPr>
          </a:p>
        </p:txBody>
      </p:sp>
      <p:sp>
        <p:nvSpPr>
          <p:cNvPr id="8" name="Freeform 11">
            <a:extLst>
              <a:ext uri="{FF2B5EF4-FFF2-40B4-BE49-F238E27FC236}">
                <a16:creationId xmlns:a16="http://schemas.microsoft.com/office/drawing/2014/main" id="{5AE92F4E-41D3-4020-8EEC-2A3367F74C1F}"/>
              </a:ext>
            </a:extLst>
          </p:cNvPr>
          <p:cNvSpPr/>
          <p:nvPr/>
        </p:nvSpPr>
        <p:spPr>
          <a:xfrm>
            <a:off x="2089033" y="1637895"/>
            <a:ext cx="943026" cy="943049"/>
          </a:xfrm>
          <a:custGeom>
            <a:avLst/>
            <a:gdLst>
              <a:gd name="connsiteX0" fmla="*/ 0 w 943026"/>
              <a:gd name="connsiteY0" fmla="*/ 471525 h 943049"/>
              <a:gd name="connsiteX1" fmla="*/ 471513 w 943026"/>
              <a:gd name="connsiteY1" fmla="*/ 0 h 943049"/>
              <a:gd name="connsiteX2" fmla="*/ 943026 w 943026"/>
              <a:gd name="connsiteY2" fmla="*/ 471525 h 943049"/>
              <a:gd name="connsiteX3" fmla="*/ 471513 w 943026"/>
              <a:gd name="connsiteY3" fmla="*/ 943050 h 943049"/>
              <a:gd name="connsiteX4" fmla="*/ 0 w 943026"/>
              <a:gd name="connsiteY4" fmla="*/ 471525 h 943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026" h="943049">
                <a:moveTo>
                  <a:pt x="0" y="471525"/>
                </a:moveTo>
                <a:cubicBezTo>
                  <a:pt x="0" y="211109"/>
                  <a:pt x="211104" y="0"/>
                  <a:pt x="471513" y="0"/>
                </a:cubicBezTo>
                <a:cubicBezTo>
                  <a:pt x="731922" y="0"/>
                  <a:pt x="943026" y="211109"/>
                  <a:pt x="943026" y="471525"/>
                </a:cubicBezTo>
                <a:cubicBezTo>
                  <a:pt x="943026" y="731941"/>
                  <a:pt x="731922" y="943050"/>
                  <a:pt x="471513" y="943050"/>
                </a:cubicBezTo>
                <a:cubicBezTo>
                  <a:pt x="211104" y="943050"/>
                  <a:pt x="0" y="731941"/>
                  <a:pt x="0" y="471525"/>
                </a:cubicBezTo>
                <a:close/>
              </a:path>
            </a:pathLst>
          </a:custGeom>
          <a:solidFill>
            <a:schemeClr val="bg2">
              <a:lumMod val="90000"/>
            </a:schemeClr>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txBody>
          <a:bodyPr spcFirstLastPara="0" vert="horz" wrap="square" lIns="183823" tIns="183826" rIns="183823" bIns="183826" numCol="1" spcCol="1270" anchor="ctr" anchorCtr="0">
            <a:noAutofit/>
          </a:bodyPr>
          <a:lstStyle/>
          <a:p>
            <a:pPr lvl="0" algn="ctr" defTabSz="533400">
              <a:lnSpc>
                <a:spcPct val="90000"/>
              </a:lnSpc>
              <a:spcBef>
                <a:spcPct val="0"/>
              </a:spcBef>
              <a:spcAft>
                <a:spcPct val="35000"/>
              </a:spcAft>
            </a:pPr>
            <a:r>
              <a:rPr lang="zh-CN" altLang="en-US" sz="1600" b="1" kern="1200" dirty="0">
                <a:solidFill>
                  <a:schemeClr val="bg1">
                    <a:lumMod val="95000"/>
                  </a:schemeClr>
                </a:solidFill>
              </a:rPr>
              <a:t>保险</a:t>
            </a:r>
            <a:endParaRPr lang="id-ID" sz="1600" b="1" kern="1200" dirty="0">
              <a:solidFill>
                <a:schemeClr val="bg1">
                  <a:lumMod val="95000"/>
                </a:schemeClr>
              </a:solidFill>
            </a:endParaRPr>
          </a:p>
        </p:txBody>
      </p:sp>
      <p:sp>
        <p:nvSpPr>
          <p:cNvPr id="9" name="Oval 12">
            <a:extLst>
              <a:ext uri="{FF2B5EF4-FFF2-40B4-BE49-F238E27FC236}">
                <a16:creationId xmlns:a16="http://schemas.microsoft.com/office/drawing/2014/main" id="{2DE649AA-08A1-42C4-BA1B-91700BD99EEC}"/>
              </a:ext>
            </a:extLst>
          </p:cNvPr>
          <p:cNvSpPr/>
          <p:nvPr/>
        </p:nvSpPr>
        <p:spPr>
          <a:xfrm>
            <a:off x="1860020" y="2426326"/>
            <a:ext cx="463221" cy="463036"/>
          </a:xfrm>
          <a:prstGeom prst="ellipse">
            <a:avLst/>
          </a:prstGeom>
          <a:solidFill>
            <a:schemeClr val="bg1">
              <a:lumMod val="85000"/>
            </a:schemeClr>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sp>
      <p:sp>
        <p:nvSpPr>
          <p:cNvPr id="10" name="Oval 13">
            <a:extLst>
              <a:ext uri="{FF2B5EF4-FFF2-40B4-BE49-F238E27FC236}">
                <a16:creationId xmlns:a16="http://schemas.microsoft.com/office/drawing/2014/main" id="{184A16F2-B95B-4020-8EB8-39F111741C6D}"/>
              </a:ext>
            </a:extLst>
          </p:cNvPr>
          <p:cNvSpPr/>
          <p:nvPr/>
        </p:nvSpPr>
        <p:spPr>
          <a:xfrm>
            <a:off x="3109444" y="1823396"/>
            <a:ext cx="269531" cy="269354"/>
          </a:xfrm>
          <a:prstGeom prst="ellipse">
            <a:avLst/>
          </a:prstGeom>
          <a:solidFill>
            <a:schemeClr val="bg1">
              <a:lumMod val="85000"/>
            </a:schemeClr>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sp>
      <p:sp>
        <p:nvSpPr>
          <p:cNvPr id="11" name="Freeform 14">
            <a:extLst>
              <a:ext uri="{FF2B5EF4-FFF2-40B4-BE49-F238E27FC236}">
                <a16:creationId xmlns:a16="http://schemas.microsoft.com/office/drawing/2014/main" id="{EC598149-EC15-442C-9C46-7E5149407590}"/>
              </a:ext>
            </a:extLst>
          </p:cNvPr>
          <p:cNvSpPr/>
          <p:nvPr/>
        </p:nvSpPr>
        <p:spPr>
          <a:xfrm>
            <a:off x="3009286" y="2201147"/>
            <a:ext cx="943026" cy="943049"/>
          </a:xfrm>
          <a:custGeom>
            <a:avLst/>
            <a:gdLst>
              <a:gd name="connsiteX0" fmla="*/ 0 w 943026"/>
              <a:gd name="connsiteY0" fmla="*/ 471525 h 943049"/>
              <a:gd name="connsiteX1" fmla="*/ 471513 w 943026"/>
              <a:gd name="connsiteY1" fmla="*/ 0 h 943049"/>
              <a:gd name="connsiteX2" fmla="*/ 943026 w 943026"/>
              <a:gd name="connsiteY2" fmla="*/ 471525 h 943049"/>
              <a:gd name="connsiteX3" fmla="*/ 471513 w 943026"/>
              <a:gd name="connsiteY3" fmla="*/ 943050 h 943049"/>
              <a:gd name="connsiteX4" fmla="*/ 0 w 943026"/>
              <a:gd name="connsiteY4" fmla="*/ 471525 h 943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026" h="943049">
                <a:moveTo>
                  <a:pt x="0" y="471525"/>
                </a:moveTo>
                <a:cubicBezTo>
                  <a:pt x="0" y="211109"/>
                  <a:pt x="211104" y="0"/>
                  <a:pt x="471513" y="0"/>
                </a:cubicBezTo>
                <a:cubicBezTo>
                  <a:pt x="731922" y="0"/>
                  <a:pt x="943026" y="211109"/>
                  <a:pt x="943026" y="471525"/>
                </a:cubicBezTo>
                <a:cubicBezTo>
                  <a:pt x="943026" y="731941"/>
                  <a:pt x="731922" y="943050"/>
                  <a:pt x="471513" y="943050"/>
                </a:cubicBezTo>
                <a:cubicBezTo>
                  <a:pt x="211104" y="943050"/>
                  <a:pt x="0" y="731941"/>
                  <a:pt x="0" y="471525"/>
                </a:cubicBezTo>
                <a:close/>
              </a:path>
            </a:pathLst>
          </a:custGeom>
          <a:solidFill>
            <a:schemeClr val="bg1">
              <a:lumMod val="50000"/>
            </a:schemeClr>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txBody>
          <a:bodyPr spcFirstLastPara="0" vert="horz" wrap="square" lIns="183823" tIns="183826" rIns="183823" bIns="183826" numCol="1" spcCol="1270" anchor="ctr" anchorCtr="0">
            <a:noAutofit/>
          </a:bodyPr>
          <a:lstStyle/>
          <a:p>
            <a:pPr lvl="0" algn="ctr" defTabSz="533400">
              <a:lnSpc>
                <a:spcPct val="90000"/>
              </a:lnSpc>
              <a:spcBef>
                <a:spcPct val="0"/>
              </a:spcBef>
              <a:spcAft>
                <a:spcPct val="35000"/>
              </a:spcAft>
            </a:pPr>
            <a:r>
              <a:rPr lang="zh-CN" altLang="en-US" sz="1600" b="1" kern="1200" dirty="0">
                <a:solidFill>
                  <a:schemeClr val="bg1">
                    <a:lumMod val="85000"/>
                  </a:schemeClr>
                </a:solidFill>
              </a:rPr>
              <a:t>科技</a:t>
            </a:r>
            <a:endParaRPr lang="id-ID" sz="1600" b="1" kern="1200" dirty="0">
              <a:solidFill>
                <a:schemeClr val="bg1">
                  <a:lumMod val="85000"/>
                </a:schemeClr>
              </a:solidFill>
            </a:endParaRPr>
          </a:p>
        </p:txBody>
      </p:sp>
      <p:sp>
        <p:nvSpPr>
          <p:cNvPr id="12" name="Oval 15">
            <a:extLst>
              <a:ext uri="{FF2B5EF4-FFF2-40B4-BE49-F238E27FC236}">
                <a16:creationId xmlns:a16="http://schemas.microsoft.com/office/drawing/2014/main" id="{D3E486A6-0F7C-4D6D-AD44-DCF8477DAC79}"/>
              </a:ext>
            </a:extLst>
          </p:cNvPr>
          <p:cNvSpPr/>
          <p:nvPr/>
        </p:nvSpPr>
        <p:spPr>
          <a:xfrm>
            <a:off x="3107896" y="3201872"/>
            <a:ext cx="269531" cy="269354"/>
          </a:xfrm>
          <a:prstGeom prst="ellipse">
            <a:avLst/>
          </a:prstGeom>
          <a:solidFill>
            <a:schemeClr val="bg1">
              <a:lumMod val="85000"/>
            </a:schemeClr>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sp>
      <p:sp>
        <p:nvSpPr>
          <p:cNvPr id="13" name="Freeform 16">
            <a:extLst>
              <a:ext uri="{FF2B5EF4-FFF2-40B4-BE49-F238E27FC236}">
                <a16:creationId xmlns:a16="http://schemas.microsoft.com/office/drawing/2014/main" id="{94788243-89B6-4B1C-AC37-7CE02F134D80}"/>
              </a:ext>
            </a:extLst>
          </p:cNvPr>
          <p:cNvSpPr/>
          <p:nvPr/>
        </p:nvSpPr>
        <p:spPr>
          <a:xfrm>
            <a:off x="2105837" y="2740062"/>
            <a:ext cx="943026" cy="943049"/>
          </a:xfrm>
          <a:custGeom>
            <a:avLst/>
            <a:gdLst>
              <a:gd name="connsiteX0" fmla="*/ 0 w 943026"/>
              <a:gd name="connsiteY0" fmla="*/ 471525 h 943049"/>
              <a:gd name="connsiteX1" fmla="*/ 471513 w 943026"/>
              <a:gd name="connsiteY1" fmla="*/ 0 h 943049"/>
              <a:gd name="connsiteX2" fmla="*/ 943026 w 943026"/>
              <a:gd name="connsiteY2" fmla="*/ 471525 h 943049"/>
              <a:gd name="connsiteX3" fmla="*/ 471513 w 943026"/>
              <a:gd name="connsiteY3" fmla="*/ 943050 h 943049"/>
              <a:gd name="connsiteX4" fmla="*/ 0 w 943026"/>
              <a:gd name="connsiteY4" fmla="*/ 471525 h 943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026" h="943049">
                <a:moveTo>
                  <a:pt x="0" y="471525"/>
                </a:moveTo>
                <a:cubicBezTo>
                  <a:pt x="0" y="211109"/>
                  <a:pt x="211104" y="0"/>
                  <a:pt x="471513" y="0"/>
                </a:cubicBezTo>
                <a:cubicBezTo>
                  <a:pt x="731922" y="0"/>
                  <a:pt x="943026" y="211109"/>
                  <a:pt x="943026" y="471525"/>
                </a:cubicBezTo>
                <a:cubicBezTo>
                  <a:pt x="943026" y="731941"/>
                  <a:pt x="731922" y="943050"/>
                  <a:pt x="471513" y="943050"/>
                </a:cubicBezTo>
                <a:cubicBezTo>
                  <a:pt x="211104" y="943050"/>
                  <a:pt x="0" y="731941"/>
                  <a:pt x="0" y="471525"/>
                </a:cubicBezTo>
                <a:close/>
              </a:path>
            </a:pathLst>
          </a:custGeom>
          <a:solidFill>
            <a:schemeClr val="bg2">
              <a:lumMod val="75000"/>
            </a:schemeClr>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txBody>
          <a:bodyPr spcFirstLastPara="0" vert="horz" wrap="square" lIns="183823" tIns="183826" rIns="183823" bIns="183826" numCol="1" spcCol="1270" anchor="ctr" anchorCtr="0">
            <a:noAutofit/>
          </a:bodyPr>
          <a:lstStyle/>
          <a:p>
            <a:pPr lvl="0" algn="ctr" defTabSz="533400">
              <a:lnSpc>
                <a:spcPct val="90000"/>
              </a:lnSpc>
              <a:spcBef>
                <a:spcPct val="0"/>
              </a:spcBef>
              <a:spcAft>
                <a:spcPct val="35000"/>
              </a:spcAft>
            </a:pPr>
            <a:r>
              <a:rPr lang="zh-CN" altLang="en-US" sz="1600" b="1" dirty="0">
                <a:solidFill>
                  <a:schemeClr val="bg1">
                    <a:lumMod val="85000"/>
                  </a:schemeClr>
                </a:solidFill>
              </a:rPr>
              <a:t>？</a:t>
            </a:r>
            <a:endParaRPr lang="en-US" altLang="zh-CN" sz="1600" b="1" dirty="0">
              <a:solidFill>
                <a:schemeClr val="bg1">
                  <a:lumMod val="85000"/>
                </a:schemeClr>
              </a:solidFill>
            </a:endParaRPr>
          </a:p>
        </p:txBody>
      </p:sp>
      <p:sp>
        <p:nvSpPr>
          <p:cNvPr id="14" name="Freeform 17">
            <a:extLst>
              <a:ext uri="{FF2B5EF4-FFF2-40B4-BE49-F238E27FC236}">
                <a16:creationId xmlns:a16="http://schemas.microsoft.com/office/drawing/2014/main" id="{C7759C7F-DC70-435B-BE51-6DEF4F3960BD}"/>
              </a:ext>
            </a:extLst>
          </p:cNvPr>
          <p:cNvSpPr/>
          <p:nvPr/>
        </p:nvSpPr>
        <p:spPr>
          <a:xfrm>
            <a:off x="8257749" y="1843418"/>
            <a:ext cx="1738244" cy="1737930"/>
          </a:xfrm>
          <a:custGeom>
            <a:avLst/>
            <a:gdLst>
              <a:gd name="connsiteX0" fmla="*/ 0 w 1738244"/>
              <a:gd name="connsiteY0" fmla="*/ 868965 h 1737930"/>
              <a:gd name="connsiteX1" fmla="*/ 869122 w 1738244"/>
              <a:gd name="connsiteY1" fmla="*/ 0 h 1737930"/>
              <a:gd name="connsiteX2" fmla="*/ 1738244 w 1738244"/>
              <a:gd name="connsiteY2" fmla="*/ 868965 h 1737930"/>
              <a:gd name="connsiteX3" fmla="*/ 869122 w 1738244"/>
              <a:gd name="connsiteY3" fmla="*/ 1737930 h 1737930"/>
              <a:gd name="connsiteX4" fmla="*/ 0 w 1738244"/>
              <a:gd name="connsiteY4" fmla="*/ 868965 h 1737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8244" h="1737930">
                <a:moveTo>
                  <a:pt x="0" y="868965"/>
                </a:moveTo>
                <a:cubicBezTo>
                  <a:pt x="0" y="389049"/>
                  <a:pt x="389119" y="0"/>
                  <a:pt x="869122" y="0"/>
                </a:cubicBezTo>
                <a:cubicBezTo>
                  <a:pt x="1349125" y="0"/>
                  <a:pt x="1738244" y="389049"/>
                  <a:pt x="1738244" y="868965"/>
                </a:cubicBezTo>
                <a:cubicBezTo>
                  <a:pt x="1738244" y="1348881"/>
                  <a:pt x="1349125" y="1737930"/>
                  <a:pt x="869122" y="1737930"/>
                </a:cubicBezTo>
                <a:cubicBezTo>
                  <a:pt x="389119" y="1737930"/>
                  <a:pt x="0" y="1348881"/>
                  <a:pt x="0" y="868965"/>
                </a:cubicBezTo>
                <a:close/>
              </a:path>
            </a:pathLst>
          </a:custGeom>
          <a:solidFill>
            <a:schemeClr val="accent1">
              <a:lumMod val="5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307900" tIns="307854" rIns="307900" bIns="307854" numCol="1" spcCol="1270" anchor="ctr" anchorCtr="0">
            <a:noAutofit/>
          </a:bodyPr>
          <a:lstStyle/>
          <a:p>
            <a:pPr lvl="0" algn="ctr" defTabSz="622300">
              <a:lnSpc>
                <a:spcPct val="90000"/>
              </a:lnSpc>
              <a:spcBef>
                <a:spcPct val="0"/>
              </a:spcBef>
              <a:spcAft>
                <a:spcPct val="35000"/>
              </a:spcAft>
            </a:pPr>
            <a:r>
              <a:rPr lang="zh-CN" altLang="en-US" b="1" kern="1200" dirty="0">
                <a:solidFill>
                  <a:schemeClr val="bg1">
                    <a:lumMod val="85000"/>
                  </a:schemeClr>
                </a:solidFill>
              </a:rPr>
              <a:t>保险科技</a:t>
            </a:r>
            <a:endParaRPr lang="id-ID" b="1" kern="1200" dirty="0">
              <a:solidFill>
                <a:schemeClr val="bg1">
                  <a:lumMod val="85000"/>
                </a:schemeClr>
              </a:solidFill>
            </a:endParaRPr>
          </a:p>
        </p:txBody>
      </p:sp>
      <p:cxnSp>
        <p:nvCxnSpPr>
          <p:cNvPr id="15" name="Straight Connector 21">
            <a:extLst>
              <a:ext uri="{FF2B5EF4-FFF2-40B4-BE49-F238E27FC236}">
                <a16:creationId xmlns:a16="http://schemas.microsoft.com/office/drawing/2014/main" id="{04C4C454-F439-4813-AC6C-8BB986FD02F9}"/>
              </a:ext>
            </a:extLst>
          </p:cNvPr>
          <p:cNvCxnSpPr/>
          <p:nvPr/>
        </p:nvCxnSpPr>
        <p:spPr>
          <a:xfrm flipH="1">
            <a:off x="4065578" y="4421708"/>
            <a:ext cx="4332850"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22">
            <a:extLst>
              <a:ext uri="{FF2B5EF4-FFF2-40B4-BE49-F238E27FC236}">
                <a16:creationId xmlns:a16="http://schemas.microsoft.com/office/drawing/2014/main" id="{2B80ABA5-6075-4257-9128-4012668CE3D5}"/>
              </a:ext>
            </a:extLst>
          </p:cNvPr>
          <p:cNvCxnSpPr/>
          <p:nvPr/>
        </p:nvCxnSpPr>
        <p:spPr>
          <a:xfrm flipH="1">
            <a:off x="4065578" y="4018727"/>
            <a:ext cx="4332850"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7" name="Group 23">
            <a:extLst>
              <a:ext uri="{FF2B5EF4-FFF2-40B4-BE49-F238E27FC236}">
                <a16:creationId xmlns:a16="http://schemas.microsoft.com/office/drawing/2014/main" id="{FAF9CC47-E894-4DE3-98C8-91677FC29490}"/>
              </a:ext>
            </a:extLst>
          </p:cNvPr>
          <p:cNvGrpSpPr/>
          <p:nvPr/>
        </p:nvGrpSpPr>
        <p:grpSpPr>
          <a:xfrm>
            <a:off x="4539074" y="4150147"/>
            <a:ext cx="3444277" cy="246221"/>
            <a:chOff x="1113818" y="4334808"/>
            <a:chExt cx="3444277" cy="270580"/>
          </a:xfrm>
        </p:grpSpPr>
        <p:grpSp>
          <p:nvGrpSpPr>
            <p:cNvPr id="18" name="Group 24">
              <a:extLst>
                <a:ext uri="{FF2B5EF4-FFF2-40B4-BE49-F238E27FC236}">
                  <a16:creationId xmlns:a16="http://schemas.microsoft.com/office/drawing/2014/main" id="{58413679-F1DB-4580-97F7-0327178EF00E}"/>
                </a:ext>
              </a:extLst>
            </p:cNvPr>
            <p:cNvGrpSpPr/>
            <p:nvPr/>
          </p:nvGrpSpPr>
          <p:grpSpPr>
            <a:xfrm>
              <a:off x="1113818" y="4334808"/>
              <a:ext cx="1018129" cy="270580"/>
              <a:chOff x="1113818" y="4334808"/>
              <a:chExt cx="1018129" cy="270580"/>
            </a:xfrm>
          </p:grpSpPr>
          <p:sp>
            <p:nvSpPr>
              <p:cNvPr id="25" name="Oval 40">
                <a:extLst>
                  <a:ext uri="{FF2B5EF4-FFF2-40B4-BE49-F238E27FC236}">
                    <a16:creationId xmlns:a16="http://schemas.microsoft.com/office/drawing/2014/main" id="{677C254E-E9A0-4EAF-953D-58CB5CB3F64C}"/>
                  </a:ext>
                </a:extLst>
              </p:cNvPr>
              <p:cNvSpPr/>
              <p:nvPr/>
            </p:nvSpPr>
            <p:spPr>
              <a:xfrm>
                <a:off x="1113818" y="4340781"/>
                <a:ext cx="141942" cy="141942"/>
              </a:xfrm>
              <a:prstGeom prst="ellipse">
                <a:avLst/>
              </a:prstGeom>
              <a:solidFill>
                <a:schemeClr val="bg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26" name="Rectangle 1436">
                <a:extLst>
                  <a:ext uri="{FF2B5EF4-FFF2-40B4-BE49-F238E27FC236}">
                    <a16:creationId xmlns:a16="http://schemas.microsoft.com/office/drawing/2014/main" id="{CA23A928-C9B5-4A55-8F82-228EB2CB6B46}"/>
                  </a:ext>
                </a:extLst>
              </p:cNvPr>
              <p:cNvSpPr>
                <a:spLocks noChangeArrowheads="1"/>
              </p:cNvSpPr>
              <p:nvPr/>
            </p:nvSpPr>
            <p:spPr bwMode="auto">
              <a:xfrm>
                <a:off x="1311209" y="4334808"/>
                <a:ext cx="820738" cy="27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zh-CN" altLang="en-US" sz="1600" b="1" dirty="0">
                    <a:solidFill>
                      <a:schemeClr val="bg2">
                        <a:lumMod val="50000"/>
                      </a:schemeClr>
                    </a:solidFill>
                    <a:cs typeface="Arial" pitchFamily="34" charset="0"/>
                  </a:rPr>
                  <a:t>电子时代</a:t>
                </a:r>
                <a:endParaRPr kumimoji="0" lang="en-US" sz="4000" b="1" i="0" u="none" strike="noStrike" cap="none" normalizeH="0" baseline="0" dirty="0">
                  <a:ln>
                    <a:noFill/>
                  </a:ln>
                  <a:solidFill>
                    <a:schemeClr val="bg2">
                      <a:lumMod val="50000"/>
                    </a:schemeClr>
                  </a:solidFill>
                  <a:effectLst/>
                  <a:cs typeface="Arial" pitchFamily="34" charset="0"/>
                </a:endParaRPr>
              </a:p>
            </p:txBody>
          </p:sp>
        </p:grpSp>
        <p:grpSp>
          <p:nvGrpSpPr>
            <p:cNvPr id="19" name="Group 25">
              <a:extLst>
                <a:ext uri="{FF2B5EF4-FFF2-40B4-BE49-F238E27FC236}">
                  <a16:creationId xmlns:a16="http://schemas.microsoft.com/office/drawing/2014/main" id="{2FD8DBE5-C04A-4DFA-A946-E7F6EA1FAFEA}"/>
                </a:ext>
              </a:extLst>
            </p:cNvPr>
            <p:cNvGrpSpPr/>
            <p:nvPr/>
          </p:nvGrpSpPr>
          <p:grpSpPr>
            <a:xfrm>
              <a:off x="2294078" y="4334808"/>
              <a:ext cx="1018129" cy="270580"/>
              <a:chOff x="2810349" y="4334808"/>
              <a:chExt cx="1018129" cy="270580"/>
            </a:xfrm>
          </p:grpSpPr>
          <p:sp>
            <p:nvSpPr>
              <p:cNvPr id="23" name="Oval 38">
                <a:extLst>
                  <a:ext uri="{FF2B5EF4-FFF2-40B4-BE49-F238E27FC236}">
                    <a16:creationId xmlns:a16="http://schemas.microsoft.com/office/drawing/2014/main" id="{29E6EA72-EE81-4BF7-AC62-8116A27B3C40}"/>
                  </a:ext>
                </a:extLst>
              </p:cNvPr>
              <p:cNvSpPr/>
              <p:nvPr/>
            </p:nvSpPr>
            <p:spPr>
              <a:xfrm>
                <a:off x="2810349" y="4340781"/>
                <a:ext cx="141942" cy="141942"/>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24" name="Rectangle 1436">
                <a:extLst>
                  <a:ext uri="{FF2B5EF4-FFF2-40B4-BE49-F238E27FC236}">
                    <a16:creationId xmlns:a16="http://schemas.microsoft.com/office/drawing/2014/main" id="{72A4BA86-2501-42F1-BAC3-C49EB1892539}"/>
                  </a:ext>
                </a:extLst>
              </p:cNvPr>
              <p:cNvSpPr>
                <a:spLocks noChangeArrowheads="1"/>
              </p:cNvSpPr>
              <p:nvPr/>
            </p:nvSpPr>
            <p:spPr bwMode="auto">
              <a:xfrm>
                <a:off x="3007740" y="4334808"/>
                <a:ext cx="820738" cy="27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bg2">
                        <a:lumMod val="50000"/>
                      </a:schemeClr>
                    </a:solidFill>
                    <a:effectLst/>
                    <a:cs typeface="Arial" pitchFamily="34" charset="0"/>
                  </a:rPr>
                  <a:t>信息时代</a:t>
                </a:r>
                <a:endParaRPr kumimoji="0" lang="en-US" sz="4000" b="1" i="0" u="none" strike="noStrike" cap="none" normalizeH="0" baseline="0" dirty="0">
                  <a:ln>
                    <a:noFill/>
                  </a:ln>
                  <a:solidFill>
                    <a:schemeClr val="bg2">
                      <a:lumMod val="50000"/>
                    </a:schemeClr>
                  </a:solidFill>
                  <a:effectLst/>
                  <a:cs typeface="Arial" pitchFamily="34" charset="0"/>
                </a:endParaRPr>
              </a:p>
            </p:txBody>
          </p:sp>
        </p:grpSp>
        <p:grpSp>
          <p:nvGrpSpPr>
            <p:cNvPr id="20" name="Group 26">
              <a:extLst>
                <a:ext uri="{FF2B5EF4-FFF2-40B4-BE49-F238E27FC236}">
                  <a16:creationId xmlns:a16="http://schemas.microsoft.com/office/drawing/2014/main" id="{29F6AE9D-4F07-4EEA-AF1D-A1F4E057FF74}"/>
                </a:ext>
              </a:extLst>
            </p:cNvPr>
            <p:cNvGrpSpPr/>
            <p:nvPr/>
          </p:nvGrpSpPr>
          <p:grpSpPr>
            <a:xfrm>
              <a:off x="3539966" y="4334808"/>
              <a:ext cx="1018129" cy="270580"/>
              <a:chOff x="3909910" y="4334808"/>
              <a:chExt cx="1018129" cy="270580"/>
            </a:xfrm>
          </p:grpSpPr>
          <p:sp>
            <p:nvSpPr>
              <p:cNvPr id="21" name="Oval 36">
                <a:extLst>
                  <a:ext uri="{FF2B5EF4-FFF2-40B4-BE49-F238E27FC236}">
                    <a16:creationId xmlns:a16="http://schemas.microsoft.com/office/drawing/2014/main" id="{75D7C733-213E-4AA8-884A-D0E5E2ABCEDC}"/>
                  </a:ext>
                </a:extLst>
              </p:cNvPr>
              <p:cNvSpPr/>
              <p:nvPr/>
            </p:nvSpPr>
            <p:spPr>
              <a:xfrm>
                <a:off x="3909910" y="4340781"/>
                <a:ext cx="141942" cy="141942"/>
              </a:xfrm>
              <a:prstGeom prst="ellipse">
                <a:avLst/>
              </a:pr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22" name="Rectangle 1436">
                <a:extLst>
                  <a:ext uri="{FF2B5EF4-FFF2-40B4-BE49-F238E27FC236}">
                    <a16:creationId xmlns:a16="http://schemas.microsoft.com/office/drawing/2014/main" id="{63E69C51-9D51-4E3C-AC07-FC400A27BBC6}"/>
                  </a:ext>
                </a:extLst>
              </p:cNvPr>
              <p:cNvSpPr>
                <a:spLocks noChangeArrowheads="1"/>
              </p:cNvSpPr>
              <p:nvPr/>
            </p:nvSpPr>
            <p:spPr bwMode="auto">
              <a:xfrm>
                <a:off x="4107301" y="4334808"/>
                <a:ext cx="820738" cy="27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zh-CN" altLang="en-US" sz="1600" b="1" dirty="0">
                    <a:solidFill>
                      <a:schemeClr val="bg2">
                        <a:lumMod val="50000"/>
                      </a:schemeClr>
                    </a:solidFill>
                    <a:cs typeface="Arial" pitchFamily="34" charset="0"/>
                  </a:rPr>
                  <a:t>科技时代</a:t>
                </a:r>
                <a:endParaRPr kumimoji="0" lang="en-US" sz="4000" b="1" i="0" u="none" strike="noStrike" cap="none" normalizeH="0" baseline="0" dirty="0">
                  <a:ln>
                    <a:noFill/>
                  </a:ln>
                  <a:solidFill>
                    <a:schemeClr val="bg2">
                      <a:lumMod val="50000"/>
                    </a:schemeClr>
                  </a:solidFill>
                  <a:effectLst/>
                  <a:cs typeface="Arial" pitchFamily="34" charset="0"/>
                </a:endParaRPr>
              </a:p>
            </p:txBody>
          </p:sp>
        </p:grpSp>
      </p:grpSp>
      <p:cxnSp>
        <p:nvCxnSpPr>
          <p:cNvPr id="27" name="Straight Connector 43">
            <a:extLst>
              <a:ext uri="{FF2B5EF4-FFF2-40B4-BE49-F238E27FC236}">
                <a16:creationId xmlns:a16="http://schemas.microsoft.com/office/drawing/2014/main" id="{711D3AB0-B879-401F-A251-0455BC09F5F1}"/>
              </a:ext>
            </a:extLst>
          </p:cNvPr>
          <p:cNvCxnSpPr/>
          <p:nvPr/>
        </p:nvCxnSpPr>
        <p:spPr>
          <a:xfrm flipH="1">
            <a:off x="1322369" y="4934010"/>
            <a:ext cx="9509761" cy="0"/>
          </a:xfrm>
          <a:prstGeom prst="line">
            <a:avLst/>
          </a:prstGeom>
          <a:ln>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Content Placeholder 7">
            <a:extLst>
              <a:ext uri="{FF2B5EF4-FFF2-40B4-BE49-F238E27FC236}">
                <a16:creationId xmlns:a16="http://schemas.microsoft.com/office/drawing/2014/main" id="{7925BEB4-C475-4513-9204-F36D09194AD9}"/>
              </a:ext>
            </a:extLst>
          </p:cNvPr>
          <p:cNvSpPr txBox="1">
            <a:spLocks/>
          </p:cNvSpPr>
          <p:nvPr/>
        </p:nvSpPr>
        <p:spPr>
          <a:xfrm>
            <a:off x="3640383" y="7566"/>
            <a:ext cx="5218511" cy="83888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3600" dirty="0">
                <a:solidFill>
                  <a:schemeClr val="bg2">
                    <a:lumMod val="50000"/>
                  </a:schemeClr>
                </a:solidFill>
              </a:rPr>
              <a:t>阶段过程</a:t>
            </a:r>
            <a:endParaRPr lang="en-US" sz="3600" dirty="0">
              <a:solidFill>
                <a:schemeClr val="bg2">
                  <a:lumMod val="50000"/>
                </a:schemeClr>
              </a:solidFill>
            </a:endParaRPr>
          </a:p>
        </p:txBody>
      </p:sp>
      <p:sp>
        <p:nvSpPr>
          <p:cNvPr id="29" name="Title 1">
            <a:extLst>
              <a:ext uri="{FF2B5EF4-FFF2-40B4-BE49-F238E27FC236}">
                <a16:creationId xmlns:a16="http://schemas.microsoft.com/office/drawing/2014/main" id="{5DC8B927-3104-458B-A244-B6428FAB971F}"/>
              </a:ext>
            </a:extLst>
          </p:cNvPr>
          <p:cNvSpPr txBox="1">
            <a:spLocks/>
          </p:cNvSpPr>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endParaRPr lang="en-US" sz="1200" dirty="0">
              <a:solidFill>
                <a:schemeClr val="bg2">
                  <a:lumMod val="75000"/>
                </a:schemeClr>
              </a:solidFill>
              <a:latin typeface="+mn-lt"/>
              <a:ea typeface="Roboto" panose="02000000000000000000" pitchFamily="2" charset="0"/>
            </a:endParaRPr>
          </a:p>
        </p:txBody>
      </p:sp>
      <p:grpSp>
        <p:nvGrpSpPr>
          <p:cNvPr id="30" name="Group 47">
            <a:extLst>
              <a:ext uri="{FF2B5EF4-FFF2-40B4-BE49-F238E27FC236}">
                <a16:creationId xmlns:a16="http://schemas.microsoft.com/office/drawing/2014/main" id="{157C9C00-C31B-44D0-8BD3-F24AD0A4E554}"/>
              </a:ext>
            </a:extLst>
          </p:cNvPr>
          <p:cNvGrpSpPr/>
          <p:nvPr/>
        </p:nvGrpSpPr>
        <p:grpSpPr>
          <a:xfrm>
            <a:off x="5556768" y="844754"/>
            <a:ext cx="1440000" cy="58058"/>
            <a:chOff x="4616262" y="2307771"/>
            <a:chExt cx="2349876" cy="58058"/>
          </a:xfrm>
        </p:grpSpPr>
        <p:sp>
          <p:nvSpPr>
            <p:cNvPr id="31" name="Rectangle 48">
              <a:extLst>
                <a:ext uri="{FF2B5EF4-FFF2-40B4-BE49-F238E27FC236}">
                  <a16:creationId xmlns:a16="http://schemas.microsoft.com/office/drawing/2014/main" id="{2B465BAE-2E15-40EC-AF36-95AA4320D0EC}"/>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Rectangle 49">
              <a:extLst>
                <a:ext uri="{FF2B5EF4-FFF2-40B4-BE49-F238E27FC236}">
                  <a16:creationId xmlns:a16="http://schemas.microsoft.com/office/drawing/2014/main" id="{982BA73C-5F06-4AD2-88F9-99C09FA06837}"/>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33" name="Content Placeholder 2">
            <a:extLst>
              <a:ext uri="{FF2B5EF4-FFF2-40B4-BE49-F238E27FC236}">
                <a16:creationId xmlns:a16="http://schemas.microsoft.com/office/drawing/2014/main" id="{4A603F22-5F3F-411B-8247-B661AF651755}"/>
              </a:ext>
            </a:extLst>
          </p:cNvPr>
          <p:cNvSpPr txBox="1">
            <a:spLocks/>
          </p:cNvSpPr>
          <p:nvPr/>
        </p:nvSpPr>
        <p:spPr>
          <a:xfrm>
            <a:off x="1511618" y="5047613"/>
            <a:ext cx="9131261" cy="970681"/>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zh-CN" altLang="en-US" sz="1400" b="1" dirty="0">
                <a:solidFill>
                  <a:srgbClr val="05B7B6"/>
                </a:solidFill>
                <a:ea typeface="Roboto" panose="02000000000000000000" pitchFamily="2" charset="0"/>
              </a:rPr>
              <a:t>电子时代：保险与科技，两者相对独立</a:t>
            </a:r>
            <a:endParaRPr lang="en-US" altLang="zh-CN" sz="1400" b="1" dirty="0">
              <a:solidFill>
                <a:srgbClr val="05B7B6"/>
              </a:solidFill>
              <a:ea typeface="Roboto" panose="02000000000000000000" pitchFamily="2" charset="0"/>
            </a:endParaRPr>
          </a:p>
          <a:p>
            <a:pPr algn="ctr"/>
            <a:r>
              <a:rPr lang="zh-CN" altLang="en-US" sz="1400" b="1" dirty="0">
                <a:solidFill>
                  <a:srgbClr val="05B7B6"/>
                </a:solidFill>
                <a:ea typeface="Roboto" panose="02000000000000000000" pitchFamily="2" charset="0"/>
              </a:rPr>
              <a:t>信息时代：科技应用于保险，保险依赖于科技，两者关系日渐紧密</a:t>
            </a:r>
            <a:endParaRPr lang="en-US" altLang="zh-CN" sz="1400" b="1" dirty="0">
              <a:solidFill>
                <a:srgbClr val="05B7B6"/>
              </a:solidFill>
              <a:ea typeface="Roboto" panose="02000000000000000000" pitchFamily="2" charset="0"/>
            </a:endParaRPr>
          </a:p>
          <a:p>
            <a:pPr algn="ctr"/>
            <a:r>
              <a:rPr lang="zh-CN" altLang="en-US" sz="1400" b="1" dirty="0">
                <a:solidFill>
                  <a:srgbClr val="05B7B6"/>
                </a:solidFill>
                <a:ea typeface="Roboto" panose="02000000000000000000" pitchFamily="2" charset="0"/>
              </a:rPr>
              <a:t>科技时代：保险科技定义了保险行业的场景与未来</a:t>
            </a:r>
            <a:endParaRPr lang="id-ID" sz="1400" b="1" dirty="0">
              <a:solidFill>
                <a:srgbClr val="05B7B6"/>
              </a:solidFill>
              <a:ea typeface="Roboto" panose="02000000000000000000" pitchFamily="2" charset="0"/>
            </a:endParaRPr>
          </a:p>
        </p:txBody>
      </p:sp>
      <p:sp>
        <p:nvSpPr>
          <p:cNvPr id="35" name="Title 1">
            <a:extLst>
              <a:ext uri="{FF2B5EF4-FFF2-40B4-BE49-F238E27FC236}">
                <a16:creationId xmlns:a16="http://schemas.microsoft.com/office/drawing/2014/main" id="{6751EAF3-FBCF-4D3E-9EC6-133330E239AA}"/>
              </a:ext>
            </a:extLst>
          </p:cNvPr>
          <p:cNvSpPr txBox="1">
            <a:spLocks/>
          </p:cNvSpPr>
          <p:nvPr/>
        </p:nvSpPr>
        <p:spPr>
          <a:xfrm>
            <a:off x="4803990" y="1017994"/>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1200" dirty="0">
                <a:solidFill>
                  <a:schemeClr val="bg2">
                    <a:lumMod val="75000"/>
                  </a:schemeClr>
                </a:solidFill>
                <a:latin typeface="+mn-lt"/>
                <a:ea typeface="Roboto" panose="02000000000000000000" pitchFamily="2" charset="0"/>
              </a:rPr>
              <a:t>Phased Process</a:t>
            </a:r>
          </a:p>
        </p:txBody>
      </p:sp>
    </p:spTree>
    <p:extLst>
      <p:ext uri="{BB962C8B-B14F-4D97-AF65-F5344CB8AC3E}">
        <p14:creationId xmlns:p14="http://schemas.microsoft.com/office/powerpoint/2010/main" val="3159493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7B990707-2357-4409-8824-E63A2A3E0F6E}"/>
              </a:ext>
            </a:extLst>
          </p:cNvPr>
          <p:cNvSpPr txBox="1"/>
          <p:nvPr/>
        </p:nvSpPr>
        <p:spPr>
          <a:xfrm>
            <a:off x="981490" y="1689272"/>
            <a:ext cx="10118743" cy="4107659"/>
          </a:xfrm>
          <a:prstGeom prst="rect">
            <a:avLst/>
          </a:prstGeom>
          <a:noFill/>
        </p:spPr>
        <p:txBody>
          <a:bodyPr wrap="square" rIns="144000" bIns="36000" numCol="1" spcCol="360000" rtlCol="0">
            <a:spAutoFit/>
          </a:bodyPr>
          <a:lstStyle/>
          <a:p>
            <a:pPr algn="just">
              <a:lnSpc>
                <a:spcPct val="150000"/>
              </a:lnSpc>
            </a:pPr>
            <a:r>
              <a:rPr lang="zh-CN" altLang="en-US" sz="1600" dirty="0">
                <a:solidFill>
                  <a:schemeClr val="bg2">
                    <a:lumMod val="50000"/>
                  </a:schemeClr>
                </a:solidFill>
              </a:rPr>
              <a:t>随着保险科技快速发展，各类新型技术必将融入保险 经营管理的各个环节，人工智能、区块链、声纹识别将极大地简化投保、理赔、风控等业务流程，改善客户体验。而随着自助服务、机器人服务的广泛应用，也将极大的降低险企运营的人力成本，并大幅度提高运营质量和效率</a:t>
            </a:r>
            <a:r>
              <a:rPr lang="en-US" altLang="zh-CN" sz="1600" dirty="0">
                <a:solidFill>
                  <a:schemeClr val="bg2">
                    <a:lumMod val="50000"/>
                  </a:schemeClr>
                </a:solidFill>
              </a:rPr>
              <a:t>;</a:t>
            </a:r>
            <a:r>
              <a:rPr lang="zh-CN" altLang="en-US" sz="1600" dirty="0">
                <a:solidFill>
                  <a:schemeClr val="bg2">
                    <a:lumMod val="50000"/>
                  </a:schemeClr>
                </a:solidFill>
              </a:rPr>
              <a:t>特别是在精准营销和客户服务方面，在大数据、人工智能、智能分析等技术的综合推动下，将实现真正的个性化、差异化服务，解决供需矛盾、资源错配等问题，实现专属顾问式的精准营销与服务。</a:t>
            </a:r>
          </a:p>
          <a:p>
            <a:pPr algn="just">
              <a:lnSpc>
                <a:spcPct val="150000"/>
              </a:lnSpc>
            </a:pPr>
            <a:endParaRPr lang="en-US" altLang="zh-CN" sz="1600" dirty="0">
              <a:solidFill>
                <a:schemeClr val="bg2">
                  <a:lumMod val="50000"/>
                </a:schemeClr>
              </a:solidFill>
            </a:endParaRPr>
          </a:p>
          <a:p>
            <a:pPr algn="just">
              <a:lnSpc>
                <a:spcPct val="150000"/>
              </a:lnSpc>
            </a:pPr>
            <a:r>
              <a:rPr lang="zh-CN" altLang="en-US" sz="1600" dirty="0">
                <a:solidFill>
                  <a:schemeClr val="bg2">
                    <a:lumMod val="50000"/>
                  </a:schemeClr>
                </a:solidFill>
              </a:rPr>
              <a:t>从目前的情况，保险科技领域的创新，多停留在经营管理的浅层，还未对行业发展产生颠覆性的影响，但随着保险科技应用领域和深度的不断拓宽，科技创新必然渗透影响整条保险价值链，倒逼险企对传统的营销、服务、管理等模式做出破坏性的创新。特别是在新技术推动下，保险公司与消费者交互的习惯正在悄然变化，客户的购买习惯、保险产品设计理念、场景化应用等诸多因素的综合作用下，以销售为主导的传统模式必将退出历史舞台，取而代之的将是以科技为推动的“客户体验时代”的到来。</a:t>
            </a:r>
          </a:p>
        </p:txBody>
      </p:sp>
      <p:sp>
        <p:nvSpPr>
          <p:cNvPr id="3" name="Content Placeholder 7">
            <a:extLst>
              <a:ext uri="{FF2B5EF4-FFF2-40B4-BE49-F238E27FC236}">
                <a16:creationId xmlns:a16="http://schemas.microsoft.com/office/drawing/2014/main" id="{4AF895DF-5195-4150-B479-CA9368B2D38F}"/>
              </a:ext>
            </a:extLst>
          </p:cNvPr>
          <p:cNvSpPr txBox="1">
            <a:spLocks/>
          </p:cNvSpPr>
          <p:nvPr/>
        </p:nvSpPr>
        <p:spPr>
          <a:xfrm>
            <a:off x="3640383" y="7566"/>
            <a:ext cx="5218511" cy="83747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3600" dirty="0">
                <a:solidFill>
                  <a:schemeClr val="bg2">
                    <a:lumMod val="50000"/>
                  </a:schemeClr>
                </a:solidFill>
              </a:rPr>
              <a:t>展望</a:t>
            </a:r>
            <a:endParaRPr lang="en-US" sz="3600" dirty="0">
              <a:solidFill>
                <a:schemeClr val="bg2">
                  <a:lumMod val="50000"/>
                </a:schemeClr>
              </a:solidFill>
            </a:endParaRPr>
          </a:p>
        </p:txBody>
      </p:sp>
      <p:sp>
        <p:nvSpPr>
          <p:cNvPr id="4" name="Title 1">
            <a:extLst>
              <a:ext uri="{FF2B5EF4-FFF2-40B4-BE49-F238E27FC236}">
                <a16:creationId xmlns:a16="http://schemas.microsoft.com/office/drawing/2014/main" id="{A1FE4540-275C-42FF-A67A-DDDA4A53F59E}"/>
              </a:ext>
            </a:extLst>
          </p:cNvPr>
          <p:cNvSpPr txBox="1">
            <a:spLocks/>
          </p:cNvSpPr>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dirty="0">
                <a:solidFill>
                  <a:schemeClr val="bg2">
                    <a:lumMod val="75000"/>
                  </a:schemeClr>
                </a:solidFill>
                <a:latin typeface="+mn-lt"/>
                <a:ea typeface="Roboto" panose="02000000000000000000" pitchFamily="2" charset="0"/>
              </a:rPr>
              <a:t>Look into the future</a:t>
            </a:r>
            <a:endParaRPr lang="en-US" sz="1200" dirty="0">
              <a:solidFill>
                <a:schemeClr val="bg2">
                  <a:lumMod val="75000"/>
                </a:schemeClr>
              </a:solidFill>
              <a:latin typeface="+mn-lt"/>
              <a:ea typeface="Roboto" panose="02000000000000000000" pitchFamily="2" charset="0"/>
            </a:endParaRPr>
          </a:p>
        </p:txBody>
      </p:sp>
      <p:grpSp>
        <p:nvGrpSpPr>
          <p:cNvPr id="5" name="Group 20">
            <a:extLst>
              <a:ext uri="{FF2B5EF4-FFF2-40B4-BE49-F238E27FC236}">
                <a16:creationId xmlns:a16="http://schemas.microsoft.com/office/drawing/2014/main" id="{8D99A063-A196-47DC-A5E0-7531CBCB2FE2}"/>
              </a:ext>
            </a:extLst>
          </p:cNvPr>
          <p:cNvGrpSpPr/>
          <p:nvPr/>
        </p:nvGrpSpPr>
        <p:grpSpPr>
          <a:xfrm>
            <a:off x="5556768" y="844754"/>
            <a:ext cx="1440000" cy="58058"/>
            <a:chOff x="4616262" y="2307771"/>
            <a:chExt cx="2349876" cy="58058"/>
          </a:xfrm>
        </p:grpSpPr>
        <p:sp>
          <p:nvSpPr>
            <p:cNvPr id="6" name="Rectangle 21">
              <a:extLst>
                <a:ext uri="{FF2B5EF4-FFF2-40B4-BE49-F238E27FC236}">
                  <a16:creationId xmlns:a16="http://schemas.microsoft.com/office/drawing/2014/main" id="{87CF73C5-73EF-4A6F-8EF2-25AFFE31311F}"/>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22">
              <a:extLst>
                <a:ext uri="{FF2B5EF4-FFF2-40B4-BE49-F238E27FC236}">
                  <a16:creationId xmlns:a16="http://schemas.microsoft.com/office/drawing/2014/main" id="{F01B93D4-E579-4E59-8914-E77121AFE36E}"/>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901190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0">
            <a:extLst>
              <a:ext uri="{FF2B5EF4-FFF2-40B4-BE49-F238E27FC236}">
                <a16:creationId xmlns:a16="http://schemas.microsoft.com/office/drawing/2014/main" id="{AD93A866-4981-4D6A-89D0-19DC5A046C08}"/>
              </a:ext>
            </a:extLst>
          </p:cNvPr>
          <p:cNvSpPr>
            <a:spLocks noChangeArrowheads="1"/>
          </p:cNvSpPr>
          <p:nvPr/>
        </p:nvSpPr>
        <p:spPr bwMode="auto">
          <a:xfrm>
            <a:off x="8296267" y="4193963"/>
            <a:ext cx="304454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r>
              <a:rPr lang="zh-CN" altLang="en-US" sz="4800" dirty="0">
                <a:solidFill>
                  <a:srgbClr val="05B7B6"/>
                </a:solidFill>
                <a:latin typeface="微软雅黑" pitchFamily="34" charset="-122"/>
                <a:ea typeface="微软雅黑" pitchFamily="34" charset="-122"/>
              </a:rPr>
              <a:t>感谢聆听 ！</a:t>
            </a:r>
            <a:endParaRPr lang="zh-CN" altLang="zh-CN" sz="4800" dirty="0">
              <a:solidFill>
                <a:srgbClr val="05B7B6"/>
              </a:solidFill>
              <a:ea typeface="微软雅黑" pitchFamily="34" charset="-122"/>
            </a:endParaRPr>
          </a:p>
        </p:txBody>
      </p:sp>
      <p:grpSp>
        <p:nvGrpSpPr>
          <p:cNvPr id="3" name="组合 2">
            <a:extLst>
              <a:ext uri="{FF2B5EF4-FFF2-40B4-BE49-F238E27FC236}">
                <a16:creationId xmlns:a16="http://schemas.microsoft.com/office/drawing/2014/main" id="{AD45F16A-E67E-4166-A32D-2AD95F7BA6C7}"/>
              </a:ext>
            </a:extLst>
          </p:cNvPr>
          <p:cNvGrpSpPr/>
          <p:nvPr/>
        </p:nvGrpSpPr>
        <p:grpSpPr>
          <a:xfrm>
            <a:off x="668737" y="1463772"/>
            <a:ext cx="6208735" cy="3540417"/>
            <a:chOff x="3157291" y="760145"/>
            <a:chExt cx="6208735" cy="3540417"/>
          </a:xfrm>
        </p:grpSpPr>
        <p:sp>
          <p:nvSpPr>
            <p:cNvPr id="4" name="椭圆 3">
              <a:extLst>
                <a:ext uri="{FF2B5EF4-FFF2-40B4-BE49-F238E27FC236}">
                  <a16:creationId xmlns:a16="http://schemas.microsoft.com/office/drawing/2014/main" id="{078A0F76-7946-4834-8831-63E20750BC55}"/>
                </a:ext>
              </a:extLst>
            </p:cNvPr>
            <p:cNvSpPr/>
            <p:nvPr/>
          </p:nvSpPr>
          <p:spPr>
            <a:xfrm>
              <a:off x="6135290" y="1954883"/>
              <a:ext cx="2140957" cy="2140955"/>
            </a:xfrm>
            <a:prstGeom prst="ellipse">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椭圆 4">
              <a:extLst>
                <a:ext uri="{FF2B5EF4-FFF2-40B4-BE49-F238E27FC236}">
                  <a16:creationId xmlns:a16="http://schemas.microsoft.com/office/drawing/2014/main" id="{19D27560-D50E-4BEE-82BA-B26AB3808197}"/>
                </a:ext>
              </a:extLst>
            </p:cNvPr>
            <p:cNvSpPr/>
            <p:nvPr/>
          </p:nvSpPr>
          <p:spPr>
            <a:xfrm>
              <a:off x="3777920" y="1508993"/>
              <a:ext cx="2791569" cy="2791569"/>
            </a:xfrm>
            <a:prstGeom prst="ellipse">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a:extLst>
                <a:ext uri="{FF2B5EF4-FFF2-40B4-BE49-F238E27FC236}">
                  <a16:creationId xmlns:a16="http://schemas.microsoft.com/office/drawing/2014/main" id="{E2267651-41BB-4BFA-BA63-F8B304F36D15}"/>
                </a:ext>
              </a:extLst>
            </p:cNvPr>
            <p:cNvSpPr/>
            <p:nvPr/>
          </p:nvSpPr>
          <p:spPr>
            <a:xfrm>
              <a:off x="4655840" y="807396"/>
              <a:ext cx="2235792" cy="2235792"/>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椭圆 6">
              <a:extLst>
                <a:ext uri="{FF2B5EF4-FFF2-40B4-BE49-F238E27FC236}">
                  <a16:creationId xmlns:a16="http://schemas.microsoft.com/office/drawing/2014/main" id="{22FEA0DB-AECE-4B0A-8846-184E1A0B1C2B}"/>
                </a:ext>
              </a:extLst>
            </p:cNvPr>
            <p:cNvSpPr/>
            <p:nvPr/>
          </p:nvSpPr>
          <p:spPr>
            <a:xfrm>
              <a:off x="5962610" y="3247451"/>
              <a:ext cx="826567" cy="82656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a:extLst>
                <a:ext uri="{FF2B5EF4-FFF2-40B4-BE49-F238E27FC236}">
                  <a16:creationId xmlns:a16="http://schemas.microsoft.com/office/drawing/2014/main" id="{19A94895-2BBE-4ABA-9DD3-F3EE83C1D78F}"/>
                </a:ext>
              </a:extLst>
            </p:cNvPr>
            <p:cNvSpPr/>
            <p:nvPr/>
          </p:nvSpPr>
          <p:spPr>
            <a:xfrm>
              <a:off x="7519962" y="1730639"/>
              <a:ext cx="1056117" cy="1056117"/>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a:extLst>
                <a:ext uri="{FF2B5EF4-FFF2-40B4-BE49-F238E27FC236}">
                  <a16:creationId xmlns:a16="http://schemas.microsoft.com/office/drawing/2014/main" id="{7DDC0783-0141-4873-BB96-74AD78AD8261}"/>
                </a:ext>
              </a:extLst>
            </p:cNvPr>
            <p:cNvSpPr/>
            <p:nvPr/>
          </p:nvSpPr>
          <p:spPr>
            <a:xfrm>
              <a:off x="8949161" y="2763600"/>
              <a:ext cx="416865" cy="41686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a:extLst>
                <a:ext uri="{FF2B5EF4-FFF2-40B4-BE49-F238E27FC236}">
                  <a16:creationId xmlns:a16="http://schemas.microsoft.com/office/drawing/2014/main" id="{14B28944-01DD-4F17-8FAF-861EA8956327}"/>
                </a:ext>
              </a:extLst>
            </p:cNvPr>
            <p:cNvSpPr/>
            <p:nvPr/>
          </p:nvSpPr>
          <p:spPr>
            <a:xfrm>
              <a:off x="7267400" y="1381812"/>
              <a:ext cx="297289" cy="297289"/>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a:extLst>
                <a:ext uri="{FF2B5EF4-FFF2-40B4-BE49-F238E27FC236}">
                  <a16:creationId xmlns:a16="http://schemas.microsoft.com/office/drawing/2014/main" id="{36D4EB86-D66C-4001-9F81-C5524309DA53}"/>
                </a:ext>
              </a:extLst>
            </p:cNvPr>
            <p:cNvSpPr/>
            <p:nvPr/>
          </p:nvSpPr>
          <p:spPr>
            <a:xfrm>
              <a:off x="3300523" y="1726428"/>
              <a:ext cx="263819" cy="263817"/>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椭圆 11">
              <a:extLst>
                <a:ext uri="{FF2B5EF4-FFF2-40B4-BE49-F238E27FC236}">
                  <a16:creationId xmlns:a16="http://schemas.microsoft.com/office/drawing/2014/main" id="{E6CF9B7A-8C9B-4B54-A6BE-AD649CB1B74B}"/>
                </a:ext>
              </a:extLst>
            </p:cNvPr>
            <p:cNvSpPr/>
            <p:nvPr/>
          </p:nvSpPr>
          <p:spPr>
            <a:xfrm>
              <a:off x="7413854" y="3334847"/>
              <a:ext cx="372977" cy="372976"/>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a:extLst>
                <a:ext uri="{FF2B5EF4-FFF2-40B4-BE49-F238E27FC236}">
                  <a16:creationId xmlns:a16="http://schemas.microsoft.com/office/drawing/2014/main" id="{7A4256C3-6A3C-43B3-9305-63FBE15B2315}"/>
                </a:ext>
              </a:extLst>
            </p:cNvPr>
            <p:cNvSpPr/>
            <p:nvPr/>
          </p:nvSpPr>
          <p:spPr>
            <a:xfrm>
              <a:off x="8361636" y="760145"/>
              <a:ext cx="267201" cy="267200"/>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椭圆 13">
              <a:extLst>
                <a:ext uri="{FF2B5EF4-FFF2-40B4-BE49-F238E27FC236}">
                  <a16:creationId xmlns:a16="http://schemas.microsoft.com/office/drawing/2014/main" id="{C98E265C-24C1-4874-BABA-FA8E1A0DD7B3}"/>
                </a:ext>
              </a:extLst>
            </p:cNvPr>
            <p:cNvSpPr/>
            <p:nvPr/>
          </p:nvSpPr>
          <p:spPr>
            <a:xfrm>
              <a:off x="3157291" y="2608070"/>
              <a:ext cx="1249469" cy="1249469"/>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TextBox 50">
              <a:extLst>
                <a:ext uri="{FF2B5EF4-FFF2-40B4-BE49-F238E27FC236}">
                  <a16:creationId xmlns:a16="http://schemas.microsoft.com/office/drawing/2014/main" id="{CB16BEFB-26AC-424F-AFD5-B978F7517653}"/>
                </a:ext>
              </a:extLst>
            </p:cNvPr>
            <p:cNvSpPr txBox="1"/>
            <p:nvPr/>
          </p:nvSpPr>
          <p:spPr>
            <a:xfrm>
              <a:off x="5127979" y="1189690"/>
              <a:ext cx="1313180" cy="1446550"/>
            </a:xfrm>
            <a:prstGeom prst="rect">
              <a:avLst/>
            </a:prstGeom>
            <a:noFill/>
          </p:spPr>
          <p:txBody>
            <a:bodyPr wrap="none" rtlCol="0">
              <a:spAutoFit/>
            </a:bodyPr>
            <a:lstStyle/>
            <a:p>
              <a:pPr algn="ctr"/>
              <a:r>
                <a:rPr lang="zh-CN" altLang="en-US" sz="4400" dirty="0">
                  <a:solidFill>
                    <a:schemeClr val="bg1"/>
                  </a:solidFill>
                  <a:latin typeface="Impact" pitchFamily="34" charset="0"/>
                </a:rPr>
                <a:t>保险</a:t>
              </a:r>
              <a:endParaRPr lang="en-US" altLang="zh-CN" sz="4400" dirty="0">
                <a:solidFill>
                  <a:schemeClr val="bg1"/>
                </a:solidFill>
                <a:latin typeface="Impact" pitchFamily="34" charset="0"/>
              </a:endParaRPr>
            </a:p>
            <a:p>
              <a:pPr algn="ctr"/>
              <a:r>
                <a:rPr lang="zh-CN" altLang="en-US" sz="4400" dirty="0">
                  <a:solidFill>
                    <a:schemeClr val="bg1"/>
                  </a:solidFill>
                  <a:latin typeface="Impact" pitchFamily="34" charset="0"/>
                </a:rPr>
                <a:t>科技</a:t>
              </a:r>
            </a:p>
          </p:txBody>
        </p:sp>
        <p:grpSp>
          <p:nvGrpSpPr>
            <p:cNvPr id="16" name="组合 15">
              <a:extLst>
                <a:ext uri="{FF2B5EF4-FFF2-40B4-BE49-F238E27FC236}">
                  <a16:creationId xmlns:a16="http://schemas.microsoft.com/office/drawing/2014/main" id="{084BA6FF-E383-40E7-AA57-AA37F2A298CE}"/>
                </a:ext>
              </a:extLst>
            </p:cNvPr>
            <p:cNvGrpSpPr/>
            <p:nvPr/>
          </p:nvGrpSpPr>
          <p:grpSpPr>
            <a:xfrm>
              <a:off x="6215473" y="3472551"/>
              <a:ext cx="337728" cy="395293"/>
              <a:chOff x="-271462" y="-2203450"/>
              <a:chExt cx="698500" cy="817563"/>
            </a:xfrm>
          </p:grpSpPr>
          <p:sp>
            <p:nvSpPr>
              <p:cNvPr id="27" name="Oval 6">
                <a:extLst>
                  <a:ext uri="{FF2B5EF4-FFF2-40B4-BE49-F238E27FC236}">
                    <a16:creationId xmlns:a16="http://schemas.microsoft.com/office/drawing/2014/main" id="{9EC403EE-FB75-4E67-8169-832AA20E1B81}"/>
                  </a:ext>
                </a:extLst>
              </p:cNvPr>
              <p:cNvSpPr>
                <a:spLocks noChangeArrowheads="1"/>
              </p:cNvSpPr>
              <p:nvPr/>
            </p:nvSpPr>
            <p:spPr bwMode="auto">
              <a:xfrm>
                <a:off x="-106362" y="-2203450"/>
                <a:ext cx="127000" cy="158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8" name="Freeform 7">
                <a:extLst>
                  <a:ext uri="{FF2B5EF4-FFF2-40B4-BE49-F238E27FC236}">
                    <a16:creationId xmlns:a16="http://schemas.microsoft.com/office/drawing/2014/main" id="{92550E33-DBCC-4A9F-B136-DA116DD1A1D8}"/>
                  </a:ext>
                </a:extLst>
              </p:cNvPr>
              <p:cNvSpPr>
                <a:spLocks noEditPoints="1"/>
              </p:cNvSpPr>
              <p:nvPr/>
            </p:nvSpPr>
            <p:spPr bwMode="auto">
              <a:xfrm>
                <a:off x="-271462" y="-2030412"/>
                <a:ext cx="454025" cy="641350"/>
              </a:xfrm>
              <a:custGeom>
                <a:avLst/>
                <a:gdLst>
                  <a:gd name="T0" fmla="*/ 120 w 121"/>
                  <a:gd name="T1" fmla="*/ 26 h 171"/>
                  <a:gd name="T2" fmla="*/ 120 w 121"/>
                  <a:gd name="T3" fmla="*/ 26 h 171"/>
                  <a:gd name="T4" fmla="*/ 114 w 121"/>
                  <a:gd name="T5" fmla="*/ 21 h 171"/>
                  <a:gd name="T6" fmla="*/ 90 w 121"/>
                  <a:gd name="T7" fmla="*/ 3 h 171"/>
                  <a:gd name="T8" fmla="*/ 84 w 121"/>
                  <a:gd name="T9" fmla="*/ 1 h 171"/>
                  <a:gd name="T10" fmla="*/ 75 w 121"/>
                  <a:gd name="T11" fmla="*/ 1 h 171"/>
                  <a:gd name="T12" fmla="*/ 74 w 121"/>
                  <a:gd name="T13" fmla="*/ 11 h 171"/>
                  <a:gd name="T14" fmla="*/ 67 w 121"/>
                  <a:gd name="T15" fmla="*/ 42 h 171"/>
                  <a:gd name="T16" fmla="*/ 67 w 121"/>
                  <a:gd name="T17" fmla="*/ 7 h 171"/>
                  <a:gd name="T18" fmla="*/ 58 w 121"/>
                  <a:gd name="T19" fmla="*/ 0 h 171"/>
                  <a:gd name="T20" fmla="*/ 57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2 w 121"/>
                  <a:gd name="T33" fmla="*/ 35 h 171"/>
                  <a:gd name="T34" fmla="*/ 1 w 121"/>
                  <a:gd name="T35" fmla="*/ 48 h 171"/>
                  <a:gd name="T36" fmla="*/ 1 w 121"/>
                  <a:gd name="T37" fmla="*/ 48 h 171"/>
                  <a:gd name="T38" fmla="*/ 2 w 121"/>
                  <a:gd name="T39" fmla="*/ 50 h 171"/>
                  <a:gd name="T40" fmla="*/ 6 w 121"/>
                  <a:gd name="T41" fmla="*/ 57 h 171"/>
                  <a:gd name="T42" fmla="*/ 20 w 121"/>
                  <a:gd name="T43" fmla="*/ 84 h 171"/>
                  <a:gd name="T44" fmla="*/ 32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3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0" y="26"/>
                    </a:cubicBezTo>
                    <a:cubicBezTo>
                      <a:pt x="120" y="26"/>
                      <a:pt x="120" y="26"/>
                      <a:pt x="120"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0"/>
                      <a:pt x="75" y="0"/>
                    </a:cubicBezTo>
                    <a:cubicBezTo>
                      <a:pt x="75" y="1"/>
                      <a:pt x="75" y="1"/>
                      <a:pt x="75"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7" y="9"/>
                      <a:pt x="57" y="9"/>
                      <a:pt x="57" y="9"/>
                    </a:cubicBezTo>
                    <a:cubicBezTo>
                      <a:pt x="56" y="42"/>
                      <a:pt x="56" y="42"/>
                      <a:pt x="56" y="42"/>
                    </a:cubicBezTo>
                    <a:cubicBezTo>
                      <a:pt x="45" y="18"/>
                      <a:pt x="45" y="18"/>
                      <a:pt x="45" y="18"/>
                    </a:cubicBezTo>
                    <a:cubicBezTo>
                      <a:pt x="49" y="11"/>
                      <a:pt x="49" y="11"/>
                      <a:pt x="49" y="11"/>
                    </a:cubicBezTo>
                    <a:cubicBezTo>
                      <a:pt x="40" y="7"/>
                      <a:pt x="40" y="7"/>
                      <a:pt x="40" y="7"/>
                    </a:cubicBezTo>
                    <a:cubicBezTo>
                      <a:pt x="47" y="0"/>
                      <a:pt x="47" y="0"/>
                      <a:pt x="47" y="0"/>
                    </a:cubicBezTo>
                    <a:cubicBezTo>
                      <a:pt x="47" y="0"/>
                      <a:pt x="47" y="0"/>
                      <a:pt x="47" y="0"/>
                    </a:cubicBezTo>
                    <a:cubicBezTo>
                      <a:pt x="44" y="0"/>
                      <a:pt x="42" y="1"/>
                      <a:pt x="39" y="1"/>
                    </a:cubicBezTo>
                    <a:cubicBezTo>
                      <a:pt x="39" y="1"/>
                      <a:pt x="38" y="1"/>
                      <a:pt x="38" y="1"/>
                    </a:cubicBezTo>
                    <a:cubicBezTo>
                      <a:pt x="36" y="1"/>
                      <a:pt x="33" y="3"/>
                      <a:pt x="31" y="5"/>
                    </a:cubicBezTo>
                    <a:cubicBezTo>
                      <a:pt x="3" y="35"/>
                      <a:pt x="3" y="35"/>
                      <a:pt x="3" y="35"/>
                    </a:cubicBezTo>
                    <a:cubicBezTo>
                      <a:pt x="2" y="35"/>
                      <a:pt x="2" y="35"/>
                      <a:pt x="2" y="35"/>
                    </a:cubicBezTo>
                    <a:cubicBezTo>
                      <a:pt x="2" y="35"/>
                      <a:pt x="2" y="35"/>
                      <a:pt x="2" y="35"/>
                    </a:cubicBezTo>
                    <a:cubicBezTo>
                      <a:pt x="0" y="60"/>
                      <a:pt x="2" y="42"/>
                      <a:pt x="1" y="48"/>
                    </a:cubicBezTo>
                    <a:cubicBezTo>
                      <a:pt x="1" y="48"/>
                      <a:pt x="1" y="48"/>
                      <a:pt x="1" y="48"/>
                    </a:cubicBezTo>
                    <a:cubicBezTo>
                      <a:pt x="1" y="48"/>
                      <a:pt x="1" y="48"/>
                      <a:pt x="1" y="48"/>
                    </a:cubicBezTo>
                    <a:cubicBezTo>
                      <a:pt x="1" y="48"/>
                      <a:pt x="1" y="48"/>
                      <a:pt x="1" y="48"/>
                    </a:cubicBezTo>
                    <a:cubicBezTo>
                      <a:pt x="2" y="49"/>
                      <a:pt x="2" y="49"/>
                      <a:pt x="2" y="49"/>
                    </a:cubicBezTo>
                    <a:cubicBezTo>
                      <a:pt x="2" y="50"/>
                      <a:pt x="2" y="50"/>
                      <a:pt x="2" y="50"/>
                    </a:cubicBezTo>
                    <a:cubicBezTo>
                      <a:pt x="3" y="52"/>
                      <a:pt x="3" y="52"/>
                      <a:pt x="3" y="52"/>
                    </a:cubicBezTo>
                    <a:cubicBezTo>
                      <a:pt x="6" y="57"/>
                      <a:pt x="6" y="57"/>
                      <a:pt x="6" y="57"/>
                    </a:cubicBezTo>
                    <a:cubicBezTo>
                      <a:pt x="10" y="66"/>
                      <a:pt x="10" y="66"/>
                      <a:pt x="10" y="66"/>
                    </a:cubicBezTo>
                    <a:cubicBezTo>
                      <a:pt x="20" y="84"/>
                      <a:pt x="20" y="84"/>
                      <a:pt x="20" y="84"/>
                    </a:cubicBezTo>
                    <a:cubicBezTo>
                      <a:pt x="24" y="82"/>
                      <a:pt x="28" y="80"/>
                      <a:pt x="33" y="78"/>
                    </a:cubicBezTo>
                    <a:cubicBezTo>
                      <a:pt x="32" y="82"/>
                      <a:pt x="32" y="86"/>
                      <a:pt x="32" y="90"/>
                    </a:cubicBezTo>
                    <a:cubicBezTo>
                      <a:pt x="32" y="90"/>
                      <a:pt x="32" y="90"/>
                      <a:pt x="32" y="90"/>
                    </a:cubicBezTo>
                    <a:cubicBezTo>
                      <a:pt x="33" y="90"/>
                      <a:pt x="34" y="90"/>
                      <a:pt x="35" y="90"/>
                    </a:cubicBezTo>
                    <a:cubicBezTo>
                      <a:pt x="37" y="171"/>
                      <a:pt x="37" y="171"/>
                      <a:pt x="37" y="171"/>
                    </a:cubicBezTo>
                    <a:cubicBezTo>
                      <a:pt x="60" y="171"/>
                      <a:pt x="60" y="171"/>
                      <a:pt x="60" y="171"/>
                    </a:cubicBezTo>
                    <a:cubicBezTo>
                      <a:pt x="60" y="161"/>
                      <a:pt x="60" y="147"/>
                      <a:pt x="60" y="134"/>
                    </a:cubicBezTo>
                    <a:cubicBezTo>
                      <a:pt x="57" y="127"/>
                      <a:pt x="56" y="118"/>
                      <a:pt x="56" y="110"/>
                    </a:cubicBezTo>
                    <a:cubicBezTo>
                      <a:pt x="56" y="73"/>
                      <a:pt x="84" y="44"/>
                      <a:pt x="120" y="42"/>
                    </a:cubicBezTo>
                    <a:close/>
                    <a:moveTo>
                      <a:pt x="89" y="33"/>
                    </a:moveTo>
                    <a:cubicBezTo>
                      <a:pt x="89" y="31"/>
                      <a:pt x="89" y="29"/>
                      <a:pt x="89" y="27"/>
                    </a:cubicBezTo>
                    <a:cubicBezTo>
                      <a:pt x="93" y="31"/>
                      <a:pt x="93" y="31"/>
                      <a:pt x="93" y="31"/>
                    </a:cubicBezTo>
                    <a:cubicBezTo>
                      <a:pt x="95" y="33"/>
                      <a:pt x="95" y="33"/>
                      <a:pt x="95" y="33"/>
                    </a:cubicBezTo>
                    <a:cubicBezTo>
                      <a:pt x="75" y="45"/>
                      <a:pt x="75" y="45"/>
                      <a:pt x="75" y="45"/>
                    </a:cubicBezTo>
                    <a:cubicBezTo>
                      <a:pt x="73" y="42"/>
                      <a:pt x="73" y="42"/>
                      <a:pt x="73" y="42"/>
                    </a:cubicBezTo>
                    <a:lnTo>
                      <a:pt x="89" y="33"/>
                    </a:lnTo>
                    <a:close/>
                    <a:moveTo>
                      <a:pt x="33" y="60"/>
                    </a:moveTo>
                    <a:cubicBezTo>
                      <a:pt x="30" y="55"/>
                      <a:pt x="30" y="55"/>
                      <a:pt x="30" y="55"/>
                    </a:cubicBezTo>
                    <a:cubicBezTo>
                      <a:pt x="25" y="46"/>
                      <a:pt x="25" y="46"/>
                      <a:pt x="25" y="46"/>
                    </a:cubicBezTo>
                    <a:cubicBezTo>
                      <a:pt x="23" y="44"/>
                      <a:pt x="23" y="44"/>
                      <a:pt x="23" y="44"/>
                    </a:cubicBezTo>
                    <a:cubicBezTo>
                      <a:pt x="34" y="31"/>
                      <a:pt x="34" y="31"/>
                      <a:pt x="34" y="31"/>
                    </a:cubicBezTo>
                    <a:cubicBezTo>
                      <a:pt x="33" y="41"/>
                      <a:pt x="33" y="50"/>
                      <a:pt x="33"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9" name="Freeform 8">
                <a:extLst>
                  <a:ext uri="{FF2B5EF4-FFF2-40B4-BE49-F238E27FC236}">
                    <a16:creationId xmlns:a16="http://schemas.microsoft.com/office/drawing/2014/main" id="{7C1EFDD3-9D29-4F20-ACC4-65D801A37B32}"/>
                  </a:ext>
                </a:extLst>
              </p:cNvPr>
              <p:cNvSpPr/>
              <p:nvPr/>
            </p:nvSpPr>
            <p:spPr bwMode="auto">
              <a:xfrm>
                <a:off x="-31750" y="-1498600"/>
                <a:ext cx="90488" cy="109538"/>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 name="Freeform 9">
                <a:extLst>
                  <a:ext uri="{FF2B5EF4-FFF2-40B4-BE49-F238E27FC236}">
                    <a16:creationId xmlns:a16="http://schemas.microsoft.com/office/drawing/2014/main" id="{35D8B251-2CBF-4E08-9E9C-4F7E693A0D86}"/>
                  </a:ext>
                </a:extLst>
              </p:cNvPr>
              <p:cNvSpPr>
                <a:spLocks noEditPoints="1"/>
              </p:cNvSpPr>
              <p:nvPr/>
            </p:nvSpPr>
            <p:spPr bwMode="auto">
              <a:xfrm>
                <a:off x="-38100" y="-1851025"/>
                <a:ext cx="465138" cy="465138"/>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68 w 124"/>
                  <a:gd name="T11" fmla="*/ 112 h 124"/>
                  <a:gd name="T12" fmla="*/ 68 w 124"/>
                  <a:gd name="T13" fmla="*/ 100 h 124"/>
                  <a:gd name="T14" fmla="*/ 62 w 124"/>
                  <a:gd name="T15" fmla="*/ 101 h 124"/>
                  <a:gd name="T16" fmla="*/ 56 w 124"/>
                  <a:gd name="T17" fmla="*/ 100 h 124"/>
                  <a:gd name="T18" fmla="*/ 56 w 124"/>
                  <a:gd name="T19" fmla="*/ 112 h 124"/>
                  <a:gd name="T20" fmla="*/ 12 w 124"/>
                  <a:gd name="T21" fmla="*/ 67 h 124"/>
                  <a:gd name="T22" fmla="*/ 24 w 124"/>
                  <a:gd name="T23" fmla="*/ 67 h 124"/>
                  <a:gd name="T24" fmla="*/ 23 w 124"/>
                  <a:gd name="T25" fmla="*/ 62 h 124"/>
                  <a:gd name="T26" fmla="*/ 24 w 124"/>
                  <a:gd name="T27" fmla="*/ 56 h 124"/>
                  <a:gd name="T28" fmla="*/ 12 w 124"/>
                  <a:gd name="T29" fmla="*/ 56 h 124"/>
                  <a:gd name="T30" fmla="*/ 56 w 124"/>
                  <a:gd name="T31" fmla="*/ 11 h 124"/>
                  <a:gd name="T32" fmla="*/ 56 w 124"/>
                  <a:gd name="T33" fmla="*/ 23 h 124"/>
                  <a:gd name="T34" fmla="*/ 62 w 124"/>
                  <a:gd name="T35" fmla="*/ 23 h 124"/>
                  <a:gd name="T36" fmla="*/ 68 w 124"/>
                  <a:gd name="T37" fmla="*/ 23 h 124"/>
                  <a:gd name="T38" fmla="*/ 68 w 124"/>
                  <a:gd name="T39" fmla="*/ 11 h 124"/>
                  <a:gd name="T40" fmla="*/ 112 w 124"/>
                  <a:gd name="T41" fmla="*/ 56 h 124"/>
                  <a:gd name="T42" fmla="*/ 101 w 124"/>
                  <a:gd name="T43" fmla="*/ 56 h 124"/>
                  <a:gd name="T44" fmla="*/ 101 w 124"/>
                  <a:gd name="T45" fmla="*/ 62 h 124"/>
                  <a:gd name="T46" fmla="*/ 101 w 124"/>
                  <a:gd name="T47" fmla="*/ 67 h 124"/>
                  <a:gd name="T48" fmla="*/ 112 w 124"/>
                  <a:gd name="T49" fmla="*/ 67 h 124"/>
                  <a:gd name="T50" fmla="*/ 68 w 124"/>
                  <a:gd name="T51"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68" y="112"/>
                    </a:moveTo>
                    <a:cubicBezTo>
                      <a:pt x="68" y="100"/>
                      <a:pt x="68" y="100"/>
                      <a:pt x="68" y="100"/>
                    </a:cubicBezTo>
                    <a:cubicBezTo>
                      <a:pt x="66" y="100"/>
                      <a:pt x="64" y="101"/>
                      <a:pt x="62" y="101"/>
                    </a:cubicBezTo>
                    <a:cubicBezTo>
                      <a:pt x="60" y="101"/>
                      <a:pt x="58" y="100"/>
                      <a:pt x="56" y="100"/>
                    </a:cubicBezTo>
                    <a:cubicBezTo>
                      <a:pt x="56" y="112"/>
                      <a:pt x="56" y="112"/>
                      <a:pt x="56" y="112"/>
                    </a:cubicBezTo>
                    <a:cubicBezTo>
                      <a:pt x="33" y="109"/>
                      <a:pt x="15" y="91"/>
                      <a:pt x="12" y="67"/>
                    </a:cubicBezTo>
                    <a:cubicBezTo>
                      <a:pt x="24" y="67"/>
                      <a:pt x="24" y="67"/>
                      <a:pt x="24" y="67"/>
                    </a:cubicBezTo>
                    <a:cubicBezTo>
                      <a:pt x="23" y="66"/>
                      <a:pt x="23" y="64"/>
                      <a:pt x="23" y="62"/>
                    </a:cubicBezTo>
                    <a:cubicBezTo>
                      <a:pt x="23" y="60"/>
                      <a:pt x="23" y="58"/>
                      <a:pt x="24" y="56"/>
                    </a:cubicBezTo>
                    <a:cubicBezTo>
                      <a:pt x="12" y="56"/>
                      <a:pt x="12" y="56"/>
                      <a:pt x="12" y="56"/>
                    </a:cubicBezTo>
                    <a:cubicBezTo>
                      <a:pt x="15" y="33"/>
                      <a:pt x="33" y="14"/>
                      <a:pt x="56" y="11"/>
                    </a:cubicBezTo>
                    <a:cubicBezTo>
                      <a:pt x="56" y="23"/>
                      <a:pt x="56" y="23"/>
                      <a:pt x="56" y="23"/>
                    </a:cubicBezTo>
                    <a:cubicBezTo>
                      <a:pt x="58" y="23"/>
                      <a:pt x="60" y="23"/>
                      <a:pt x="62" y="23"/>
                    </a:cubicBezTo>
                    <a:cubicBezTo>
                      <a:pt x="64" y="23"/>
                      <a:pt x="66" y="23"/>
                      <a:pt x="68" y="23"/>
                    </a:cubicBezTo>
                    <a:cubicBezTo>
                      <a:pt x="68" y="11"/>
                      <a:pt x="68" y="11"/>
                      <a:pt x="68" y="11"/>
                    </a:cubicBezTo>
                    <a:cubicBezTo>
                      <a:pt x="91" y="14"/>
                      <a:pt x="109" y="33"/>
                      <a:pt x="112" y="56"/>
                    </a:cubicBezTo>
                    <a:cubicBezTo>
                      <a:pt x="101" y="56"/>
                      <a:pt x="101" y="56"/>
                      <a:pt x="101" y="56"/>
                    </a:cubicBezTo>
                    <a:cubicBezTo>
                      <a:pt x="101" y="58"/>
                      <a:pt x="101" y="60"/>
                      <a:pt x="101" y="62"/>
                    </a:cubicBezTo>
                    <a:cubicBezTo>
                      <a:pt x="101" y="64"/>
                      <a:pt x="101" y="66"/>
                      <a:pt x="101" y="67"/>
                    </a:cubicBezTo>
                    <a:cubicBezTo>
                      <a:pt x="112" y="67"/>
                      <a:pt x="112" y="67"/>
                      <a:pt x="112" y="67"/>
                    </a:cubicBezTo>
                    <a:cubicBezTo>
                      <a:pt x="109" y="91"/>
                      <a:pt x="91" y="109"/>
                      <a:pt x="68" y="1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 name="Freeform 10">
                <a:extLst>
                  <a:ext uri="{FF2B5EF4-FFF2-40B4-BE49-F238E27FC236}">
                    <a16:creationId xmlns:a16="http://schemas.microsoft.com/office/drawing/2014/main" id="{EE315EB4-3C26-45FC-B125-DDF23B4A7502}"/>
                  </a:ext>
                </a:extLst>
              </p:cNvPr>
              <p:cNvSpPr/>
              <p:nvPr/>
            </p:nvSpPr>
            <p:spPr bwMode="auto">
              <a:xfrm>
                <a:off x="100013" y="-1779587"/>
                <a:ext cx="33338" cy="38100"/>
              </a:xfrm>
              <a:custGeom>
                <a:avLst/>
                <a:gdLst>
                  <a:gd name="T0" fmla="*/ 3 w 9"/>
                  <a:gd name="T1" fmla="*/ 10 h 10"/>
                  <a:gd name="T2" fmla="*/ 9 w 9"/>
                  <a:gd name="T3" fmla="*/ 7 h 10"/>
                  <a:gd name="T4" fmla="*/ 6 w 9"/>
                  <a:gd name="T5" fmla="*/ 2 h 10"/>
                  <a:gd name="T6" fmla="*/ 3 w 9"/>
                  <a:gd name="T7" fmla="*/ 0 h 10"/>
                  <a:gd name="T8" fmla="*/ 2 w 9"/>
                  <a:gd name="T9" fmla="*/ 1 h 10"/>
                  <a:gd name="T10" fmla="*/ 0 w 9"/>
                  <a:gd name="T11" fmla="*/ 3 h 10"/>
                  <a:gd name="T12" fmla="*/ 1 w 9"/>
                  <a:gd name="T13" fmla="*/ 5 h 10"/>
                  <a:gd name="T14" fmla="*/ 3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10"/>
                    </a:moveTo>
                    <a:cubicBezTo>
                      <a:pt x="5" y="9"/>
                      <a:pt x="7" y="8"/>
                      <a:pt x="9" y="7"/>
                    </a:cubicBezTo>
                    <a:cubicBezTo>
                      <a:pt x="6" y="2"/>
                      <a:pt x="6" y="2"/>
                      <a:pt x="6" y="2"/>
                    </a:cubicBezTo>
                    <a:cubicBezTo>
                      <a:pt x="5" y="1"/>
                      <a:pt x="4" y="0"/>
                      <a:pt x="3" y="0"/>
                    </a:cubicBezTo>
                    <a:cubicBezTo>
                      <a:pt x="3" y="0"/>
                      <a:pt x="2" y="1"/>
                      <a:pt x="2" y="1"/>
                    </a:cubicBezTo>
                    <a:cubicBezTo>
                      <a:pt x="1" y="1"/>
                      <a:pt x="0" y="2"/>
                      <a:pt x="0" y="3"/>
                    </a:cubicBezTo>
                    <a:cubicBezTo>
                      <a:pt x="0" y="3"/>
                      <a:pt x="0" y="4"/>
                      <a:pt x="1" y="5"/>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 name="Freeform 11">
                <a:extLst>
                  <a:ext uri="{FF2B5EF4-FFF2-40B4-BE49-F238E27FC236}">
                    <a16:creationId xmlns:a16="http://schemas.microsoft.com/office/drawing/2014/main" id="{84C27CF2-64EB-4413-A9F3-B17810367CC4}"/>
                  </a:ext>
                </a:extLst>
              </p:cNvPr>
              <p:cNvSpPr/>
              <p:nvPr/>
            </p:nvSpPr>
            <p:spPr bwMode="auto">
              <a:xfrm>
                <a:off x="254000" y="-1779587"/>
                <a:ext cx="33338" cy="38100"/>
              </a:xfrm>
              <a:custGeom>
                <a:avLst/>
                <a:gdLst>
                  <a:gd name="T0" fmla="*/ 7 w 9"/>
                  <a:gd name="T1" fmla="*/ 1 h 10"/>
                  <a:gd name="T2" fmla="*/ 6 w 9"/>
                  <a:gd name="T3" fmla="*/ 0 h 10"/>
                  <a:gd name="T4" fmla="*/ 3 w 9"/>
                  <a:gd name="T5" fmla="*/ 2 h 10"/>
                  <a:gd name="T6" fmla="*/ 0 w 9"/>
                  <a:gd name="T7" fmla="*/ 7 h 10"/>
                  <a:gd name="T8" fmla="*/ 6 w 9"/>
                  <a:gd name="T9" fmla="*/ 10 h 10"/>
                  <a:gd name="T10" fmla="*/ 9 w 9"/>
                  <a:gd name="T11" fmla="*/ 5 h 10"/>
                  <a:gd name="T12" fmla="*/ 7 w 9"/>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7" y="1"/>
                    </a:moveTo>
                    <a:cubicBezTo>
                      <a:pt x="7" y="1"/>
                      <a:pt x="7" y="0"/>
                      <a:pt x="6" y="0"/>
                    </a:cubicBezTo>
                    <a:cubicBezTo>
                      <a:pt x="5" y="0"/>
                      <a:pt x="4" y="1"/>
                      <a:pt x="3" y="2"/>
                    </a:cubicBezTo>
                    <a:cubicBezTo>
                      <a:pt x="0" y="7"/>
                      <a:pt x="0" y="7"/>
                      <a:pt x="0" y="7"/>
                    </a:cubicBezTo>
                    <a:cubicBezTo>
                      <a:pt x="2" y="8"/>
                      <a:pt x="4" y="9"/>
                      <a:pt x="6" y="10"/>
                    </a:cubicBezTo>
                    <a:cubicBezTo>
                      <a:pt x="9" y="5"/>
                      <a:pt x="9" y="5"/>
                      <a:pt x="9" y="5"/>
                    </a:cubicBezTo>
                    <a:cubicBezTo>
                      <a:pt x="9" y="3"/>
                      <a:pt x="9" y="2"/>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3" name="Freeform 12">
                <a:extLst>
                  <a:ext uri="{FF2B5EF4-FFF2-40B4-BE49-F238E27FC236}">
                    <a16:creationId xmlns:a16="http://schemas.microsoft.com/office/drawing/2014/main" id="{B8354B0D-E8B6-47D7-AE93-3D03F5F48BCD}"/>
                  </a:ext>
                </a:extLst>
              </p:cNvPr>
              <p:cNvSpPr/>
              <p:nvPr/>
            </p:nvSpPr>
            <p:spPr bwMode="auto">
              <a:xfrm>
                <a:off x="314325" y="-1716087"/>
                <a:ext cx="33338" cy="30163"/>
              </a:xfrm>
              <a:custGeom>
                <a:avLst/>
                <a:gdLst>
                  <a:gd name="T0" fmla="*/ 8 w 9"/>
                  <a:gd name="T1" fmla="*/ 6 h 8"/>
                  <a:gd name="T2" fmla="*/ 9 w 9"/>
                  <a:gd name="T3" fmla="*/ 4 h 8"/>
                  <a:gd name="T4" fmla="*/ 9 w 9"/>
                  <a:gd name="T5" fmla="*/ 1 h 8"/>
                  <a:gd name="T6" fmla="*/ 6 w 9"/>
                  <a:gd name="T7" fmla="*/ 0 h 8"/>
                  <a:gd name="T8" fmla="*/ 5 w 9"/>
                  <a:gd name="T9" fmla="*/ 0 h 8"/>
                  <a:gd name="T10" fmla="*/ 0 w 9"/>
                  <a:gd name="T11" fmla="*/ 3 h 8"/>
                  <a:gd name="T12" fmla="*/ 3 w 9"/>
                  <a:gd name="T13" fmla="*/ 8 h 8"/>
                  <a:gd name="T14" fmla="*/ 8 w 9"/>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8" y="6"/>
                    </a:moveTo>
                    <a:cubicBezTo>
                      <a:pt x="8" y="5"/>
                      <a:pt x="9" y="5"/>
                      <a:pt x="9" y="4"/>
                    </a:cubicBezTo>
                    <a:cubicBezTo>
                      <a:pt x="9" y="3"/>
                      <a:pt x="9" y="2"/>
                      <a:pt x="9" y="1"/>
                    </a:cubicBezTo>
                    <a:cubicBezTo>
                      <a:pt x="8" y="1"/>
                      <a:pt x="7" y="0"/>
                      <a:pt x="6" y="0"/>
                    </a:cubicBezTo>
                    <a:cubicBezTo>
                      <a:pt x="6" y="0"/>
                      <a:pt x="5" y="0"/>
                      <a:pt x="5" y="0"/>
                    </a:cubicBezTo>
                    <a:cubicBezTo>
                      <a:pt x="0" y="3"/>
                      <a:pt x="0" y="3"/>
                      <a:pt x="0" y="3"/>
                    </a:cubicBezTo>
                    <a:cubicBezTo>
                      <a:pt x="1" y="5"/>
                      <a:pt x="2" y="7"/>
                      <a:pt x="3" y="8"/>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4" name="Freeform 13">
                <a:extLst>
                  <a:ext uri="{FF2B5EF4-FFF2-40B4-BE49-F238E27FC236}">
                    <a16:creationId xmlns:a16="http://schemas.microsoft.com/office/drawing/2014/main" id="{E5AF8B61-DEC0-4FBE-8B4B-B00A65B93C82}"/>
                  </a:ext>
                </a:extLst>
              </p:cNvPr>
              <p:cNvSpPr/>
              <p:nvPr/>
            </p:nvSpPr>
            <p:spPr bwMode="auto">
              <a:xfrm>
                <a:off x="39688" y="-1716087"/>
                <a:ext cx="33338" cy="30163"/>
              </a:xfrm>
              <a:custGeom>
                <a:avLst/>
                <a:gdLst>
                  <a:gd name="T0" fmla="*/ 3 w 9"/>
                  <a:gd name="T1" fmla="*/ 0 h 8"/>
                  <a:gd name="T2" fmla="*/ 0 w 9"/>
                  <a:gd name="T3" fmla="*/ 1 h 8"/>
                  <a:gd name="T4" fmla="*/ 0 w 9"/>
                  <a:gd name="T5" fmla="*/ 4 h 8"/>
                  <a:gd name="T6" fmla="*/ 1 w 9"/>
                  <a:gd name="T7" fmla="*/ 6 h 8"/>
                  <a:gd name="T8" fmla="*/ 6 w 9"/>
                  <a:gd name="T9" fmla="*/ 8 h 8"/>
                  <a:gd name="T10" fmla="*/ 9 w 9"/>
                  <a:gd name="T11" fmla="*/ 3 h 8"/>
                  <a:gd name="T12" fmla="*/ 4 w 9"/>
                  <a:gd name="T13" fmla="*/ 0 h 8"/>
                  <a:gd name="T14" fmla="*/ 3 w 9"/>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3" y="0"/>
                    </a:moveTo>
                    <a:cubicBezTo>
                      <a:pt x="2" y="0"/>
                      <a:pt x="1" y="1"/>
                      <a:pt x="0" y="1"/>
                    </a:cubicBezTo>
                    <a:cubicBezTo>
                      <a:pt x="0" y="2"/>
                      <a:pt x="0" y="3"/>
                      <a:pt x="0" y="4"/>
                    </a:cubicBezTo>
                    <a:cubicBezTo>
                      <a:pt x="0" y="5"/>
                      <a:pt x="1" y="5"/>
                      <a:pt x="1" y="6"/>
                    </a:cubicBezTo>
                    <a:cubicBezTo>
                      <a:pt x="6" y="8"/>
                      <a:pt x="6" y="8"/>
                      <a:pt x="6" y="8"/>
                    </a:cubicBezTo>
                    <a:cubicBezTo>
                      <a:pt x="7" y="7"/>
                      <a:pt x="8" y="5"/>
                      <a:pt x="9" y="3"/>
                    </a:cubicBezTo>
                    <a:cubicBezTo>
                      <a:pt x="4" y="0"/>
                      <a:pt x="4" y="0"/>
                      <a:pt x="4" y="0"/>
                    </a:cubicBezTo>
                    <a:cubicBezTo>
                      <a:pt x="4" y="0"/>
                      <a:pt x="3"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5" name="Freeform 14">
                <a:extLst>
                  <a:ext uri="{FF2B5EF4-FFF2-40B4-BE49-F238E27FC236}">
                    <a16:creationId xmlns:a16="http://schemas.microsoft.com/office/drawing/2014/main" id="{6656CFDA-956D-4158-8AD2-D683EAB70B5D}"/>
                  </a:ext>
                </a:extLst>
              </p:cNvPr>
              <p:cNvSpPr/>
              <p:nvPr/>
            </p:nvSpPr>
            <p:spPr bwMode="auto">
              <a:xfrm>
                <a:off x="314325" y="-1554162"/>
                <a:ext cx="33338" cy="30163"/>
              </a:xfrm>
              <a:custGeom>
                <a:avLst/>
                <a:gdLst>
                  <a:gd name="T0" fmla="*/ 0 w 9"/>
                  <a:gd name="T1" fmla="*/ 5 h 8"/>
                  <a:gd name="T2" fmla="*/ 5 w 9"/>
                  <a:gd name="T3" fmla="*/ 8 h 8"/>
                  <a:gd name="T4" fmla="*/ 6 w 9"/>
                  <a:gd name="T5" fmla="*/ 8 h 8"/>
                  <a:gd name="T6" fmla="*/ 9 w 9"/>
                  <a:gd name="T7" fmla="*/ 7 h 8"/>
                  <a:gd name="T8" fmla="*/ 9 w 9"/>
                  <a:gd name="T9" fmla="*/ 5 h 8"/>
                  <a:gd name="T10" fmla="*/ 8 w 9"/>
                  <a:gd name="T11" fmla="*/ 3 h 8"/>
                  <a:gd name="T12" fmla="*/ 3 w 9"/>
                  <a:gd name="T13" fmla="*/ 0 h 8"/>
                  <a:gd name="T14" fmla="*/ 0 w 9"/>
                  <a:gd name="T15" fmla="*/ 5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5"/>
                    </a:moveTo>
                    <a:cubicBezTo>
                      <a:pt x="5" y="8"/>
                      <a:pt x="5" y="8"/>
                      <a:pt x="5" y="8"/>
                    </a:cubicBezTo>
                    <a:cubicBezTo>
                      <a:pt x="5" y="8"/>
                      <a:pt x="6" y="8"/>
                      <a:pt x="6" y="8"/>
                    </a:cubicBezTo>
                    <a:cubicBezTo>
                      <a:pt x="7" y="8"/>
                      <a:pt x="8" y="8"/>
                      <a:pt x="9" y="7"/>
                    </a:cubicBezTo>
                    <a:cubicBezTo>
                      <a:pt x="9" y="6"/>
                      <a:pt x="9" y="5"/>
                      <a:pt x="9" y="5"/>
                    </a:cubicBezTo>
                    <a:cubicBezTo>
                      <a:pt x="9" y="4"/>
                      <a:pt x="8" y="3"/>
                      <a:pt x="8" y="3"/>
                    </a:cubicBezTo>
                    <a:cubicBezTo>
                      <a:pt x="3" y="0"/>
                      <a:pt x="3" y="0"/>
                      <a:pt x="3" y="0"/>
                    </a:cubicBezTo>
                    <a:cubicBezTo>
                      <a:pt x="2" y="2"/>
                      <a:pt x="1" y="3"/>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6" name="Freeform 15">
                <a:extLst>
                  <a:ext uri="{FF2B5EF4-FFF2-40B4-BE49-F238E27FC236}">
                    <a16:creationId xmlns:a16="http://schemas.microsoft.com/office/drawing/2014/main" id="{A8A08EC3-D7B2-4964-85DF-8528D695E92B}"/>
                  </a:ext>
                </a:extLst>
              </p:cNvPr>
              <p:cNvSpPr/>
              <p:nvPr/>
            </p:nvSpPr>
            <p:spPr bwMode="auto">
              <a:xfrm>
                <a:off x="39688" y="-1554162"/>
                <a:ext cx="33338" cy="30163"/>
              </a:xfrm>
              <a:custGeom>
                <a:avLst/>
                <a:gdLst>
                  <a:gd name="T0" fmla="*/ 1 w 9"/>
                  <a:gd name="T1" fmla="*/ 3 h 8"/>
                  <a:gd name="T2" fmla="*/ 0 w 9"/>
                  <a:gd name="T3" fmla="*/ 5 h 8"/>
                  <a:gd name="T4" fmla="*/ 0 w 9"/>
                  <a:gd name="T5" fmla="*/ 7 h 8"/>
                  <a:gd name="T6" fmla="*/ 3 w 9"/>
                  <a:gd name="T7" fmla="*/ 8 h 8"/>
                  <a:gd name="T8" fmla="*/ 4 w 9"/>
                  <a:gd name="T9" fmla="*/ 8 h 8"/>
                  <a:gd name="T10" fmla="*/ 9 w 9"/>
                  <a:gd name="T11" fmla="*/ 5 h 8"/>
                  <a:gd name="T12" fmla="*/ 6 w 9"/>
                  <a:gd name="T13" fmla="*/ 0 h 8"/>
                  <a:gd name="T14" fmla="*/ 1 w 9"/>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1" y="3"/>
                    </a:moveTo>
                    <a:cubicBezTo>
                      <a:pt x="1" y="3"/>
                      <a:pt x="0" y="4"/>
                      <a:pt x="0" y="5"/>
                    </a:cubicBezTo>
                    <a:cubicBezTo>
                      <a:pt x="0" y="5"/>
                      <a:pt x="0" y="6"/>
                      <a:pt x="0" y="7"/>
                    </a:cubicBezTo>
                    <a:cubicBezTo>
                      <a:pt x="1" y="8"/>
                      <a:pt x="2" y="8"/>
                      <a:pt x="3" y="8"/>
                    </a:cubicBezTo>
                    <a:cubicBezTo>
                      <a:pt x="3" y="8"/>
                      <a:pt x="4" y="8"/>
                      <a:pt x="4" y="8"/>
                    </a:cubicBezTo>
                    <a:cubicBezTo>
                      <a:pt x="9" y="5"/>
                      <a:pt x="9" y="5"/>
                      <a:pt x="9" y="5"/>
                    </a:cubicBezTo>
                    <a:cubicBezTo>
                      <a:pt x="8" y="3"/>
                      <a:pt x="7" y="2"/>
                      <a:pt x="6"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7" name="Freeform 16">
                <a:extLst>
                  <a:ext uri="{FF2B5EF4-FFF2-40B4-BE49-F238E27FC236}">
                    <a16:creationId xmlns:a16="http://schemas.microsoft.com/office/drawing/2014/main" id="{0344DBB6-93EC-47AB-955D-484E7BF59AE6}"/>
                  </a:ext>
                </a:extLst>
              </p:cNvPr>
              <p:cNvSpPr/>
              <p:nvPr/>
            </p:nvSpPr>
            <p:spPr bwMode="auto">
              <a:xfrm>
                <a:off x="254000" y="-1498600"/>
                <a:ext cx="33338" cy="38100"/>
              </a:xfrm>
              <a:custGeom>
                <a:avLst/>
                <a:gdLst>
                  <a:gd name="T0" fmla="*/ 6 w 9"/>
                  <a:gd name="T1" fmla="*/ 0 h 10"/>
                  <a:gd name="T2" fmla="*/ 0 w 9"/>
                  <a:gd name="T3" fmla="*/ 3 h 10"/>
                  <a:gd name="T4" fmla="*/ 3 w 9"/>
                  <a:gd name="T5" fmla="*/ 8 h 10"/>
                  <a:gd name="T6" fmla="*/ 6 w 9"/>
                  <a:gd name="T7" fmla="*/ 10 h 10"/>
                  <a:gd name="T8" fmla="*/ 7 w 9"/>
                  <a:gd name="T9" fmla="*/ 9 h 10"/>
                  <a:gd name="T10" fmla="*/ 9 w 9"/>
                  <a:gd name="T11" fmla="*/ 5 h 10"/>
                  <a:gd name="T12" fmla="*/ 6 w 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0"/>
                    </a:moveTo>
                    <a:cubicBezTo>
                      <a:pt x="4" y="1"/>
                      <a:pt x="2" y="2"/>
                      <a:pt x="0" y="3"/>
                    </a:cubicBezTo>
                    <a:cubicBezTo>
                      <a:pt x="3" y="8"/>
                      <a:pt x="3" y="8"/>
                      <a:pt x="3" y="8"/>
                    </a:cubicBezTo>
                    <a:cubicBezTo>
                      <a:pt x="4" y="9"/>
                      <a:pt x="5" y="10"/>
                      <a:pt x="6" y="10"/>
                    </a:cubicBezTo>
                    <a:cubicBezTo>
                      <a:pt x="7" y="10"/>
                      <a:pt x="7" y="10"/>
                      <a:pt x="7" y="9"/>
                    </a:cubicBezTo>
                    <a:cubicBezTo>
                      <a:pt x="9" y="9"/>
                      <a:pt x="9" y="7"/>
                      <a:pt x="9" y="5"/>
                    </a:cubicBez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8" name="Freeform 17">
                <a:extLst>
                  <a:ext uri="{FF2B5EF4-FFF2-40B4-BE49-F238E27FC236}">
                    <a16:creationId xmlns:a16="http://schemas.microsoft.com/office/drawing/2014/main" id="{9C91C0D1-3767-4D93-9657-328409C5D4E9}"/>
                  </a:ext>
                </a:extLst>
              </p:cNvPr>
              <p:cNvSpPr/>
              <p:nvPr/>
            </p:nvSpPr>
            <p:spPr bwMode="auto">
              <a:xfrm>
                <a:off x="100013" y="-1498600"/>
                <a:ext cx="33338" cy="38100"/>
              </a:xfrm>
              <a:custGeom>
                <a:avLst/>
                <a:gdLst>
                  <a:gd name="T0" fmla="*/ 1 w 9"/>
                  <a:gd name="T1" fmla="*/ 5 h 10"/>
                  <a:gd name="T2" fmla="*/ 0 w 9"/>
                  <a:gd name="T3" fmla="*/ 8 h 10"/>
                  <a:gd name="T4" fmla="*/ 2 w 9"/>
                  <a:gd name="T5" fmla="*/ 9 h 10"/>
                  <a:gd name="T6" fmla="*/ 3 w 9"/>
                  <a:gd name="T7" fmla="*/ 10 h 10"/>
                  <a:gd name="T8" fmla="*/ 6 w 9"/>
                  <a:gd name="T9" fmla="*/ 8 h 10"/>
                  <a:gd name="T10" fmla="*/ 9 w 9"/>
                  <a:gd name="T11" fmla="*/ 3 h 10"/>
                  <a:gd name="T12" fmla="*/ 3 w 9"/>
                  <a:gd name="T13" fmla="*/ 0 h 10"/>
                  <a:gd name="T14" fmla="*/ 1 w 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1" y="5"/>
                    </a:moveTo>
                    <a:cubicBezTo>
                      <a:pt x="0" y="6"/>
                      <a:pt x="0" y="7"/>
                      <a:pt x="0" y="8"/>
                    </a:cubicBezTo>
                    <a:cubicBezTo>
                      <a:pt x="0" y="8"/>
                      <a:pt x="1" y="9"/>
                      <a:pt x="2" y="9"/>
                    </a:cubicBezTo>
                    <a:cubicBezTo>
                      <a:pt x="2" y="10"/>
                      <a:pt x="3" y="10"/>
                      <a:pt x="3" y="10"/>
                    </a:cubicBezTo>
                    <a:cubicBezTo>
                      <a:pt x="4" y="10"/>
                      <a:pt x="5" y="9"/>
                      <a:pt x="6" y="8"/>
                    </a:cubicBezTo>
                    <a:cubicBezTo>
                      <a:pt x="9" y="3"/>
                      <a:pt x="9" y="3"/>
                      <a:pt x="9" y="3"/>
                    </a:cubicBezTo>
                    <a:cubicBezTo>
                      <a:pt x="7" y="2"/>
                      <a:pt x="5" y="1"/>
                      <a:pt x="3" y="0"/>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9" name="Oval 18">
                <a:extLst>
                  <a:ext uri="{FF2B5EF4-FFF2-40B4-BE49-F238E27FC236}">
                    <a16:creationId xmlns:a16="http://schemas.microsoft.com/office/drawing/2014/main" id="{39E53158-ECDB-4107-BFE3-519D6704F555}"/>
                  </a:ext>
                </a:extLst>
              </p:cNvPr>
              <p:cNvSpPr>
                <a:spLocks noChangeArrowheads="1"/>
              </p:cNvSpPr>
              <p:nvPr/>
            </p:nvSpPr>
            <p:spPr bwMode="auto">
              <a:xfrm>
                <a:off x="174625" y="-1636712"/>
                <a:ext cx="33338"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0" name="Freeform 19">
                <a:extLst>
                  <a:ext uri="{FF2B5EF4-FFF2-40B4-BE49-F238E27FC236}">
                    <a16:creationId xmlns:a16="http://schemas.microsoft.com/office/drawing/2014/main" id="{3F582CFA-4145-4C8E-8907-A0619F1DBCEE}"/>
                  </a:ext>
                </a:extLst>
              </p:cNvPr>
              <p:cNvSpPr/>
              <p:nvPr/>
            </p:nvSpPr>
            <p:spPr bwMode="auto">
              <a:xfrm>
                <a:off x="125413" y="-1733550"/>
                <a:ext cx="82550" cy="96838"/>
              </a:xfrm>
              <a:custGeom>
                <a:avLst/>
                <a:gdLst>
                  <a:gd name="T0" fmla="*/ 22 w 22"/>
                  <a:gd name="T1" fmla="*/ 25 h 26"/>
                  <a:gd name="T2" fmla="*/ 21 w 22"/>
                  <a:gd name="T3" fmla="*/ 7 h 26"/>
                  <a:gd name="T4" fmla="*/ 18 w 22"/>
                  <a:gd name="T5" fmla="*/ 3 h 26"/>
                  <a:gd name="T6" fmla="*/ 14 w 22"/>
                  <a:gd name="T7" fmla="*/ 7 h 26"/>
                  <a:gd name="T8" fmla="*/ 14 w 22"/>
                  <a:gd name="T9" fmla="*/ 17 h 26"/>
                  <a:gd name="T10" fmla="*/ 5 w 22"/>
                  <a:gd name="T11" fmla="*/ 1 h 26"/>
                  <a:gd name="T12" fmla="*/ 2 w 22"/>
                  <a:gd name="T13" fmla="*/ 1 h 26"/>
                  <a:gd name="T14" fmla="*/ 1 w 22"/>
                  <a:gd name="T15" fmla="*/ 4 h 26"/>
                  <a:gd name="T16" fmla="*/ 13 w 22"/>
                  <a:gd name="T17" fmla="*/ 26 h 26"/>
                  <a:gd name="T18" fmla="*/ 18 w 22"/>
                  <a:gd name="T19" fmla="*/ 24 h 26"/>
                  <a:gd name="T20" fmla="*/ 22 w 22"/>
                  <a:gd name="T2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6">
                    <a:moveTo>
                      <a:pt x="22" y="25"/>
                    </a:moveTo>
                    <a:cubicBezTo>
                      <a:pt x="21" y="7"/>
                      <a:pt x="21" y="7"/>
                      <a:pt x="21" y="7"/>
                    </a:cubicBezTo>
                    <a:cubicBezTo>
                      <a:pt x="21" y="5"/>
                      <a:pt x="20" y="3"/>
                      <a:pt x="18" y="3"/>
                    </a:cubicBezTo>
                    <a:cubicBezTo>
                      <a:pt x="15" y="3"/>
                      <a:pt x="14" y="5"/>
                      <a:pt x="14" y="7"/>
                    </a:cubicBezTo>
                    <a:cubicBezTo>
                      <a:pt x="14" y="17"/>
                      <a:pt x="14" y="17"/>
                      <a:pt x="14" y="17"/>
                    </a:cubicBezTo>
                    <a:cubicBezTo>
                      <a:pt x="5" y="1"/>
                      <a:pt x="5" y="1"/>
                      <a:pt x="5" y="1"/>
                    </a:cubicBezTo>
                    <a:cubicBezTo>
                      <a:pt x="4" y="0"/>
                      <a:pt x="3" y="0"/>
                      <a:pt x="2" y="1"/>
                    </a:cubicBezTo>
                    <a:cubicBezTo>
                      <a:pt x="1" y="1"/>
                      <a:pt x="0" y="3"/>
                      <a:pt x="1" y="4"/>
                    </a:cubicBezTo>
                    <a:cubicBezTo>
                      <a:pt x="13" y="26"/>
                      <a:pt x="13" y="26"/>
                      <a:pt x="13" y="26"/>
                    </a:cubicBezTo>
                    <a:cubicBezTo>
                      <a:pt x="14" y="24"/>
                      <a:pt x="16" y="24"/>
                      <a:pt x="18" y="24"/>
                    </a:cubicBezTo>
                    <a:cubicBezTo>
                      <a:pt x="19" y="24"/>
                      <a:pt x="21" y="24"/>
                      <a:pt x="22"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17" name="组合 16">
              <a:extLst>
                <a:ext uri="{FF2B5EF4-FFF2-40B4-BE49-F238E27FC236}">
                  <a16:creationId xmlns:a16="http://schemas.microsoft.com/office/drawing/2014/main" id="{85ADAA1E-BAC8-403D-B9B3-5EAAFF04AC61}"/>
                </a:ext>
              </a:extLst>
            </p:cNvPr>
            <p:cNvGrpSpPr/>
            <p:nvPr/>
          </p:nvGrpSpPr>
          <p:grpSpPr>
            <a:xfrm>
              <a:off x="7815565" y="2031452"/>
              <a:ext cx="465176" cy="454491"/>
              <a:chOff x="-285750" y="-369887"/>
              <a:chExt cx="760413" cy="742950"/>
            </a:xfrm>
          </p:grpSpPr>
          <p:sp>
            <p:nvSpPr>
              <p:cNvPr id="23" name="Freeform 20">
                <a:extLst>
                  <a:ext uri="{FF2B5EF4-FFF2-40B4-BE49-F238E27FC236}">
                    <a16:creationId xmlns:a16="http://schemas.microsoft.com/office/drawing/2014/main" id="{2B3D4CFC-4EB2-41C5-8E82-B07C3B2E02ED}"/>
                  </a:ext>
                </a:extLst>
              </p:cNvPr>
              <p:cNvSpPr/>
              <p:nvPr/>
            </p:nvSpPr>
            <p:spPr bwMode="auto">
              <a:xfrm>
                <a:off x="25400" y="-369887"/>
                <a:ext cx="104775" cy="123825"/>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4" name="Freeform 21">
                <a:extLst>
                  <a:ext uri="{FF2B5EF4-FFF2-40B4-BE49-F238E27FC236}">
                    <a16:creationId xmlns:a16="http://schemas.microsoft.com/office/drawing/2014/main" id="{49BF0264-E7B1-46CE-AD7E-03972835B127}"/>
                  </a:ext>
                </a:extLst>
              </p:cNvPr>
              <p:cNvSpPr/>
              <p:nvPr/>
            </p:nvSpPr>
            <p:spPr bwMode="auto">
              <a:xfrm>
                <a:off x="-200025" y="-260350"/>
                <a:ext cx="473075" cy="490538"/>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5" name="Freeform 22">
                <a:extLst>
                  <a:ext uri="{FF2B5EF4-FFF2-40B4-BE49-F238E27FC236}">
                    <a16:creationId xmlns:a16="http://schemas.microsoft.com/office/drawing/2014/main" id="{9E7C3AC3-74C3-4A6A-9F2A-617B64CF657A}"/>
                  </a:ext>
                </a:extLst>
              </p:cNvPr>
              <p:cNvSpPr>
                <a:spLocks noEditPoints="1"/>
              </p:cNvSpPr>
              <p:nvPr/>
            </p:nvSpPr>
            <p:spPr bwMode="auto">
              <a:xfrm>
                <a:off x="-285750" y="-53975"/>
                <a:ext cx="168275" cy="153988"/>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6" name="Freeform 23">
                <a:extLst>
                  <a:ext uri="{FF2B5EF4-FFF2-40B4-BE49-F238E27FC236}">
                    <a16:creationId xmlns:a16="http://schemas.microsoft.com/office/drawing/2014/main" id="{8C3F1BEC-2C5E-498C-9F4E-0ECF040E7945}"/>
                  </a:ext>
                </a:extLst>
              </p:cNvPr>
              <p:cNvSpPr/>
              <p:nvPr/>
            </p:nvSpPr>
            <p:spPr bwMode="auto">
              <a:xfrm>
                <a:off x="-274637" y="-84137"/>
                <a:ext cx="749300" cy="457200"/>
              </a:xfrm>
              <a:custGeom>
                <a:avLst/>
                <a:gdLst>
                  <a:gd name="T0" fmla="*/ 472 w 472"/>
                  <a:gd name="T1" fmla="*/ 0 h 288"/>
                  <a:gd name="T2" fmla="*/ 390 w 472"/>
                  <a:gd name="T3" fmla="*/ 33 h 288"/>
                  <a:gd name="T4" fmla="*/ 406 w 472"/>
                  <a:gd name="T5" fmla="*/ 45 h 288"/>
                  <a:gd name="T6" fmla="*/ 302 w 472"/>
                  <a:gd name="T7" fmla="*/ 156 h 288"/>
                  <a:gd name="T8" fmla="*/ 210 w 472"/>
                  <a:gd name="T9" fmla="*/ 146 h 288"/>
                  <a:gd name="T10" fmla="*/ 137 w 472"/>
                  <a:gd name="T11" fmla="*/ 222 h 288"/>
                  <a:gd name="T12" fmla="*/ 61 w 472"/>
                  <a:gd name="T13" fmla="*/ 184 h 288"/>
                  <a:gd name="T14" fmla="*/ 0 w 472"/>
                  <a:gd name="T15" fmla="*/ 262 h 288"/>
                  <a:gd name="T16" fmla="*/ 33 w 472"/>
                  <a:gd name="T17" fmla="*/ 288 h 288"/>
                  <a:gd name="T18" fmla="*/ 73 w 472"/>
                  <a:gd name="T19" fmla="*/ 238 h 288"/>
                  <a:gd name="T20" fmla="*/ 146 w 472"/>
                  <a:gd name="T21" fmla="*/ 274 h 288"/>
                  <a:gd name="T22" fmla="*/ 226 w 472"/>
                  <a:gd name="T23" fmla="*/ 191 h 288"/>
                  <a:gd name="T24" fmla="*/ 319 w 472"/>
                  <a:gd name="T25" fmla="*/ 201 h 288"/>
                  <a:gd name="T26" fmla="*/ 442 w 472"/>
                  <a:gd name="T27" fmla="*/ 71 h 288"/>
                  <a:gd name="T28" fmla="*/ 465 w 472"/>
                  <a:gd name="T29" fmla="*/ 87 h 288"/>
                  <a:gd name="T30" fmla="*/ 472 w 472"/>
                  <a:gd name="T3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2" h="288">
                    <a:moveTo>
                      <a:pt x="472" y="0"/>
                    </a:moveTo>
                    <a:lnTo>
                      <a:pt x="390" y="33"/>
                    </a:lnTo>
                    <a:lnTo>
                      <a:pt x="406" y="45"/>
                    </a:lnTo>
                    <a:lnTo>
                      <a:pt x="302" y="156"/>
                    </a:lnTo>
                    <a:lnTo>
                      <a:pt x="210" y="146"/>
                    </a:lnTo>
                    <a:lnTo>
                      <a:pt x="137" y="222"/>
                    </a:lnTo>
                    <a:lnTo>
                      <a:pt x="61" y="184"/>
                    </a:lnTo>
                    <a:lnTo>
                      <a:pt x="0" y="262"/>
                    </a:lnTo>
                    <a:lnTo>
                      <a:pt x="33" y="288"/>
                    </a:lnTo>
                    <a:lnTo>
                      <a:pt x="73" y="238"/>
                    </a:lnTo>
                    <a:lnTo>
                      <a:pt x="146" y="274"/>
                    </a:lnTo>
                    <a:lnTo>
                      <a:pt x="226" y="191"/>
                    </a:lnTo>
                    <a:lnTo>
                      <a:pt x="319" y="201"/>
                    </a:lnTo>
                    <a:lnTo>
                      <a:pt x="442" y="71"/>
                    </a:lnTo>
                    <a:lnTo>
                      <a:pt x="465" y="87"/>
                    </a:lnTo>
                    <a:lnTo>
                      <a:pt x="47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18" name="组合 17">
              <a:extLst>
                <a:ext uri="{FF2B5EF4-FFF2-40B4-BE49-F238E27FC236}">
                  <a16:creationId xmlns:a16="http://schemas.microsoft.com/office/drawing/2014/main" id="{04D7A1BE-1B62-4D99-86F0-DBF40EC96BED}"/>
                </a:ext>
              </a:extLst>
            </p:cNvPr>
            <p:cNvGrpSpPr/>
            <p:nvPr/>
          </p:nvGrpSpPr>
          <p:grpSpPr>
            <a:xfrm>
              <a:off x="3432432" y="3025360"/>
              <a:ext cx="695064" cy="480893"/>
              <a:chOff x="-5087938" y="1543050"/>
              <a:chExt cx="839788" cy="581025"/>
            </a:xfrm>
          </p:grpSpPr>
          <p:sp>
            <p:nvSpPr>
              <p:cNvPr id="19" name="Freeform 24">
                <a:extLst>
                  <a:ext uri="{FF2B5EF4-FFF2-40B4-BE49-F238E27FC236}">
                    <a16:creationId xmlns:a16="http://schemas.microsoft.com/office/drawing/2014/main" id="{8E2E6D7F-9FA9-40B4-A7E1-ED86A607CE56}"/>
                  </a:ext>
                </a:extLst>
              </p:cNvPr>
              <p:cNvSpPr/>
              <p:nvPr/>
            </p:nvSpPr>
            <p:spPr bwMode="auto">
              <a:xfrm>
                <a:off x="-4859338" y="1831975"/>
                <a:ext cx="509588" cy="292100"/>
              </a:xfrm>
              <a:custGeom>
                <a:avLst/>
                <a:gdLst>
                  <a:gd name="T0" fmla="*/ 101 w 136"/>
                  <a:gd name="T1" fmla="*/ 0 h 78"/>
                  <a:gd name="T2" fmla="*/ 0 w 136"/>
                  <a:gd name="T3" fmla="*/ 75 h 78"/>
                  <a:gd name="T4" fmla="*/ 10 w 136"/>
                  <a:gd name="T5" fmla="*/ 76 h 78"/>
                  <a:gd name="T6" fmla="*/ 136 w 136"/>
                  <a:gd name="T7" fmla="*/ 0 h 78"/>
                  <a:gd name="T8" fmla="*/ 101 w 136"/>
                  <a:gd name="T9" fmla="*/ 0 h 78"/>
                  <a:gd name="T10" fmla="*/ 101 w 136"/>
                  <a:gd name="T11" fmla="*/ 0 h 78"/>
                </a:gdLst>
                <a:ahLst/>
                <a:cxnLst>
                  <a:cxn ang="0">
                    <a:pos x="T0" y="T1"/>
                  </a:cxn>
                  <a:cxn ang="0">
                    <a:pos x="T2" y="T3"/>
                  </a:cxn>
                  <a:cxn ang="0">
                    <a:pos x="T4" y="T5"/>
                  </a:cxn>
                  <a:cxn ang="0">
                    <a:pos x="T6" y="T7"/>
                  </a:cxn>
                  <a:cxn ang="0">
                    <a:pos x="T8" y="T9"/>
                  </a:cxn>
                  <a:cxn ang="0">
                    <a:pos x="T10" y="T11"/>
                  </a:cxn>
                </a:cxnLst>
                <a:rect l="0" t="0" r="r" b="b"/>
                <a:pathLst>
                  <a:path w="136" h="78">
                    <a:moveTo>
                      <a:pt x="101" y="0"/>
                    </a:moveTo>
                    <a:cubicBezTo>
                      <a:pt x="81" y="38"/>
                      <a:pt x="49" y="64"/>
                      <a:pt x="0" y="75"/>
                    </a:cubicBezTo>
                    <a:cubicBezTo>
                      <a:pt x="3" y="76"/>
                      <a:pt x="7" y="76"/>
                      <a:pt x="10" y="76"/>
                    </a:cubicBezTo>
                    <a:cubicBezTo>
                      <a:pt x="65" y="78"/>
                      <a:pt x="114" y="47"/>
                      <a:pt x="136" y="0"/>
                    </a:cubicBezTo>
                    <a:cubicBezTo>
                      <a:pt x="101" y="0"/>
                      <a:pt x="101" y="0"/>
                      <a:pt x="101" y="0"/>
                    </a:cubicBezTo>
                    <a:cubicBezTo>
                      <a:pt x="101" y="0"/>
                      <a:pt x="101" y="0"/>
                      <a:pt x="10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 name="Freeform 25">
                <a:extLst>
                  <a:ext uri="{FF2B5EF4-FFF2-40B4-BE49-F238E27FC236}">
                    <a16:creationId xmlns:a16="http://schemas.microsoft.com/office/drawing/2014/main" id="{3945E745-6ABE-480B-AB61-F143EC815101}"/>
                  </a:ext>
                </a:extLst>
              </p:cNvPr>
              <p:cNvSpPr/>
              <p:nvPr/>
            </p:nvSpPr>
            <p:spPr bwMode="auto">
              <a:xfrm>
                <a:off x="-4937125" y="1543050"/>
                <a:ext cx="85725" cy="104775"/>
              </a:xfrm>
              <a:custGeom>
                <a:avLst/>
                <a:gdLst>
                  <a:gd name="T0" fmla="*/ 10 w 23"/>
                  <a:gd name="T1" fmla="*/ 28 h 28"/>
                  <a:gd name="T2" fmla="*/ 23 w 23"/>
                  <a:gd name="T3" fmla="*/ 15 h 28"/>
                  <a:gd name="T4" fmla="*/ 13 w 23"/>
                  <a:gd name="T5" fmla="*/ 1 h 28"/>
                  <a:gd name="T6" fmla="*/ 1 w 23"/>
                  <a:gd name="T7" fmla="*/ 13 h 28"/>
                  <a:gd name="T8" fmla="*/ 10 w 23"/>
                  <a:gd name="T9" fmla="*/ 28 h 28"/>
                </a:gdLst>
                <a:ahLst/>
                <a:cxnLst>
                  <a:cxn ang="0">
                    <a:pos x="T0" y="T1"/>
                  </a:cxn>
                  <a:cxn ang="0">
                    <a:pos x="T2" y="T3"/>
                  </a:cxn>
                  <a:cxn ang="0">
                    <a:pos x="T4" y="T5"/>
                  </a:cxn>
                  <a:cxn ang="0">
                    <a:pos x="T6" y="T7"/>
                  </a:cxn>
                  <a:cxn ang="0">
                    <a:pos x="T8" y="T9"/>
                  </a:cxn>
                </a:cxnLst>
                <a:rect l="0" t="0" r="r" b="b"/>
                <a:pathLst>
                  <a:path w="23" h="28">
                    <a:moveTo>
                      <a:pt x="10" y="28"/>
                    </a:moveTo>
                    <a:cubicBezTo>
                      <a:pt x="16" y="28"/>
                      <a:pt x="22" y="23"/>
                      <a:pt x="23" y="15"/>
                    </a:cubicBezTo>
                    <a:cubicBezTo>
                      <a:pt x="23" y="8"/>
                      <a:pt x="19" y="1"/>
                      <a:pt x="13" y="1"/>
                    </a:cubicBezTo>
                    <a:cubicBezTo>
                      <a:pt x="7" y="0"/>
                      <a:pt x="2" y="6"/>
                      <a:pt x="1" y="13"/>
                    </a:cubicBezTo>
                    <a:cubicBezTo>
                      <a:pt x="0" y="20"/>
                      <a:pt x="4" y="27"/>
                      <a:pt x="10"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 name="Freeform 26">
                <a:extLst>
                  <a:ext uri="{FF2B5EF4-FFF2-40B4-BE49-F238E27FC236}">
                    <a16:creationId xmlns:a16="http://schemas.microsoft.com/office/drawing/2014/main" id="{2BCEB2AF-AFD5-47F7-9A66-7252D0171468}"/>
                  </a:ext>
                </a:extLst>
              </p:cNvPr>
              <p:cNvSpPr/>
              <p:nvPr/>
            </p:nvSpPr>
            <p:spPr bwMode="auto">
              <a:xfrm>
                <a:off x="-4495800" y="1562100"/>
                <a:ext cx="247650" cy="201613"/>
              </a:xfrm>
              <a:custGeom>
                <a:avLst/>
                <a:gdLst>
                  <a:gd name="T0" fmla="*/ 12 w 66"/>
                  <a:gd name="T1" fmla="*/ 54 h 54"/>
                  <a:gd name="T2" fmla="*/ 46 w 66"/>
                  <a:gd name="T3" fmla="*/ 54 h 54"/>
                  <a:gd name="T4" fmla="*/ 49 w 66"/>
                  <a:gd name="T5" fmla="*/ 42 h 54"/>
                  <a:gd name="T6" fmla="*/ 66 w 66"/>
                  <a:gd name="T7" fmla="*/ 42 h 54"/>
                  <a:gd name="T8" fmla="*/ 33 w 66"/>
                  <a:gd name="T9" fmla="*/ 0 h 54"/>
                  <a:gd name="T10" fmla="*/ 0 w 66"/>
                  <a:gd name="T11" fmla="*/ 42 h 54"/>
                  <a:gd name="T12" fmla="*/ 17 w 66"/>
                  <a:gd name="T13" fmla="*/ 42 h 54"/>
                  <a:gd name="T14" fmla="*/ 12 w 66"/>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54">
                    <a:moveTo>
                      <a:pt x="12" y="54"/>
                    </a:moveTo>
                    <a:cubicBezTo>
                      <a:pt x="46" y="54"/>
                      <a:pt x="46" y="54"/>
                      <a:pt x="46" y="54"/>
                    </a:cubicBezTo>
                    <a:cubicBezTo>
                      <a:pt x="48" y="50"/>
                      <a:pt x="49" y="46"/>
                      <a:pt x="49" y="42"/>
                    </a:cubicBezTo>
                    <a:cubicBezTo>
                      <a:pt x="66" y="42"/>
                      <a:pt x="66" y="42"/>
                      <a:pt x="66" y="42"/>
                    </a:cubicBezTo>
                    <a:cubicBezTo>
                      <a:pt x="33" y="0"/>
                      <a:pt x="33" y="0"/>
                      <a:pt x="33" y="0"/>
                    </a:cubicBezTo>
                    <a:cubicBezTo>
                      <a:pt x="0" y="42"/>
                      <a:pt x="0" y="42"/>
                      <a:pt x="0" y="42"/>
                    </a:cubicBezTo>
                    <a:cubicBezTo>
                      <a:pt x="17" y="42"/>
                      <a:pt x="17" y="42"/>
                      <a:pt x="17" y="42"/>
                    </a:cubicBezTo>
                    <a:cubicBezTo>
                      <a:pt x="15" y="46"/>
                      <a:pt x="14" y="50"/>
                      <a:pt x="12" y="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2" name="Freeform 27">
                <a:extLst>
                  <a:ext uri="{FF2B5EF4-FFF2-40B4-BE49-F238E27FC236}">
                    <a16:creationId xmlns:a16="http://schemas.microsoft.com/office/drawing/2014/main" id="{580EBE6C-F6F0-4ED6-B4C9-84980277CCB6}"/>
                  </a:ext>
                </a:extLst>
              </p:cNvPr>
              <p:cNvSpPr>
                <a:spLocks noEditPoints="1"/>
              </p:cNvSpPr>
              <p:nvPr/>
            </p:nvSpPr>
            <p:spPr bwMode="auto">
              <a:xfrm>
                <a:off x="-5087938" y="1651000"/>
                <a:ext cx="792163" cy="439738"/>
              </a:xfrm>
              <a:custGeom>
                <a:avLst/>
                <a:gdLst>
                  <a:gd name="T0" fmla="*/ 164 w 211"/>
                  <a:gd name="T1" fmla="*/ 32 h 117"/>
                  <a:gd name="T2" fmla="*/ 160 w 211"/>
                  <a:gd name="T3" fmla="*/ 37 h 117"/>
                  <a:gd name="T4" fmla="*/ 90 w 211"/>
                  <a:gd name="T5" fmla="*/ 33 h 117"/>
                  <a:gd name="T6" fmla="*/ 57 w 211"/>
                  <a:gd name="T7" fmla="*/ 6 h 117"/>
                  <a:gd name="T8" fmla="*/ 56 w 211"/>
                  <a:gd name="T9" fmla="*/ 13 h 117"/>
                  <a:gd name="T10" fmla="*/ 51 w 211"/>
                  <a:gd name="T11" fmla="*/ 6 h 117"/>
                  <a:gd name="T12" fmla="*/ 51 w 211"/>
                  <a:gd name="T13" fmla="*/ 0 h 117"/>
                  <a:gd name="T14" fmla="*/ 47 w 211"/>
                  <a:gd name="T15" fmla="*/ 5 h 117"/>
                  <a:gd name="T16" fmla="*/ 47 w 211"/>
                  <a:gd name="T17" fmla="*/ 28 h 117"/>
                  <a:gd name="T18" fmla="*/ 45 w 211"/>
                  <a:gd name="T19" fmla="*/ 8 h 117"/>
                  <a:gd name="T20" fmla="*/ 44 w 211"/>
                  <a:gd name="T21" fmla="*/ 1 h 117"/>
                  <a:gd name="T22" fmla="*/ 34 w 211"/>
                  <a:gd name="T23" fmla="*/ 1 h 117"/>
                  <a:gd name="T24" fmla="*/ 17 w 211"/>
                  <a:gd name="T25" fmla="*/ 14 h 117"/>
                  <a:gd name="T26" fmla="*/ 9 w 211"/>
                  <a:gd name="T27" fmla="*/ 21 h 117"/>
                  <a:gd name="T28" fmla="*/ 8 w 211"/>
                  <a:gd name="T29" fmla="*/ 22 h 117"/>
                  <a:gd name="T30" fmla="*/ 8 w 211"/>
                  <a:gd name="T31" fmla="*/ 22 h 117"/>
                  <a:gd name="T32" fmla="*/ 11 w 211"/>
                  <a:gd name="T33" fmla="*/ 34 h 117"/>
                  <a:gd name="T34" fmla="*/ 11 w 211"/>
                  <a:gd name="T35" fmla="*/ 34 h 117"/>
                  <a:gd name="T36" fmla="*/ 19 w 211"/>
                  <a:gd name="T37" fmla="*/ 37 h 117"/>
                  <a:gd name="T38" fmla="*/ 8 w 211"/>
                  <a:gd name="T39" fmla="*/ 72 h 117"/>
                  <a:gd name="T40" fmla="*/ 10 w 211"/>
                  <a:gd name="T41" fmla="*/ 101 h 117"/>
                  <a:gd name="T42" fmla="*/ 2 w 211"/>
                  <a:gd name="T43" fmla="*/ 110 h 117"/>
                  <a:gd name="T44" fmla="*/ 8 w 211"/>
                  <a:gd name="T45" fmla="*/ 115 h 117"/>
                  <a:gd name="T46" fmla="*/ 16 w 211"/>
                  <a:gd name="T47" fmla="*/ 109 h 117"/>
                  <a:gd name="T48" fmla="*/ 39 w 211"/>
                  <a:gd name="T49" fmla="*/ 111 h 117"/>
                  <a:gd name="T50" fmla="*/ 20 w 211"/>
                  <a:gd name="T51" fmla="*/ 100 h 117"/>
                  <a:gd name="T52" fmla="*/ 16 w 211"/>
                  <a:gd name="T53" fmla="*/ 67 h 117"/>
                  <a:gd name="T54" fmla="*/ 25 w 211"/>
                  <a:gd name="T55" fmla="*/ 45 h 117"/>
                  <a:gd name="T56" fmla="*/ 24 w 211"/>
                  <a:gd name="T57" fmla="*/ 59 h 117"/>
                  <a:gd name="T58" fmla="*/ 53 w 211"/>
                  <a:gd name="T59" fmla="*/ 117 h 117"/>
                  <a:gd name="T60" fmla="*/ 51 w 211"/>
                  <a:gd name="T61" fmla="*/ 65 h 117"/>
                  <a:gd name="T62" fmla="*/ 82 w 211"/>
                  <a:gd name="T63" fmla="*/ 107 h 117"/>
                  <a:gd name="T64" fmla="*/ 73 w 211"/>
                  <a:gd name="T65" fmla="*/ 61 h 117"/>
                  <a:gd name="T66" fmla="*/ 58 w 211"/>
                  <a:gd name="T67" fmla="*/ 45 h 117"/>
                  <a:gd name="T68" fmla="*/ 83 w 211"/>
                  <a:gd name="T69" fmla="*/ 47 h 117"/>
                  <a:gd name="T70" fmla="*/ 204 w 211"/>
                  <a:gd name="T71" fmla="*/ 45 h 117"/>
                  <a:gd name="T72" fmla="*/ 208 w 211"/>
                  <a:gd name="T73" fmla="*/ 40 h 117"/>
                  <a:gd name="T74" fmla="*/ 207 w 211"/>
                  <a:gd name="T75" fmla="*/ 32 h 117"/>
                  <a:gd name="T76" fmla="*/ 57 w 211"/>
                  <a:gd name="T77" fmla="*/ 29 h 117"/>
                  <a:gd name="T78" fmla="*/ 64 w 211"/>
                  <a:gd name="T79" fmla="*/ 3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117">
                    <a:moveTo>
                      <a:pt x="207" y="32"/>
                    </a:moveTo>
                    <a:cubicBezTo>
                      <a:pt x="164" y="32"/>
                      <a:pt x="164" y="32"/>
                      <a:pt x="164" y="32"/>
                    </a:cubicBezTo>
                    <a:cubicBezTo>
                      <a:pt x="162" y="32"/>
                      <a:pt x="160" y="34"/>
                      <a:pt x="160" y="36"/>
                    </a:cubicBezTo>
                    <a:cubicBezTo>
                      <a:pt x="160" y="36"/>
                      <a:pt x="160" y="36"/>
                      <a:pt x="160" y="37"/>
                    </a:cubicBezTo>
                    <a:cubicBezTo>
                      <a:pt x="88" y="37"/>
                      <a:pt x="88" y="37"/>
                      <a:pt x="88" y="37"/>
                    </a:cubicBezTo>
                    <a:cubicBezTo>
                      <a:pt x="89" y="35"/>
                      <a:pt x="89" y="34"/>
                      <a:pt x="90" y="33"/>
                    </a:cubicBezTo>
                    <a:cubicBezTo>
                      <a:pt x="84" y="31"/>
                      <a:pt x="71" y="25"/>
                      <a:pt x="71" y="25"/>
                    </a:cubicBezTo>
                    <a:cubicBezTo>
                      <a:pt x="57" y="6"/>
                      <a:pt x="57" y="6"/>
                      <a:pt x="57" y="6"/>
                    </a:cubicBezTo>
                    <a:cubicBezTo>
                      <a:pt x="54" y="8"/>
                      <a:pt x="54" y="8"/>
                      <a:pt x="54" y="8"/>
                    </a:cubicBezTo>
                    <a:cubicBezTo>
                      <a:pt x="56" y="13"/>
                      <a:pt x="56" y="13"/>
                      <a:pt x="56" y="13"/>
                    </a:cubicBezTo>
                    <a:cubicBezTo>
                      <a:pt x="51" y="28"/>
                      <a:pt x="51" y="28"/>
                      <a:pt x="51" y="28"/>
                    </a:cubicBezTo>
                    <a:cubicBezTo>
                      <a:pt x="51" y="6"/>
                      <a:pt x="51" y="6"/>
                      <a:pt x="51" y="6"/>
                    </a:cubicBezTo>
                    <a:cubicBezTo>
                      <a:pt x="52" y="5"/>
                      <a:pt x="52" y="5"/>
                      <a:pt x="52" y="5"/>
                    </a:cubicBezTo>
                    <a:cubicBezTo>
                      <a:pt x="51" y="0"/>
                      <a:pt x="51" y="0"/>
                      <a:pt x="51" y="0"/>
                    </a:cubicBezTo>
                    <a:cubicBezTo>
                      <a:pt x="48" y="0"/>
                      <a:pt x="48" y="0"/>
                      <a:pt x="48" y="0"/>
                    </a:cubicBezTo>
                    <a:cubicBezTo>
                      <a:pt x="47" y="5"/>
                      <a:pt x="47" y="5"/>
                      <a:pt x="47" y="5"/>
                    </a:cubicBezTo>
                    <a:cubicBezTo>
                      <a:pt x="48" y="6"/>
                      <a:pt x="48" y="6"/>
                      <a:pt x="48" y="6"/>
                    </a:cubicBezTo>
                    <a:cubicBezTo>
                      <a:pt x="47" y="28"/>
                      <a:pt x="47" y="28"/>
                      <a:pt x="47" y="28"/>
                    </a:cubicBezTo>
                    <a:cubicBezTo>
                      <a:pt x="43" y="12"/>
                      <a:pt x="43" y="12"/>
                      <a:pt x="43" y="12"/>
                    </a:cubicBezTo>
                    <a:cubicBezTo>
                      <a:pt x="45" y="8"/>
                      <a:pt x="45" y="8"/>
                      <a:pt x="45" y="8"/>
                    </a:cubicBezTo>
                    <a:cubicBezTo>
                      <a:pt x="42" y="5"/>
                      <a:pt x="42" y="5"/>
                      <a:pt x="42" y="5"/>
                    </a:cubicBezTo>
                    <a:cubicBezTo>
                      <a:pt x="44" y="1"/>
                      <a:pt x="44" y="1"/>
                      <a:pt x="44" y="1"/>
                    </a:cubicBezTo>
                    <a:cubicBezTo>
                      <a:pt x="44" y="1"/>
                      <a:pt x="44" y="1"/>
                      <a:pt x="44" y="1"/>
                    </a:cubicBezTo>
                    <a:cubicBezTo>
                      <a:pt x="41" y="1"/>
                      <a:pt x="39" y="1"/>
                      <a:pt x="34" y="1"/>
                    </a:cubicBezTo>
                    <a:cubicBezTo>
                      <a:pt x="33" y="1"/>
                      <a:pt x="29" y="3"/>
                      <a:pt x="27" y="5"/>
                    </a:cubicBezTo>
                    <a:cubicBezTo>
                      <a:pt x="17" y="14"/>
                      <a:pt x="17" y="14"/>
                      <a:pt x="17" y="14"/>
                    </a:cubicBezTo>
                    <a:cubicBezTo>
                      <a:pt x="12" y="19"/>
                      <a:pt x="12" y="19"/>
                      <a:pt x="12" y="19"/>
                    </a:cubicBezTo>
                    <a:cubicBezTo>
                      <a:pt x="9" y="21"/>
                      <a:pt x="9" y="21"/>
                      <a:pt x="9" y="21"/>
                    </a:cubicBezTo>
                    <a:cubicBezTo>
                      <a:pt x="8" y="22"/>
                      <a:pt x="8" y="22"/>
                      <a:pt x="8" y="22"/>
                    </a:cubicBezTo>
                    <a:cubicBezTo>
                      <a:pt x="8" y="22"/>
                      <a:pt x="8" y="22"/>
                      <a:pt x="8" y="22"/>
                    </a:cubicBezTo>
                    <a:cubicBezTo>
                      <a:pt x="8" y="22"/>
                      <a:pt x="8" y="22"/>
                      <a:pt x="8" y="22"/>
                    </a:cubicBezTo>
                    <a:cubicBezTo>
                      <a:pt x="8" y="22"/>
                      <a:pt x="8" y="22"/>
                      <a:pt x="8" y="22"/>
                    </a:cubicBezTo>
                    <a:cubicBezTo>
                      <a:pt x="9" y="27"/>
                      <a:pt x="6" y="10"/>
                      <a:pt x="11" y="34"/>
                    </a:cubicBezTo>
                    <a:cubicBezTo>
                      <a:pt x="11" y="34"/>
                      <a:pt x="11" y="34"/>
                      <a:pt x="11" y="34"/>
                    </a:cubicBezTo>
                    <a:cubicBezTo>
                      <a:pt x="11" y="34"/>
                      <a:pt x="11" y="34"/>
                      <a:pt x="11" y="34"/>
                    </a:cubicBezTo>
                    <a:cubicBezTo>
                      <a:pt x="11" y="34"/>
                      <a:pt x="11" y="34"/>
                      <a:pt x="11" y="34"/>
                    </a:cubicBezTo>
                    <a:cubicBezTo>
                      <a:pt x="13" y="35"/>
                      <a:pt x="13" y="35"/>
                      <a:pt x="13" y="35"/>
                    </a:cubicBezTo>
                    <a:cubicBezTo>
                      <a:pt x="19" y="37"/>
                      <a:pt x="19" y="37"/>
                      <a:pt x="19" y="37"/>
                    </a:cubicBezTo>
                    <a:cubicBezTo>
                      <a:pt x="14" y="39"/>
                      <a:pt x="8" y="42"/>
                      <a:pt x="5" y="49"/>
                    </a:cubicBezTo>
                    <a:cubicBezTo>
                      <a:pt x="0" y="59"/>
                      <a:pt x="5" y="66"/>
                      <a:pt x="8" y="72"/>
                    </a:cubicBezTo>
                    <a:cubicBezTo>
                      <a:pt x="10" y="75"/>
                      <a:pt x="12" y="79"/>
                      <a:pt x="13" y="82"/>
                    </a:cubicBezTo>
                    <a:cubicBezTo>
                      <a:pt x="14" y="88"/>
                      <a:pt x="12" y="96"/>
                      <a:pt x="10" y="101"/>
                    </a:cubicBezTo>
                    <a:cubicBezTo>
                      <a:pt x="8" y="102"/>
                      <a:pt x="7" y="103"/>
                      <a:pt x="5" y="104"/>
                    </a:cubicBezTo>
                    <a:cubicBezTo>
                      <a:pt x="2" y="106"/>
                      <a:pt x="1" y="109"/>
                      <a:pt x="2" y="110"/>
                    </a:cubicBezTo>
                    <a:cubicBezTo>
                      <a:pt x="2" y="111"/>
                      <a:pt x="2" y="114"/>
                      <a:pt x="6" y="115"/>
                    </a:cubicBezTo>
                    <a:cubicBezTo>
                      <a:pt x="6" y="115"/>
                      <a:pt x="7" y="115"/>
                      <a:pt x="8" y="115"/>
                    </a:cubicBezTo>
                    <a:cubicBezTo>
                      <a:pt x="10" y="115"/>
                      <a:pt x="11" y="115"/>
                      <a:pt x="13" y="113"/>
                    </a:cubicBezTo>
                    <a:cubicBezTo>
                      <a:pt x="14" y="112"/>
                      <a:pt x="15" y="111"/>
                      <a:pt x="16" y="109"/>
                    </a:cubicBezTo>
                    <a:cubicBezTo>
                      <a:pt x="21" y="108"/>
                      <a:pt x="27" y="109"/>
                      <a:pt x="33" y="112"/>
                    </a:cubicBezTo>
                    <a:cubicBezTo>
                      <a:pt x="35" y="113"/>
                      <a:pt x="38" y="113"/>
                      <a:pt x="39" y="111"/>
                    </a:cubicBezTo>
                    <a:cubicBezTo>
                      <a:pt x="40" y="109"/>
                      <a:pt x="39" y="106"/>
                      <a:pt x="37" y="105"/>
                    </a:cubicBezTo>
                    <a:cubicBezTo>
                      <a:pt x="32" y="101"/>
                      <a:pt x="25" y="100"/>
                      <a:pt x="20" y="100"/>
                    </a:cubicBezTo>
                    <a:cubicBezTo>
                      <a:pt x="22" y="93"/>
                      <a:pt x="22" y="86"/>
                      <a:pt x="21" y="81"/>
                    </a:cubicBezTo>
                    <a:cubicBezTo>
                      <a:pt x="21" y="76"/>
                      <a:pt x="18" y="71"/>
                      <a:pt x="16" y="67"/>
                    </a:cubicBezTo>
                    <a:cubicBezTo>
                      <a:pt x="12" y="61"/>
                      <a:pt x="10" y="58"/>
                      <a:pt x="12" y="53"/>
                    </a:cubicBezTo>
                    <a:cubicBezTo>
                      <a:pt x="15" y="47"/>
                      <a:pt x="21" y="45"/>
                      <a:pt x="25" y="45"/>
                    </a:cubicBezTo>
                    <a:cubicBezTo>
                      <a:pt x="25" y="50"/>
                      <a:pt x="24" y="54"/>
                      <a:pt x="24" y="59"/>
                    </a:cubicBezTo>
                    <a:cubicBezTo>
                      <a:pt x="24" y="59"/>
                      <a:pt x="24" y="59"/>
                      <a:pt x="24" y="59"/>
                    </a:cubicBezTo>
                    <a:cubicBezTo>
                      <a:pt x="27" y="59"/>
                      <a:pt x="29" y="59"/>
                      <a:pt x="32" y="60"/>
                    </a:cubicBezTo>
                    <a:cubicBezTo>
                      <a:pt x="39" y="79"/>
                      <a:pt x="46" y="98"/>
                      <a:pt x="53" y="117"/>
                    </a:cubicBezTo>
                    <a:cubicBezTo>
                      <a:pt x="67" y="113"/>
                      <a:pt x="67" y="113"/>
                      <a:pt x="67" y="113"/>
                    </a:cubicBezTo>
                    <a:cubicBezTo>
                      <a:pt x="64" y="100"/>
                      <a:pt x="56" y="78"/>
                      <a:pt x="51" y="65"/>
                    </a:cubicBezTo>
                    <a:cubicBezTo>
                      <a:pt x="57" y="70"/>
                      <a:pt x="64" y="74"/>
                      <a:pt x="65" y="78"/>
                    </a:cubicBezTo>
                    <a:cubicBezTo>
                      <a:pt x="82" y="107"/>
                      <a:pt x="82" y="107"/>
                      <a:pt x="82" y="107"/>
                    </a:cubicBezTo>
                    <a:cubicBezTo>
                      <a:pt x="95" y="100"/>
                      <a:pt x="95" y="100"/>
                      <a:pt x="95" y="100"/>
                    </a:cubicBezTo>
                    <a:cubicBezTo>
                      <a:pt x="88" y="89"/>
                      <a:pt x="84" y="77"/>
                      <a:pt x="73" y="61"/>
                    </a:cubicBezTo>
                    <a:cubicBezTo>
                      <a:pt x="67" y="56"/>
                      <a:pt x="62" y="52"/>
                      <a:pt x="58" y="49"/>
                    </a:cubicBezTo>
                    <a:cubicBezTo>
                      <a:pt x="58" y="48"/>
                      <a:pt x="58" y="46"/>
                      <a:pt x="58" y="45"/>
                    </a:cubicBezTo>
                    <a:cubicBezTo>
                      <a:pt x="80" y="45"/>
                      <a:pt x="80" y="45"/>
                      <a:pt x="80" y="45"/>
                    </a:cubicBezTo>
                    <a:cubicBezTo>
                      <a:pt x="81" y="46"/>
                      <a:pt x="82" y="46"/>
                      <a:pt x="83" y="47"/>
                    </a:cubicBezTo>
                    <a:cubicBezTo>
                      <a:pt x="83" y="46"/>
                      <a:pt x="84" y="46"/>
                      <a:pt x="84" y="45"/>
                    </a:cubicBezTo>
                    <a:cubicBezTo>
                      <a:pt x="204" y="45"/>
                      <a:pt x="204" y="45"/>
                      <a:pt x="204" y="45"/>
                    </a:cubicBezTo>
                    <a:cubicBezTo>
                      <a:pt x="206" y="45"/>
                      <a:pt x="208" y="43"/>
                      <a:pt x="208" y="41"/>
                    </a:cubicBezTo>
                    <a:cubicBezTo>
                      <a:pt x="208" y="41"/>
                      <a:pt x="208" y="40"/>
                      <a:pt x="208" y="40"/>
                    </a:cubicBezTo>
                    <a:cubicBezTo>
                      <a:pt x="210" y="40"/>
                      <a:pt x="211" y="38"/>
                      <a:pt x="211" y="36"/>
                    </a:cubicBezTo>
                    <a:cubicBezTo>
                      <a:pt x="211" y="34"/>
                      <a:pt x="209" y="32"/>
                      <a:pt x="207" y="32"/>
                    </a:cubicBezTo>
                    <a:close/>
                    <a:moveTo>
                      <a:pt x="57" y="37"/>
                    </a:moveTo>
                    <a:cubicBezTo>
                      <a:pt x="57" y="34"/>
                      <a:pt x="57" y="31"/>
                      <a:pt x="57" y="29"/>
                    </a:cubicBezTo>
                    <a:cubicBezTo>
                      <a:pt x="59" y="33"/>
                      <a:pt x="59" y="33"/>
                      <a:pt x="59" y="33"/>
                    </a:cubicBezTo>
                    <a:cubicBezTo>
                      <a:pt x="61" y="34"/>
                      <a:pt x="62" y="36"/>
                      <a:pt x="64" y="37"/>
                    </a:cubicBezTo>
                    <a:lnTo>
                      <a:pt x="57" y="3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
        <p:nvSpPr>
          <p:cNvPr id="41" name="矩形 40">
            <a:extLst>
              <a:ext uri="{FF2B5EF4-FFF2-40B4-BE49-F238E27FC236}">
                <a16:creationId xmlns:a16="http://schemas.microsoft.com/office/drawing/2014/main" id="{9B3BB1E8-AA19-42B5-9BD0-0D51BCF3AF99}"/>
              </a:ext>
            </a:extLst>
          </p:cNvPr>
          <p:cNvSpPr/>
          <p:nvPr/>
        </p:nvSpPr>
        <p:spPr>
          <a:xfrm>
            <a:off x="6992889" y="1379728"/>
            <a:ext cx="4315610" cy="2554545"/>
          </a:xfrm>
          <a:prstGeom prst="rect">
            <a:avLst/>
          </a:prstGeom>
        </p:spPr>
        <p:txBody>
          <a:bodyPr wrap="square">
            <a:spAutoFit/>
          </a:bodyPr>
          <a:lstStyle/>
          <a:p>
            <a:r>
              <a:rPr lang="zh-CN" altLang="zh-CN" sz="2000" b="1" dirty="0">
                <a:solidFill>
                  <a:srgbClr val="05B7B6"/>
                </a:solidFill>
              </a:rPr>
              <a:t>在科技推动变革的全新时代背景下，无论传统巨头还是新兴主体，都应有应势而谋，顺应时代发展趋势，做好技术沉淀，在观念上、思维上、方式上要敢于突破、大胆创新，要以海纳百川之胸怀拥抱保险科技时代的到来，只有如此方能在错综复杂的竞争环境中立于不败之地。</a:t>
            </a:r>
          </a:p>
        </p:txBody>
      </p:sp>
      <p:cxnSp>
        <p:nvCxnSpPr>
          <p:cNvPr id="42" name="Straight Connector 43">
            <a:extLst>
              <a:ext uri="{FF2B5EF4-FFF2-40B4-BE49-F238E27FC236}">
                <a16:creationId xmlns:a16="http://schemas.microsoft.com/office/drawing/2014/main" id="{F83A14AF-78C7-4CF9-B7E0-5CC0E3E8D1CF}"/>
              </a:ext>
            </a:extLst>
          </p:cNvPr>
          <p:cNvCxnSpPr>
            <a:cxnSpLocks/>
          </p:cNvCxnSpPr>
          <p:nvPr/>
        </p:nvCxnSpPr>
        <p:spPr>
          <a:xfrm flipH="1">
            <a:off x="7025866" y="4127710"/>
            <a:ext cx="4282633" cy="0"/>
          </a:xfrm>
          <a:prstGeom prst="line">
            <a:avLst/>
          </a:prstGeom>
          <a:ln>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796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0F0FD253-8995-498E-A5B9-CFA55F782D30}"/>
              </a:ext>
            </a:extLst>
          </p:cNvPr>
          <p:cNvSpPr txBox="1">
            <a:spLocks noChangeArrowheads="1"/>
          </p:cNvSpPr>
          <p:nvPr/>
        </p:nvSpPr>
        <p:spPr bwMode="auto">
          <a:xfrm>
            <a:off x="-12196" y="2056881"/>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家用电脑发展年</a:t>
            </a:r>
            <a:endParaRPr lang="en-CA" sz="4267" b="1" spc="-200" dirty="0">
              <a:solidFill>
                <a:schemeClr val="bg1"/>
              </a:solidFill>
              <a:latin typeface="Open Sans" pitchFamily="34" charset="0"/>
              <a:ea typeface="Open Sans" pitchFamily="34" charset="0"/>
              <a:cs typeface="Open Sans" pitchFamily="34" charset="0"/>
            </a:endParaRPr>
          </a:p>
        </p:txBody>
      </p:sp>
      <p:sp>
        <p:nvSpPr>
          <p:cNvPr id="6" name="Text Box 7">
            <a:extLst>
              <a:ext uri="{FF2B5EF4-FFF2-40B4-BE49-F238E27FC236}">
                <a16:creationId xmlns:a16="http://schemas.microsoft.com/office/drawing/2014/main" id="{FD6BEF52-44D2-4777-A970-8DACDB14A87F}"/>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en-CA" sz="4267" b="1" spc="-200" dirty="0">
                <a:solidFill>
                  <a:schemeClr val="bg1"/>
                </a:solidFill>
                <a:latin typeface="Open Sans" pitchFamily="34" charset="0"/>
                <a:ea typeface="Open Sans" pitchFamily="34" charset="0"/>
                <a:cs typeface="Open Sans" pitchFamily="34" charset="0"/>
              </a:rPr>
              <a:t>1996 </a:t>
            </a:r>
            <a:r>
              <a:rPr lang="zh-CN" altLang="en-US" sz="4267" b="1" spc="-200" dirty="0">
                <a:solidFill>
                  <a:schemeClr val="bg1"/>
                </a:solidFill>
                <a:latin typeface="Open Sans" pitchFamily="34" charset="0"/>
                <a:ea typeface="Open Sans" pitchFamily="34" charset="0"/>
                <a:cs typeface="Open Sans" pitchFamily="34" charset="0"/>
              </a:rPr>
              <a:t>年发生了什么？</a:t>
            </a:r>
            <a:endParaRPr lang="en-CA" sz="4267" b="1" spc="-200" dirty="0">
              <a:solidFill>
                <a:schemeClr val="bg1"/>
              </a:solidFill>
              <a:latin typeface="Open Sans" pitchFamily="34" charset="0"/>
              <a:ea typeface="Open Sans" pitchFamily="34" charset="0"/>
              <a:cs typeface="Open Sans" pitchFamily="34" charset="0"/>
            </a:endParaRPr>
          </a:p>
        </p:txBody>
      </p:sp>
      <p:sp>
        <p:nvSpPr>
          <p:cNvPr id="7" name="Text Box 7">
            <a:extLst>
              <a:ext uri="{FF2B5EF4-FFF2-40B4-BE49-F238E27FC236}">
                <a16:creationId xmlns:a16="http://schemas.microsoft.com/office/drawing/2014/main" id="{2F6F82AD-23CA-4C99-889B-F608F395CFDE}"/>
              </a:ext>
            </a:extLst>
          </p:cNvPr>
          <p:cNvSpPr txBox="1">
            <a:spLocks noChangeArrowheads="1"/>
          </p:cNvSpPr>
          <p:nvPr/>
        </p:nvSpPr>
        <p:spPr bwMode="auto">
          <a:xfrm>
            <a:off x="738423" y="1357948"/>
            <a:ext cx="10725541" cy="307777"/>
          </a:xfrm>
          <a:prstGeom prst="rect">
            <a:avLst/>
          </a:prstGeom>
          <a:noFill/>
          <a:ln w="9525">
            <a:noFill/>
            <a:miter lim="800000"/>
            <a:headEnd/>
            <a:tailEnd/>
          </a:ln>
        </p:spPr>
        <p:txBody>
          <a:bodyPr wrap="square" lIns="60960" tIns="30480" rIns="60960" bIns="30480" anchor="ctr">
            <a:spAutoFit/>
          </a:bodyPr>
          <a:lstStyle/>
          <a:p>
            <a:pPr algn="ctr" defTabSz="1450940"/>
            <a:r>
              <a:rPr lang="zh-CN" altLang="en-US" sz="1600" dirty="0">
                <a:solidFill>
                  <a:schemeClr val="bg1"/>
                </a:solidFill>
                <a:latin typeface="Open Sans Semibold" pitchFamily="34" charset="0"/>
                <a:ea typeface="Open Sans Semibold" pitchFamily="34" charset="0"/>
                <a:cs typeface="Open Sans Semibold" pitchFamily="34" charset="0"/>
              </a:rPr>
              <a:t>计算机价格降低，逐步平民化</a:t>
            </a:r>
          </a:p>
        </p:txBody>
      </p:sp>
      <p:pic>
        <p:nvPicPr>
          <p:cNvPr id="8" name="图片 7">
            <a:extLst>
              <a:ext uri="{FF2B5EF4-FFF2-40B4-BE49-F238E27FC236}">
                <a16:creationId xmlns:a16="http://schemas.microsoft.com/office/drawing/2014/main" id="{AF693566-51F9-4B13-BBD0-92329D4BE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618" y="3127947"/>
            <a:ext cx="3810000" cy="2809875"/>
          </a:xfrm>
          <a:prstGeom prst="rect">
            <a:avLst/>
          </a:prstGeom>
        </p:spPr>
      </p:pic>
      <p:pic>
        <p:nvPicPr>
          <p:cNvPr id="10" name="图片 9">
            <a:extLst>
              <a:ext uri="{FF2B5EF4-FFF2-40B4-BE49-F238E27FC236}">
                <a16:creationId xmlns:a16="http://schemas.microsoft.com/office/drawing/2014/main" id="{949CC771-980A-44A7-817A-D9AB2F865CDA}"/>
              </a:ext>
            </a:extLst>
          </p:cNvPr>
          <p:cNvPicPr>
            <a:picLocks noChangeAspect="1"/>
          </p:cNvPicPr>
          <p:nvPr/>
        </p:nvPicPr>
        <p:blipFill rotWithShape="1">
          <a:blip r:embed="rId4">
            <a:extLst>
              <a:ext uri="{28A0092B-C50C-407E-A947-70E740481C1C}">
                <a14:useLocalDpi xmlns:a14="http://schemas.microsoft.com/office/drawing/2010/main" val="0"/>
              </a:ext>
            </a:extLst>
          </a:blip>
          <a:srcRect t="6052" b="16174"/>
          <a:stretch/>
        </p:blipFill>
        <p:spPr>
          <a:xfrm>
            <a:off x="1627980" y="4761962"/>
            <a:ext cx="3302412" cy="1476179"/>
          </a:xfrm>
          <a:prstGeom prst="rect">
            <a:avLst/>
          </a:prstGeom>
        </p:spPr>
      </p:pic>
      <p:pic>
        <p:nvPicPr>
          <p:cNvPr id="12" name="图片 11">
            <a:extLst>
              <a:ext uri="{FF2B5EF4-FFF2-40B4-BE49-F238E27FC236}">
                <a16:creationId xmlns:a16="http://schemas.microsoft.com/office/drawing/2014/main" id="{11AFC7EE-3103-4213-9A6E-C8C94DF2D3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27980" y="3077160"/>
            <a:ext cx="3302412" cy="1476179"/>
          </a:xfrm>
          <a:prstGeom prst="rect">
            <a:avLst/>
          </a:prstGeom>
        </p:spPr>
      </p:pic>
    </p:spTree>
    <p:extLst>
      <p:ext uri="{BB962C8B-B14F-4D97-AF65-F5344CB8AC3E}">
        <p14:creationId xmlns:p14="http://schemas.microsoft.com/office/powerpoint/2010/main" val="2623382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B602E090-8608-47C6-B326-F271129DCD4F}"/>
              </a:ext>
            </a:extLst>
          </p:cNvPr>
          <p:cNvSpPr/>
          <p:nvPr/>
        </p:nvSpPr>
        <p:spPr>
          <a:xfrm>
            <a:off x="5094852" y="2114980"/>
            <a:ext cx="2002971" cy="53213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Open Sans" pitchFamily="34" charset="0"/>
                <a:ea typeface="Open Sans" pitchFamily="34" charset="0"/>
                <a:cs typeface="Open Sans" pitchFamily="34" charset="0"/>
              </a:rPr>
              <a:t>计算机用户数量</a:t>
            </a:r>
            <a:endParaRPr lang="en-US" sz="1600" b="1" dirty="0">
              <a:solidFill>
                <a:schemeClr val="bg1"/>
              </a:solidFill>
              <a:latin typeface="Open Sans" pitchFamily="34" charset="0"/>
              <a:ea typeface="Open Sans" pitchFamily="34" charset="0"/>
              <a:cs typeface="Open Sans" pitchFamily="34" charset="0"/>
            </a:endParaRPr>
          </a:p>
        </p:txBody>
      </p:sp>
      <p:sp>
        <p:nvSpPr>
          <p:cNvPr id="23" name="Rectangle 25">
            <a:extLst>
              <a:ext uri="{FF2B5EF4-FFF2-40B4-BE49-F238E27FC236}">
                <a16:creationId xmlns:a16="http://schemas.microsoft.com/office/drawing/2014/main" id="{977E5F33-12A0-40E4-9D97-5F4D6480303C}"/>
              </a:ext>
            </a:extLst>
          </p:cNvPr>
          <p:cNvSpPr/>
          <p:nvPr/>
        </p:nvSpPr>
        <p:spPr>
          <a:xfrm>
            <a:off x="5094852" y="2964695"/>
            <a:ext cx="2002971" cy="53213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Open Sans" pitchFamily="34" charset="0"/>
                <a:ea typeface="Open Sans" pitchFamily="34" charset="0"/>
                <a:cs typeface="Open Sans" pitchFamily="34" charset="0"/>
              </a:rPr>
              <a:t>联网计算机台数</a:t>
            </a:r>
            <a:endParaRPr lang="en-US" sz="1600" b="1" dirty="0">
              <a:solidFill>
                <a:schemeClr val="bg1"/>
              </a:solidFill>
              <a:latin typeface="Open Sans" pitchFamily="34" charset="0"/>
              <a:ea typeface="Open Sans" pitchFamily="34" charset="0"/>
              <a:cs typeface="Open Sans" pitchFamily="34" charset="0"/>
            </a:endParaRPr>
          </a:p>
        </p:txBody>
      </p:sp>
      <p:sp>
        <p:nvSpPr>
          <p:cNvPr id="44" name="Rectangle 47">
            <a:extLst>
              <a:ext uri="{FF2B5EF4-FFF2-40B4-BE49-F238E27FC236}">
                <a16:creationId xmlns:a16="http://schemas.microsoft.com/office/drawing/2014/main" id="{6413A298-3664-4CC6-86F6-488EA70F1D19}"/>
              </a:ext>
            </a:extLst>
          </p:cNvPr>
          <p:cNvSpPr/>
          <p:nvPr/>
        </p:nvSpPr>
        <p:spPr>
          <a:xfrm>
            <a:off x="5109028" y="3830258"/>
            <a:ext cx="2002971" cy="53213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Open Sans" pitchFamily="34" charset="0"/>
                <a:ea typeface="Open Sans" pitchFamily="34" charset="0"/>
                <a:cs typeface="Open Sans" pitchFamily="34" charset="0"/>
              </a:rPr>
              <a:t>电脑价格</a:t>
            </a:r>
            <a:endParaRPr lang="en-US" sz="1600" b="1" dirty="0">
              <a:solidFill>
                <a:schemeClr val="bg1"/>
              </a:solidFill>
              <a:latin typeface="Open Sans" pitchFamily="34" charset="0"/>
              <a:ea typeface="Open Sans" pitchFamily="34" charset="0"/>
              <a:cs typeface="Open Sans" pitchFamily="34" charset="0"/>
            </a:endParaRPr>
          </a:p>
        </p:txBody>
      </p:sp>
      <p:sp>
        <p:nvSpPr>
          <p:cNvPr id="65" name="Rectangle 69">
            <a:extLst>
              <a:ext uri="{FF2B5EF4-FFF2-40B4-BE49-F238E27FC236}">
                <a16:creationId xmlns:a16="http://schemas.microsoft.com/office/drawing/2014/main" id="{E86630BA-69A4-4A10-A045-3B3A6245774F}"/>
              </a:ext>
            </a:extLst>
          </p:cNvPr>
          <p:cNvSpPr/>
          <p:nvPr/>
        </p:nvSpPr>
        <p:spPr>
          <a:xfrm>
            <a:off x="5109028" y="4713215"/>
            <a:ext cx="2002971" cy="53213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Open Sans" pitchFamily="34" charset="0"/>
                <a:ea typeface="Open Sans" pitchFamily="34" charset="0"/>
                <a:cs typeface="Open Sans" pitchFamily="34" charset="0"/>
              </a:rPr>
              <a:t>城镇居民人均可支配收入</a:t>
            </a:r>
            <a:endParaRPr lang="en-US" altLang="zh-CN" sz="1600" b="1" dirty="0">
              <a:solidFill>
                <a:schemeClr val="bg1"/>
              </a:solidFill>
              <a:latin typeface="Open Sans" pitchFamily="34" charset="0"/>
              <a:ea typeface="Open Sans" pitchFamily="34" charset="0"/>
              <a:cs typeface="Open Sans" pitchFamily="34" charset="0"/>
            </a:endParaRPr>
          </a:p>
        </p:txBody>
      </p:sp>
      <p:sp>
        <p:nvSpPr>
          <p:cNvPr id="86" name="Rectangle 92">
            <a:extLst>
              <a:ext uri="{FF2B5EF4-FFF2-40B4-BE49-F238E27FC236}">
                <a16:creationId xmlns:a16="http://schemas.microsoft.com/office/drawing/2014/main" id="{B9795BDD-547E-451B-BEC0-101A1CDCE2E6}"/>
              </a:ext>
            </a:extLst>
          </p:cNvPr>
          <p:cNvSpPr/>
          <p:nvPr/>
        </p:nvSpPr>
        <p:spPr>
          <a:xfrm>
            <a:off x="5109028" y="5598587"/>
            <a:ext cx="2002971" cy="53213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Open Sans" pitchFamily="34" charset="0"/>
                <a:ea typeface="Open Sans" pitchFamily="34" charset="0"/>
                <a:cs typeface="Open Sans" pitchFamily="34" charset="0"/>
              </a:rPr>
              <a:t>农村居民人均纯收入</a:t>
            </a:r>
            <a:endParaRPr lang="en-US" sz="1600" b="1" dirty="0">
              <a:solidFill>
                <a:schemeClr val="bg1"/>
              </a:solidFill>
              <a:latin typeface="Open Sans" pitchFamily="34" charset="0"/>
              <a:ea typeface="Open Sans" pitchFamily="34" charset="0"/>
              <a:cs typeface="Open Sans" pitchFamily="34" charset="0"/>
            </a:endParaRPr>
          </a:p>
        </p:txBody>
      </p:sp>
      <p:grpSp>
        <p:nvGrpSpPr>
          <p:cNvPr id="107" name="Group 114">
            <a:extLst>
              <a:ext uri="{FF2B5EF4-FFF2-40B4-BE49-F238E27FC236}">
                <a16:creationId xmlns:a16="http://schemas.microsoft.com/office/drawing/2014/main" id="{DCD743FF-A3D1-4B0F-A559-88A98685C547}"/>
              </a:ext>
            </a:extLst>
          </p:cNvPr>
          <p:cNvGrpSpPr/>
          <p:nvPr/>
        </p:nvGrpSpPr>
        <p:grpSpPr>
          <a:xfrm rot="5400000">
            <a:off x="7327228" y="1853503"/>
            <a:ext cx="891034" cy="1022664"/>
            <a:chOff x="914400" y="1257300"/>
            <a:chExt cx="838200" cy="962025"/>
          </a:xfrm>
          <a:solidFill>
            <a:srgbClr val="45C1A4"/>
          </a:solidFill>
        </p:grpSpPr>
        <p:sp>
          <p:nvSpPr>
            <p:cNvPr id="108" name="Oval 115">
              <a:extLst>
                <a:ext uri="{FF2B5EF4-FFF2-40B4-BE49-F238E27FC236}">
                  <a16:creationId xmlns:a16="http://schemas.microsoft.com/office/drawing/2014/main" id="{7D17ABDB-E3C8-47FE-8414-322F44BB2531}"/>
                </a:ext>
              </a:extLst>
            </p:cNvPr>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9" name="Isosceles Triangle 116">
              <a:extLst>
                <a:ext uri="{FF2B5EF4-FFF2-40B4-BE49-F238E27FC236}">
                  <a16:creationId xmlns:a16="http://schemas.microsoft.com/office/drawing/2014/main" id="{7BFB3C14-6AA2-4472-8208-F5BA81CB6CDA}"/>
                </a:ext>
              </a:extLst>
            </p:cNvPr>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10" name="Text Box 10">
            <a:extLst>
              <a:ext uri="{FF2B5EF4-FFF2-40B4-BE49-F238E27FC236}">
                <a16:creationId xmlns:a16="http://schemas.microsoft.com/office/drawing/2014/main" id="{84A6F377-0391-4099-955D-75FFDCF582BB}"/>
              </a:ext>
            </a:extLst>
          </p:cNvPr>
          <p:cNvSpPr txBox="1">
            <a:spLocks noChangeArrowheads="1"/>
          </p:cNvSpPr>
          <p:nvPr/>
        </p:nvSpPr>
        <p:spPr bwMode="auto">
          <a:xfrm>
            <a:off x="7177495" y="2023418"/>
            <a:ext cx="1290340" cy="636200"/>
          </a:xfrm>
          <a:prstGeom prst="rect">
            <a:avLst/>
          </a:prstGeom>
          <a:noFill/>
          <a:ln w="9525">
            <a:noFill/>
            <a:miter lim="800000"/>
            <a:headEnd/>
            <a:tailEnd/>
          </a:ln>
        </p:spPr>
        <p:txBody>
          <a:bodyPr wrap="square" lIns="60960" tIns="30480" rIns="60960" bIns="30480">
            <a:spAutoFit/>
          </a:bodyPr>
          <a:lstStyle/>
          <a:p>
            <a:pPr algn="ctr" defTabSz="1450940"/>
            <a:r>
              <a:rPr lang="en-US" sz="1867" b="1" dirty="0">
                <a:solidFill>
                  <a:schemeClr val="bg1"/>
                </a:solidFill>
                <a:latin typeface="Open Sans" pitchFamily="34" charset="0"/>
                <a:ea typeface="Open Sans" pitchFamily="34" charset="0"/>
                <a:cs typeface="Open Sans" pitchFamily="34" charset="0"/>
              </a:rPr>
              <a:t>6710</a:t>
            </a:r>
          </a:p>
          <a:p>
            <a:pPr algn="ctr" defTabSz="1450940"/>
            <a:r>
              <a:rPr lang="zh-CN" altLang="en-US" sz="1867" b="1" dirty="0">
                <a:solidFill>
                  <a:schemeClr val="bg1"/>
                </a:solidFill>
                <a:latin typeface="Open Sans" pitchFamily="34" charset="0"/>
                <a:ea typeface="Open Sans" pitchFamily="34" charset="0"/>
                <a:cs typeface="Open Sans" pitchFamily="34" charset="0"/>
              </a:rPr>
              <a:t>万台</a:t>
            </a:r>
            <a:endParaRPr lang="en-US" sz="1400" dirty="0">
              <a:solidFill>
                <a:schemeClr val="bg1"/>
              </a:solidFill>
              <a:latin typeface="Open Sans" pitchFamily="34" charset="0"/>
              <a:ea typeface="Open Sans" pitchFamily="34" charset="0"/>
              <a:cs typeface="Open Sans" pitchFamily="34" charset="0"/>
            </a:endParaRPr>
          </a:p>
        </p:txBody>
      </p:sp>
      <p:grpSp>
        <p:nvGrpSpPr>
          <p:cNvPr id="111" name="Group 119">
            <a:extLst>
              <a:ext uri="{FF2B5EF4-FFF2-40B4-BE49-F238E27FC236}">
                <a16:creationId xmlns:a16="http://schemas.microsoft.com/office/drawing/2014/main" id="{D5A2ADB0-DB56-4302-BF75-6834AB59F13B}"/>
              </a:ext>
            </a:extLst>
          </p:cNvPr>
          <p:cNvGrpSpPr/>
          <p:nvPr/>
        </p:nvGrpSpPr>
        <p:grpSpPr>
          <a:xfrm rot="5400000">
            <a:off x="8083233" y="2578680"/>
            <a:ext cx="1177366" cy="1351296"/>
            <a:chOff x="914400" y="1257300"/>
            <a:chExt cx="838200" cy="962025"/>
          </a:xfrm>
          <a:solidFill>
            <a:srgbClr val="45C1A4"/>
          </a:solidFill>
        </p:grpSpPr>
        <p:sp>
          <p:nvSpPr>
            <p:cNvPr id="112" name="Oval 120">
              <a:extLst>
                <a:ext uri="{FF2B5EF4-FFF2-40B4-BE49-F238E27FC236}">
                  <a16:creationId xmlns:a16="http://schemas.microsoft.com/office/drawing/2014/main" id="{BC3B0C19-1B82-4284-BE91-FED5C886AB6C}"/>
                </a:ext>
              </a:extLst>
            </p:cNvPr>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3" name="Isosceles Triangle 121">
              <a:extLst>
                <a:ext uri="{FF2B5EF4-FFF2-40B4-BE49-F238E27FC236}">
                  <a16:creationId xmlns:a16="http://schemas.microsoft.com/office/drawing/2014/main" id="{AE9A0CF1-7D91-4BFB-9557-1BF97FADA00C}"/>
                </a:ext>
              </a:extLst>
            </p:cNvPr>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14" name="Text Box 10">
            <a:extLst>
              <a:ext uri="{FF2B5EF4-FFF2-40B4-BE49-F238E27FC236}">
                <a16:creationId xmlns:a16="http://schemas.microsoft.com/office/drawing/2014/main" id="{AD4811FF-AE8D-4195-ACDA-A3396A0FD26C}"/>
              </a:ext>
            </a:extLst>
          </p:cNvPr>
          <p:cNvSpPr txBox="1">
            <a:spLocks noChangeArrowheads="1"/>
          </p:cNvSpPr>
          <p:nvPr/>
        </p:nvSpPr>
        <p:spPr bwMode="auto">
          <a:xfrm>
            <a:off x="7971248" y="3083401"/>
            <a:ext cx="1575266" cy="348878"/>
          </a:xfrm>
          <a:prstGeom prst="rect">
            <a:avLst/>
          </a:prstGeom>
          <a:noFill/>
          <a:ln w="9525">
            <a:noFill/>
            <a:miter lim="800000"/>
            <a:headEnd/>
            <a:tailEnd/>
          </a:ln>
        </p:spPr>
        <p:txBody>
          <a:bodyPr wrap="square" lIns="60960" tIns="30480" rIns="60960" bIns="30480">
            <a:spAutoFit/>
          </a:bodyPr>
          <a:lstStyle/>
          <a:p>
            <a:pPr algn="ctr" defTabSz="1450940"/>
            <a:r>
              <a:rPr lang="en-US" sz="1867" b="1" dirty="0">
                <a:solidFill>
                  <a:schemeClr val="bg1"/>
                </a:solidFill>
                <a:latin typeface="Open Sans" pitchFamily="34" charset="0"/>
                <a:ea typeface="Open Sans" pitchFamily="34" charset="0"/>
                <a:cs typeface="Open Sans" pitchFamily="34" charset="0"/>
              </a:rPr>
              <a:t>5940</a:t>
            </a:r>
            <a:r>
              <a:rPr lang="zh-CN" altLang="en-US" sz="1867" b="1" dirty="0">
                <a:solidFill>
                  <a:schemeClr val="bg1"/>
                </a:solidFill>
                <a:latin typeface="Open Sans" pitchFamily="34" charset="0"/>
                <a:ea typeface="Open Sans" pitchFamily="34" charset="0"/>
                <a:cs typeface="Open Sans" pitchFamily="34" charset="0"/>
              </a:rPr>
              <a:t>万台</a:t>
            </a:r>
            <a:endParaRPr lang="en-US" sz="1400" dirty="0">
              <a:solidFill>
                <a:schemeClr val="bg1"/>
              </a:solidFill>
              <a:latin typeface="Open Sans" pitchFamily="34" charset="0"/>
              <a:ea typeface="Open Sans" pitchFamily="34" charset="0"/>
              <a:cs typeface="Open Sans" pitchFamily="34" charset="0"/>
            </a:endParaRPr>
          </a:p>
        </p:txBody>
      </p:sp>
      <p:grpSp>
        <p:nvGrpSpPr>
          <p:cNvPr id="115" name="Group 123">
            <a:extLst>
              <a:ext uri="{FF2B5EF4-FFF2-40B4-BE49-F238E27FC236}">
                <a16:creationId xmlns:a16="http://schemas.microsoft.com/office/drawing/2014/main" id="{AE46F990-7F79-483C-A23A-D3015BD1085F}"/>
              </a:ext>
            </a:extLst>
          </p:cNvPr>
          <p:cNvGrpSpPr/>
          <p:nvPr/>
        </p:nvGrpSpPr>
        <p:grpSpPr>
          <a:xfrm rot="5400000">
            <a:off x="7332135" y="3566608"/>
            <a:ext cx="957462" cy="1098906"/>
            <a:chOff x="914400" y="1257300"/>
            <a:chExt cx="838200" cy="962025"/>
          </a:xfrm>
          <a:solidFill>
            <a:srgbClr val="45C1A4"/>
          </a:solidFill>
        </p:grpSpPr>
        <p:sp>
          <p:nvSpPr>
            <p:cNvPr id="116" name="Oval 124">
              <a:extLst>
                <a:ext uri="{FF2B5EF4-FFF2-40B4-BE49-F238E27FC236}">
                  <a16:creationId xmlns:a16="http://schemas.microsoft.com/office/drawing/2014/main" id="{BE3CCA17-7C18-4CA5-911F-B3C2F058FA20}"/>
                </a:ext>
              </a:extLst>
            </p:cNvPr>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7" name="Isosceles Triangle 125">
              <a:extLst>
                <a:ext uri="{FF2B5EF4-FFF2-40B4-BE49-F238E27FC236}">
                  <a16:creationId xmlns:a16="http://schemas.microsoft.com/office/drawing/2014/main" id="{EB0CECF8-2244-4C1F-9461-D59E2171AEF6}"/>
                </a:ext>
              </a:extLst>
            </p:cNvPr>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18" name="Text Box 10">
            <a:extLst>
              <a:ext uri="{FF2B5EF4-FFF2-40B4-BE49-F238E27FC236}">
                <a16:creationId xmlns:a16="http://schemas.microsoft.com/office/drawing/2014/main" id="{50BABBFE-78F0-4096-A551-0CA78B48EED3}"/>
              </a:ext>
            </a:extLst>
          </p:cNvPr>
          <p:cNvSpPr txBox="1">
            <a:spLocks noChangeArrowheads="1"/>
          </p:cNvSpPr>
          <p:nvPr/>
        </p:nvSpPr>
        <p:spPr bwMode="auto">
          <a:xfrm>
            <a:off x="7365433" y="3941193"/>
            <a:ext cx="1077476" cy="348878"/>
          </a:xfrm>
          <a:prstGeom prst="rect">
            <a:avLst/>
          </a:prstGeom>
          <a:noFill/>
          <a:ln w="9525">
            <a:noFill/>
            <a:miter lim="800000"/>
            <a:headEnd/>
            <a:tailEnd/>
          </a:ln>
        </p:spPr>
        <p:txBody>
          <a:bodyPr wrap="square" lIns="60960" tIns="30480" rIns="60960" bIns="30480">
            <a:spAutoFit/>
          </a:bodyPr>
          <a:lstStyle/>
          <a:p>
            <a:pPr algn="ctr" defTabSz="1450940"/>
            <a:r>
              <a:rPr lang="en-US" altLang="zh-CN" sz="1867" b="1" dirty="0">
                <a:solidFill>
                  <a:schemeClr val="bg1"/>
                </a:solidFill>
                <a:latin typeface="Open Sans" pitchFamily="34" charset="0"/>
                <a:ea typeface="Open Sans" pitchFamily="34" charset="0"/>
                <a:cs typeface="Open Sans" pitchFamily="34" charset="0"/>
              </a:rPr>
              <a:t>&lt;5000</a:t>
            </a:r>
            <a:r>
              <a:rPr lang="zh-CN" altLang="en-US" sz="1867" b="1" dirty="0">
                <a:solidFill>
                  <a:schemeClr val="bg1"/>
                </a:solidFill>
                <a:latin typeface="Open Sans" pitchFamily="34" charset="0"/>
                <a:ea typeface="Open Sans" pitchFamily="34" charset="0"/>
                <a:cs typeface="Open Sans" pitchFamily="34" charset="0"/>
              </a:rPr>
              <a:t>元</a:t>
            </a:r>
            <a:endParaRPr lang="en-US" sz="1400" dirty="0">
              <a:solidFill>
                <a:schemeClr val="bg1"/>
              </a:solidFill>
              <a:latin typeface="Open Sans" pitchFamily="34" charset="0"/>
              <a:ea typeface="Open Sans" pitchFamily="34" charset="0"/>
              <a:cs typeface="Open Sans" pitchFamily="34" charset="0"/>
            </a:endParaRPr>
          </a:p>
        </p:txBody>
      </p:sp>
      <p:grpSp>
        <p:nvGrpSpPr>
          <p:cNvPr id="119" name="Group 127">
            <a:extLst>
              <a:ext uri="{FF2B5EF4-FFF2-40B4-BE49-F238E27FC236}">
                <a16:creationId xmlns:a16="http://schemas.microsoft.com/office/drawing/2014/main" id="{3B411230-73AD-4B9C-A8FF-29541A4C651C}"/>
              </a:ext>
            </a:extLst>
          </p:cNvPr>
          <p:cNvGrpSpPr/>
          <p:nvPr/>
        </p:nvGrpSpPr>
        <p:grpSpPr>
          <a:xfrm rot="5400000">
            <a:off x="8075283" y="4249431"/>
            <a:ext cx="1179840" cy="1354136"/>
            <a:chOff x="914400" y="1257300"/>
            <a:chExt cx="838200" cy="962025"/>
          </a:xfrm>
          <a:solidFill>
            <a:srgbClr val="45C1A4"/>
          </a:solidFill>
        </p:grpSpPr>
        <p:sp>
          <p:nvSpPr>
            <p:cNvPr id="120" name="Oval 128">
              <a:extLst>
                <a:ext uri="{FF2B5EF4-FFF2-40B4-BE49-F238E27FC236}">
                  <a16:creationId xmlns:a16="http://schemas.microsoft.com/office/drawing/2014/main" id="{A322D39C-75C9-4089-8286-9000B0EE4C8C}"/>
                </a:ext>
              </a:extLst>
            </p:cNvPr>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1" name="Isosceles Triangle 129">
              <a:extLst>
                <a:ext uri="{FF2B5EF4-FFF2-40B4-BE49-F238E27FC236}">
                  <a16:creationId xmlns:a16="http://schemas.microsoft.com/office/drawing/2014/main" id="{F0BB66BD-50AF-41C9-A0BA-096FF7299890}"/>
                </a:ext>
              </a:extLst>
            </p:cNvPr>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22" name="Text Box 10">
            <a:extLst>
              <a:ext uri="{FF2B5EF4-FFF2-40B4-BE49-F238E27FC236}">
                <a16:creationId xmlns:a16="http://schemas.microsoft.com/office/drawing/2014/main" id="{A44CF30F-6F94-4D6B-A3EE-7B670016BE8A}"/>
              </a:ext>
            </a:extLst>
          </p:cNvPr>
          <p:cNvSpPr txBox="1">
            <a:spLocks noChangeArrowheads="1"/>
          </p:cNvSpPr>
          <p:nvPr/>
        </p:nvSpPr>
        <p:spPr bwMode="auto">
          <a:xfrm>
            <a:off x="7922927" y="4738547"/>
            <a:ext cx="1578576" cy="348878"/>
          </a:xfrm>
          <a:prstGeom prst="rect">
            <a:avLst/>
          </a:prstGeom>
          <a:noFill/>
          <a:ln w="9525">
            <a:noFill/>
            <a:miter lim="800000"/>
            <a:headEnd/>
            <a:tailEnd/>
          </a:ln>
        </p:spPr>
        <p:txBody>
          <a:bodyPr wrap="square" lIns="60960" tIns="30480" rIns="60960" bIns="30480">
            <a:spAutoFit/>
          </a:bodyPr>
          <a:lstStyle/>
          <a:p>
            <a:pPr algn="ctr" defTabSz="1450940"/>
            <a:r>
              <a:rPr lang="en-US" sz="1867" b="1" dirty="0">
                <a:solidFill>
                  <a:schemeClr val="bg1"/>
                </a:solidFill>
                <a:latin typeface="Open Sans" pitchFamily="34" charset="0"/>
                <a:ea typeface="Open Sans" pitchFamily="34" charset="0"/>
                <a:cs typeface="Open Sans" pitchFamily="34" charset="0"/>
              </a:rPr>
              <a:t>17175</a:t>
            </a:r>
            <a:r>
              <a:rPr lang="zh-CN" altLang="en-US" sz="1867" b="1" dirty="0">
                <a:solidFill>
                  <a:schemeClr val="bg1"/>
                </a:solidFill>
                <a:latin typeface="Open Sans" pitchFamily="34" charset="0"/>
                <a:ea typeface="Open Sans" pitchFamily="34" charset="0"/>
                <a:cs typeface="Open Sans" pitchFamily="34" charset="0"/>
              </a:rPr>
              <a:t>元</a:t>
            </a:r>
            <a:endParaRPr lang="en-US" sz="1400" dirty="0">
              <a:solidFill>
                <a:schemeClr val="bg1"/>
              </a:solidFill>
              <a:latin typeface="Open Sans" pitchFamily="34" charset="0"/>
              <a:ea typeface="Open Sans" pitchFamily="34" charset="0"/>
              <a:cs typeface="Open Sans" pitchFamily="34" charset="0"/>
            </a:endParaRPr>
          </a:p>
        </p:txBody>
      </p:sp>
      <p:grpSp>
        <p:nvGrpSpPr>
          <p:cNvPr id="123" name="Group 131">
            <a:extLst>
              <a:ext uri="{FF2B5EF4-FFF2-40B4-BE49-F238E27FC236}">
                <a16:creationId xmlns:a16="http://schemas.microsoft.com/office/drawing/2014/main" id="{71CD9DE7-3235-4379-A1CC-37BB2E0AE88A}"/>
              </a:ext>
            </a:extLst>
          </p:cNvPr>
          <p:cNvGrpSpPr/>
          <p:nvPr/>
        </p:nvGrpSpPr>
        <p:grpSpPr>
          <a:xfrm rot="5400000">
            <a:off x="7434827" y="5532997"/>
            <a:ext cx="675836" cy="775676"/>
            <a:chOff x="914400" y="1257300"/>
            <a:chExt cx="838200" cy="962025"/>
          </a:xfrm>
          <a:solidFill>
            <a:srgbClr val="45C1A4"/>
          </a:solidFill>
        </p:grpSpPr>
        <p:sp>
          <p:nvSpPr>
            <p:cNvPr id="124" name="Oval 132">
              <a:extLst>
                <a:ext uri="{FF2B5EF4-FFF2-40B4-BE49-F238E27FC236}">
                  <a16:creationId xmlns:a16="http://schemas.microsoft.com/office/drawing/2014/main" id="{8EAD7896-255D-4FB2-8BE6-85729752D94A}"/>
                </a:ext>
              </a:extLst>
            </p:cNvPr>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5" name="Isosceles Triangle 133">
              <a:extLst>
                <a:ext uri="{FF2B5EF4-FFF2-40B4-BE49-F238E27FC236}">
                  <a16:creationId xmlns:a16="http://schemas.microsoft.com/office/drawing/2014/main" id="{D1D2076E-D5C5-45FC-8A75-18B49F3B95C0}"/>
                </a:ext>
              </a:extLst>
            </p:cNvPr>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26" name="Text Box 10">
            <a:extLst>
              <a:ext uri="{FF2B5EF4-FFF2-40B4-BE49-F238E27FC236}">
                <a16:creationId xmlns:a16="http://schemas.microsoft.com/office/drawing/2014/main" id="{E563521F-1484-4E7D-B4A1-0BE2874CC4C6}"/>
              </a:ext>
            </a:extLst>
          </p:cNvPr>
          <p:cNvSpPr txBox="1">
            <a:spLocks noChangeArrowheads="1"/>
          </p:cNvSpPr>
          <p:nvPr/>
        </p:nvSpPr>
        <p:spPr bwMode="auto">
          <a:xfrm>
            <a:off x="7384906" y="5769817"/>
            <a:ext cx="904240" cy="348878"/>
          </a:xfrm>
          <a:prstGeom prst="rect">
            <a:avLst/>
          </a:prstGeom>
          <a:noFill/>
          <a:ln w="9525">
            <a:noFill/>
            <a:miter lim="800000"/>
            <a:headEnd/>
            <a:tailEnd/>
          </a:ln>
        </p:spPr>
        <p:txBody>
          <a:bodyPr wrap="square" lIns="60960" tIns="30480" rIns="60960" bIns="30480">
            <a:spAutoFit/>
          </a:bodyPr>
          <a:lstStyle/>
          <a:p>
            <a:pPr algn="ctr" defTabSz="1450940"/>
            <a:r>
              <a:rPr lang="en-US" sz="1867" b="1" dirty="0">
                <a:solidFill>
                  <a:schemeClr val="bg1"/>
                </a:solidFill>
                <a:latin typeface="Open Sans" pitchFamily="34" charset="0"/>
                <a:ea typeface="Open Sans" pitchFamily="34" charset="0"/>
                <a:cs typeface="Open Sans" pitchFamily="34" charset="0"/>
              </a:rPr>
              <a:t>5153</a:t>
            </a:r>
            <a:endParaRPr lang="en-US" sz="1400" dirty="0">
              <a:solidFill>
                <a:schemeClr val="bg1"/>
              </a:solidFill>
              <a:latin typeface="Open Sans" pitchFamily="34" charset="0"/>
              <a:ea typeface="Open Sans" pitchFamily="34" charset="0"/>
              <a:cs typeface="Open Sans" pitchFamily="34" charset="0"/>
            </a:endParaRPr>
          </a:p>
        </p:txBody>
      </p:sp>
      <p:grpSp>
        <p:nvGrpSpPr>
          <p:cNvPr id="127" name="Group 135">
            <a:extLst>
              <a:ext uri="{FF2B5EF4-FFF2-40B4-BE49-F238E27FC236}">
                <a16:creationId xmlns:a16="http://schemas.microsoft.com/office/drawing/2014/main" id="{2B637CAB-CECB-4BD3-9690-93BC361314F2}"/>
              </a:ext>
            </a:extLst>
          </p:cNvPr>
          <p:cNvGrpSpPr/>
          <p:nvPr/>
        </p:nvGrpSpPr>
        <p:grpSpPr>
          <a:xfrm rot="16200000" flipH="1">
            <a:off x="3764199" y="1720879"/>
            <a:ext cx="869259" cy="1023257"/>
            <a:chOff x="914400" y="1257300"/>
            <a:chExt cx="838200" cy="962025"/>
          </a:xfrm>
          <a:solidFill>
            <a:srgbClr val="4BACC6"/>
          </a:solidFill>
        </p:grpSpPr>
        <p:sp>
          <p:nvSpPr>
            <p:cNvPr id="128" name="Oval 136">
              <a:extLst>
                <a:ext uri="{FF2B5EF4-FFF2-40B4-BE49-F238E27FC236}">
                  <a16:creationId xmlns:a16="http://schemas.microsoft.com/office/drawing/2014/main" id="{11A65613-3353-4CD2-93A8-02989C4FCD81}"/>
                </a:ext>
              </a:extLst>
            </p:cNvPr>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9" name="Isosceles Triangle 137">
              <a:extLst>
                <a:ext uri="{FF2B5EF4-FFF2-40B4-BE49-F238E27FC236}">
                  <a16:creationId xmlns:a16="http://schemas.microsoft.com/office/drawing/2014/main" id="{E8340C8A-E46D-4CE8-8D39-4EA099BE99D2}"/>
                </a:ext>
              </a:extLst>
            </p:cNvPr>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30" name="Text Box 10">
            <a:extLst>
              <a:ext uri="{FF2B5EF4-FFF2-40B4-BE49-F238E27FC236}">
                <a16:creationId xmlns:a16="http://schemas.microsoft.com/office/drawing/2014/main" id="{52D8D682-A651-4EB3-9FD8-49C40864DA31}"/>
              </a:ext>
            </a:extLst>
          </p:cNvPr>
          <p:cNvSpPr txBox="1">
            <a:spLocks noChangeArrowheads="1"/>
          </p:cNvSpPr>
          <p:nvPr/>
        </p:nvSpPr>
        <p:spPr bwMode="auto">
          <a:xfrm>
            <a:off x="3696533" y="1896896"/>
            <a:ext cx="904240" cy="636200"/>
          </a:xfrm>
          <a:prstGeom prst="rect">
            <a:avLst/>
          </a:prstGeom>
          <a:noFill/>
          <a:ln w="9525">
            <a:noFill/>
            <a:miter lim="800000"/>
            <a:headEnd/>
            <a:tailEnd/>
          </a:ln>
        </p:spPr>
        <p:txBody>
          <a:bodyPr wrap="square" lIns="60960" tIns="30480" rIns="60960" bIns="30480">
            <a:spAutoFit/>
          </a:bodyPr>
          <a:lstStyle/>
          <a:p>
            <a:pPr algn="ctr" defTabSz="1450940"/>
            <a:r>
              <a:rPr lang="en-US" sz="1867" b="1" dirty="0">
                <a:solidFill>
                  <a:schemeClr val="bg1"/>
                </a:solidFill>
                <a:latin typeface="Open Sans" pitchFamily="34" charset="0"/>
                <a:ea typeface="Open Sans" pitchFamily="34" charset="0"/>
                <a:cs typeface="Open Sans" pitchFamily="34" charset="0"/>
              </a:rPr>
              <a:t>630   </a:t>
            </a:r>
            <a:r>
              <a:rPr lang="zh-CN" altLang="en-US" sz="1867" b="1" dirty="0">
                <a:solidFill>
                  <a:schemeClr val="bg1"/>
                </a:solidFill>
                <a:latin typeface="Open Sans" pitchFamily="34" charset="0"/>
                <a:ea typeface="Open Sans" pitchFamily="34" charset="0"/>
                <a:cs typeface="Open Sans" pitchFamily="34" charset="0"/>
              </a:rPr>
              <a:t>万台</a:t>
            </a:r>
            <a:endParaRPr lang="en-US" sz="1400" dirty="0">
              <a:solidFill>
                <a:schemeClr val="bg1"/>
              </a:solidFill>
              <a:latin typeface="Open Sans" pitchFamily="34" charset="0"/>
              <a:ea typeface="Open Sans" pitchFamily="34" charset="0"/>
              <a:cs typeface="Open Sans" pitchFamily="34" charset="0"/>
            </a:endParaRPr>
          </a:p>
        </p:txBody>
      </p:sp>
      <p:grpSp>
        <p:nvGrpSpPr>
          <p:cNvPr id="131" name="Group 139">
            <a:extLst>
              <a:ext uri="{FF2B5EF4-FFF2-40B4-BE49-F238E27FC236}">
                <a16:creationId xmlns:a16="http://schemas.microsoft.com/office/drawing/2014/main" id="{82396184-7841-4A4C-8B11-0D01DA3C11AF}"/>
              </a:ext>
            </a:extLst>
          </p:cNvPr>
          <p:cNvGrpSpPr/>
          <p:nvPr/>
        </p:nvGrpSpPr>
        <p:grpSpPr>
          <a:xfrm rot="16200000" flipH="1">
            <a:off x="2735660" y="2658218"/>
            <a:ext cx="1034580" cy="1228868"/>
            <a:chOff x="914400" y="1257300"/>
            <a:chExt cx="838200" cy="962025"/>
          </a:xfrm>
          <a:solidFill>
            <a:srgbClr val="4BACC6"/>
          </a:solidFill>
        </p:grpSpPr>
        <p:sp>
          <p:nvSpPr>
            <p:cNvPr id="132" name="Oval 140">
              <a:extLst>
                <a:ext uri="{FF2B5EF4-FFF2-40B4-BE49-F238E27FC236}">
                  <a16:creationId xmlns:a16="http://schemas.microsoft.com/office/drawing/2014/main" id="{22B19C66-D538-47E1-B297-925B1D2D4096}"/>
                </a:ext>
              </a:extLst>
            </p:cNvPr>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3" name="Isosceles Triangle 141">
              <a:extLst>
                <a:ext uri="{FF2B5EF4-FFF2-40B4-BE49-F238E27FC236}">
                  <a16:creationId xmlns:a16="http://schemas.microsoft.com/office/drawing/2014/main" id="{CDC0ABC6-4ACD-4A65-9E51-0843BEF77340}"/>
                </a:ext>
              </a:extLst>
            </p:cNvPr>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34" name="Text Box 10">
            <a:extLst>
              <a:ext uri="{FF2B5EF4-FFF2-40B4-BE49-F238E27FC236}">
                <a16:creationId xmlns:a16="http://schemas.microsoft.com/office/drawing/2014/main" id="{BE5B3A14-8186-4E8C-81D4-051247038E2D}"/>
              </a:ext>
            </a:extLst>
          </p:cNvPr>
          <p:cNvSpPr txBox="1">
            <a:spLocks noChangeArrowheads="1"/>
          </p:cNvSpPr>
          <p:nvPr/>
        </p:nvSpPr>
        <p:spPr bwMode="auto">
          <a:xfrm>
            <a:off x="2461800" y="3115816"/>
            <a:ext cx="1432546" cy="348878"/>
          </a:xfrm>
          <a:prstGeom prst="rect">
            <a:avLst/>
          </a:prstGeom>
          <a:noFill/>
          <a:ln w="9525">
            <a:noFill/>
            <a:miter lim="800000"/>
            <a:headEnd/>
            <a:tailEnd/>
          </a:ln>
        </p:spPr>
        <p:txBody>
          <a:bodyPr wrap="square" lIns="60960" tIns="30480" rIns="60960" bIns="30480">
            <a:spAutoFit/>
          </a:bodyPr>
          <a:lstStyle/>
          <a:p>
            <a:pPr algn="ctr" defTabSz="1450940"/>
            <a:r>
              <a:rPr lang="en-US" sz="1867" b="1" dirty="0">
                <a:solidFill>
                  <a:schemeClr val="bg1"/>
                </a:solidFill>
                <a:latin typeface="Open Sans" pitchFamily="34" charset="0"/>
                <a:ea typeface="Open Sans" pitchFamily="34" charset="0"/>
                <a:cs typeface="Open Sans" pitchFamily="34" charset="0"/>
              </a:rPr>
              <a:t>2.9</a:t>
            </a:r>
            <a:r>
              <a:rPr lang="zh-CN" altLang="en-US" sz="1867" b="1" dirty="0">
                <a:solidFill>
                  <a:schemeClr val="bg1"/>
                </a:solidFill>
                <a:latin typeface="Open Sans" pitchFamily="34" charset="0"/>
                <a:ea typeface="Open Sans" pitchFamily="34" charset="0"/>
                <a:cs typeface="Open Sans" pitchFamily="34" charset="0"/>
              </a:rPr>
              <a:t>万台</a:t>
            </a:r>
            <a:endParaRPr lang="en-US" sz="1400" dirty="0">
              <a:solidFill>
                <a:schemeClr val="bg1"/>
              </a:solidFill>
              <a:latin typeface="Open Sans" pitchFamily="34" charset="0"/>
              <a:ea typeface="Open Sans" pitchFamily="34" charset="0"/>
              <a:cs typeface="Open Sans" pitchFamily="34" charset="0"/>
            </a:endParaRPr>
          </a:p>
        </p:txBody>
      </p:sp>
      <p:grpSp>
        <p:nvGrpSpPr>
          <p:cNvPr id="135" name="Group 143">
            <a:extLst>
              <a:ext uri="{FF2B5EF4-FFF2-40B4-BE49-F238E27FC236}">
                <a16:creationId xmlns:a16="http://schemas.microsoft.com/office/drawing/2014/main" id="{4FF5FB3B-E386-4BAE-BDFF-AA02E8CE380C}"/>
              </a:ext>
            </a:extLst>
          </p:cNvPr>
          <p:cNvGrpSpPr/>
          <p:nvPr/>
        </p:nvGrpSpPr>
        <p:grpSpPr>
          <a:xfrm rot="16200000" flipH="1">
            <a:off x="3728399" y="3374416"/>
            <a:ext cx="1188440" cy="1364006"/>
            <a:chOff x="914400" y="1257300"/>
            <a:chExt cx="838200" cy="962025"/>
          </a:xfrm>
          <a:solidFill>
            <a:srgbClr val="4BACC6"/>
          </a:solidFill>
        </p:grpSpPr>
        <p:sp>
          <p:nvSpPr>
            <p:cNvPr id="136" name="Oval 144">
              <a:extLst>
                <a:ext uri="{FF2B5EF4-FFF2-40B4-BE49-F238E27FC236}">
                  <a16:creationId xmlns:a16="http://schemas.microsoft.com/office/drawing/2014/main" id="{A8420CCF-764C-42DB-AD20-DEFF978DCE37}"/>
                </a:ext>
              </a:extLst>
            </p:cNvPr>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7" name="Isosceles Triangle 145">
              <a:extLst>
                <a:ext uri="{FF2B5EF4-FFF2-40B4-BE49-F238E27FC236}">
                  <a16:creationId xmlns:a16="http://schemas.microsoft.com/office/drawing/2014/main" id="{A2CF3C8E-2D05-4EBB-B345-8548156749AA}"/>
                </a:ext>
              </a:extLst>
            </p:cNvPr>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38" name="Text Box 10">
            <a:extLst>
              <a:ext uri="{FF2B5EF4-FFF2-40B4-BE49-F238E27FC236}">
                <a16:creationId xmlns:a16="http://schemas.microsoft.com/office/drawing/2014/main" id="{97218AEA-0970-498F-81DE-511BC912FB36}"/>
              </a:ext>
            </a:extLst>
          </p:cNvPr>
          <p:cNvSpPr txBox="1">
            <a:spLocks noChangeArrowheads="1"/>
          </p:cNvSpPr>
          <p:nvPr/>
        </p:nvSpPr>
        <p:spPr bwMode="auto">
          <a:xfrm>
            <a:off x="3453512" y="3724815"/>
            <a:ext cx="1590082" cy="636200"/>
          </a:xfrm>
          <a:prstGeom prst="rect">
            <a:avLst/>
          </a:prstGeom>
          <a:noFill/>
          <a:ln w="9525">
            <a:noFill/>
            <a:miter lim="800000"/>
            <a:headEnd/>
            <a:tailEnd/>
          </a:ln>
        </p:spPr>
        <p:txBody>
          <a:bodyPr wrap="square" lIns="60960" tIns="30480" rIns="60960" bIns="30480">
            <a:spAutoFit/>
          </a:bodyPr>
          <a:lstStyle/>
          <a:p>
            <a:pPr algn="ctr" defTabSz="1450940"/>
            <a:r>
              <a:rPr lang="en-US" sz="1867" b="1" dirty="0">
                <a:solidFill>
                  <a:schemeClr val="bg1"/>
                </a:solidFill>
                <a:latin typeface="Open Sans" pitchFamily="34" charset="0"/>
                <a:ea typeface="Open Sans" pitchFamily="34" charset="0"/>
                <a:cs typeface="Open Sans" pitchFamily="34" charset="0"/>
              </a:rPr>
              <a:t>7000</a:t>
            </a:r>
            <a:r>
              <a:rPr lang="en-US" altLang="zh-CN" sz="1867" b="1" dirty="0">
                <a:solidFill>
                  <a:schemeClr val="bg1"/>
                </a:solidFill>
                <a:latin typeface="Open Sans" pitchFamily="34" charset="0"/>
                <a:ea typeface="Open Sans" pitchFamily="34" charset="0"/>
                <a:cs typeface="Open Sans" pitchFamily="34" charset="0"/>
              </a:rPr>
              <a:t>-</a:t>
            </a:r>
          </a:p>
          <a:p>
            <a:pPr algn="ctr" defTabSz="1450940"/>
            <a:r>
              <a:rPr lang="en-US" altLang="zh-CN" sz="1867" b="1" dirty="0">
                <a:solidFill>
                  <a:schemeClr val="bg1"/>
                </a:solidFill>
                <a:latin typeface="Open Sans" pitchFamily="34" charset="0"/>
                <a:ea typeface="Open Sans" pitchFamily="34" charset="0"/>
                <a:cs typeface="Open Sans" pitchFamily="34" charset="0"/>
              </a:rPr>
              <a:t>8000</a:t>
            </a:r>
            <a:r>
              <a:rPr lang="zh-CN" altLang="en-US" sz="1867" b="1" dirty="0">
                <a:solidFill>
                  <a:schemeClr val="bg1"/>
                </a:solidFill>
                <a:latin typeface="Open Sans" pitchFamily="34" charset="0"/>
                <a:ea typeface="Open Sans" pitchFamily="34" charset="0"/>
                <a:cs typeface="Open Sans" pitchFamily="34" charset="0"/>
              </a:rPr>
              <a:t>元</a:t>
            </a:r>
            <a:endParaRPr lang="en-US" sz="1400" dirty="0">
              <a:solidFill>
                <a:schemeClr val="bg1"/>
              </a:solidFill>
              <a:latin typeface="Open Sans" pitchFamily="34" charset="0"/>
              <a:ea typeface="Open Sans" pitchFamily="34" charset="0"/>
              <a:cs typeface="Open Sans" pitchFamily="34" charset="0"/>
            </a:endParaRPr>
          </a:p>
        </p:txBody>
      </p:sp>
      <p:grpSp>
        <p:nvGrpSpPr>
          <p:cNvPr id="139" name="Group 147">
            <a:extLst>
              <a:ext uri="{FF2B5EF4-FFF2-40B4-BE49-F238E27FC236}">
                <a16:creationId xmlns:a16="http://schemas.microsoft.com/office/drawing/2014/main" id="{90DBF943-82CC-49F8-AB47-3C3C4764829E}"/>
              </a:ext>
            </a:extLst>
          </p:cNvPr>
          <p:cNvGrpSpPr/>
          <p:nvPr/>
        </p:nvGrpSpPr>
        <p:grpSpPr>
          <a:xfrm rot="16200000" flipH="1">
            <a:off x="2869737" y="4428533"/>
            <a:ext cx="938653" cy="1104855"/>
            <a:chOff x="914400" y="1257300"/>
            <a:chExt cx="838200" cy="962025"/>
          </a:xfrm>
          <a:solidFill>
            <a:srgbClr val="4BACC6"/>
          </a:solidFill>
        </p:grpSpPr>
        <p:sp>
          <p:nvSpPr>
            <p:cNvPr id="140" name="Oval 148">
              <a:extLst>
                <a:ext uri="{FF2B5EF4-FFF2-40B4-BE49-F238E27FC236}">
                  <a16:creationId xmlns:a16="http://schemas.microsoft.com/office/drawing/2014/main" id="{731BE57A-24EF-46FB-905B-AD3E43A80A23}"/>
                </a:ext>
              </a:extLst>
            </p:cNvPr>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1" name="Isosceles Triangle 149">
              <a:extLst>
                <a:ext uri="{FF2B5EF4-FFF2-40B4-BE49-F238E27FC236}">
                  <a16:creationId xmlns:a16="http://schemas.microsoft.com/office/drawing/2014/main" id="{080C35C5-4502-439E-97C6-80FB0DFBCFD1}"/>
                </a:ext>
              </a:extLst>
            </p:cNvPr>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2" name="Text Box 10">
            <a:extLst>
              <a:ext uri="{FF2B5EF4-FFF2-40B4-BE49-F238E27FC236}">
                <a16:creationId xmlns:a16="http://schemas.microsoft.com/office/drawing/2014/main" id="{2B29EC54-C97B-47C5-9227-05A5DDB5487C}"/>
              </a:ext>
            </a:extLst>
          </p:cNvPr>
          <p:cNvSpPr txBox="1">
            <a:spLocks noChangeArrowheads="1"/>
          </p:cNvSpPr>
          <p:nvPr/>
        </p:nvSpPr>
        <p:spPr bwMode="auto">
          <a:xfrm>
            <a:off x="2714237" y="4820108"/>
            <a:ext cx="1118942" cy="348878"/>
          </a:xfrm>
          <a:prstGeom prst="rect">
            <a:avLst/>
          </a:prstGeom>
          <a:noFill/>
          <a:ln w="9525">
            <a:noFill/>
            <a:miter lim="800000"/>
            <a:headEnd/>
            <a:tailEnd/>
          </a:ln>
        </p:spPr>
        <p:txBody>
          <a:bodyPr wrap="square" lIns="60960" tIns="30480" rIns="60960" bIns="30480">
            <a:spAutoFit/>
          </a:bodyPr>
          <a:lstStyle/>
          <a:p>
            <a:pPr algn="ctr" defTabSz="1450940"/>
            <a:r>
              <a:rPr lang="en-US" sz="1867" b="1" dirty="0">
                <a:solidFill>
                  <a:schemeClr val="bg1"/>
                </a:solidFill>
                <a:latin typeface="Open Sans" pitchFamily="34" charset="0"/>
                <a:ea typeface="Open Sans" pitchFamily="34" charset="0"/>
                <a:cs typeface="Open Sans" pitchFamily="34" charset="0"/>
              </a:rPr>
              <a:t>4839</a:t>
            </a:r>
            <a:r>
              <a:rPr lang="zh-CN" altLang="en-US" sz="1867" b="1" dirty="0">
                <a:solidFill>
                  <a:schemeClr val="bg1"/>
                </a:solidFill>
                <a:latin typeface="Open Sans" pitchFamily="34" charset="0"/>
                <a:ea typeface="Open Sans" pitchFamily="34" charset="0"/>
                <a:cs typeface="Open Sans" pitchFamily="34" charset="0"/>
              </a:rPr>
              <a:t>元</a:t>
            </a:r>
            <a:endParaRPr lang="en-US" sz="1400" dirty="0">
              <a:solidFill>
                <a:schemeClr val="bg1"/>
              </a:solidFill>
              <a:latin typeface="Open Sans" pitchFamily="34" charset="0"/>
              <a:ea typeface="Open Sans" pitchFamily="34" charset="0"/>
              <a:cs typeface="Open Sans" pitchFamily="34" charset="0"/>
            </a:endParaRPr>
          </a:p>
        </p:txBody>
      </p:sp>
      <p:grpSp>
        <p:nvGrpSpPr>
          <p:cNvPr id="143" name="Group 151">
            <a:extLst>
              <a:ext uri="{FF2B5EF4-FFF2-40B4-BE49-F238E27FC236}">
                <a16:creationId xmlns:a16="http://schemas.microsoft.com/office/drawing/2014/main" id="{AF07F0FA-E3DF-4C42-9C00-884080CE528C}"/>
              </a:ext>
            </a:extLst>
          </p:cNvPr>
          <p:cNvGrpSpPr/>
          <p:nvPr/>
        </p:nvGrpSpPr>
        <p:grpSpPr>
          <a:xfrm rot="16200000" flipH="1">
            <a:off x="3984701" y="5497381"/>
            <a:ext cx="675836" cy="775676"/>
            <a:chOff x="914400" y="1257300"/>
            <a:chExt cx="838200" cy="962025"/>
          </a:xfrm>
          <a:solidFill>
            <a:srgbClr val="4BACC6"/>
          </a:solidFill>
        </p:grpSpPr>
        <p:sp>
          <p:nvSpPr>
            <p:cNvPr id="144" name="Oval 152">
              <a:extLst>
                <a:ext uri="{FF2B5EF4-FFF2-40B4-BE49-F238E27FC236}">
                  <a16:creationId xmlns:a16="http://schemas.microsoft.com/office/drawing/2014/main" id="{BB660226-056F-4B39-A624-0DE16E627F52}"/>
                </a:ext>
              </a:extLst>
            </p:cNvPr>
            <p:cNvSpPr/>
            <p:nvPr/>
          </p:nvSpPr>
          <p:spPr>
            <a:xfrm>
              <a:off x="914400" y="1257300"/>
              <a:ext cx="838200" cy="838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5" name="Isosceles Triangle 153">
              <a:extLst>
                <a:ext uri="{FF2B5EF4-FFF2-40B4-BE49-F238E27FC236}">
                  <a16:creationId xmlns:a16="http://schemas.microsoft.com/office/drawing/2014/main" id="{579656E4-B2D0-4E66-9A42-A4F9BB15DD34}"/>
                </a:ext>
              </a:extLst>
            </p:cNvPr>
            <p:cNvSpPr/>
            <p:nvPr/>
          </p:nvSpPr>
          <p:spPr>
            <a:xfrm flipV="1">
              <a:off x="1189863" y="1971675"/>
              <a:ext cx="287274" cy="24765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6" name="Text Box 10">
            <a:extLst>
              <a:ext uri="{FF2B5EF4-FFF2-40B4-BE49-F238E27FC236}">
                <a16:creationId xmlns:a16="http://schemas.microsoft.com/office/drawing/2014/main" id="{8B256D35-EA96-4686-BE53-8B9A812F6FAD}"/>
              </a:ext>
            </a:extLst>
          </p:cNvPr>
          <p:cNvSpPr txBox="1">
            <a:spLocks noChangeArrowheads="1"/>
          </p:cNvSpPr>
          <p:nvPr/>
        </p:nvSpPr>
        <p:spPr bwMode="auto">
          <a:xfrm>
            <a:off x="3833179" y="5734201"/>
            <a:ext cx="904240" cy="348878"/>
          </a:xfrm>
          <a:prstGeom prst="rect">
            <a:avLst/>
          </a:prstGeom>
          <a:noFill/>
          <a:ln w="9525">
            <a:noFill/>
            <a:miter lim="800000"/>
            <a:headEnd/>
            <a:tailEnd/>
          </a:ln>
        </p:spPr>
        <p:txBody>
          <a:bodyPr wrap="square" lIns="60960" tIns="30480" rIns="60960" bIns="30480">
            <a:spAutoFit/>
          </a:bodyPr>
          <a:lstStyle/>
          <a:p>
            <a:pPr algn="ctr" defTabSz="1450940"/>
            <a:r>
              <a:rPr lang="en-US" sz="1867" b="1" dirty="0">
                <a:solidFill>
                  <a:schemeClr val="bg1"/>
                </a:solidFill>
                <a:latin typeface="Open Sans" pitchFamily="34" charset="0"/>
                <a:ea typeface="Open Sans" pitchFamily="34" charset="0"/>
                <a:cs typeface="Open Sans" pitchFamily="34" charset="0"/>
              </a:rPr>
              <a:t>1926</a:t>
            </a:r>
            <a:endParaRPr lang="en-US" sz="1400" dirty="0">
              <a:solidFill>
                <a:schemeClr val="bg1"/>
              </a:solidFill>
              <a:latin typeface="Open Sans" pitchFamily="34" charset="0"/>
              <a:ea typeface="Open Sans" pitchFamily="34" charset="0"/>
              <a:cs typeface="Open Sans" pitchFamily="34" charset="0"/>
            </a:endParaRPr>
          </a:p>
        </p:txBody>
      </p:sp>
      <p:sp>
        <p:nvSpPr>
          <p:cNvPr id="147" name="Text Box 7">
            <a:extLst>
              <a:ext uri="{FF2B5EF4-FFF2-40B4-BE49-F238E27FC236}">
                <a16:creationId xmlns:a16="http://schemas.microsoft.com/office/drawing/2014/main" id="{4BF81C94-21F5-47E3-ACF1-0BCBC853F1FE}"/>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en-CA" sz="4267" b="1" spc="-200" dirty="0">
                <a:solidFill>
                  <a:schemeClr val="bg1"/>
                </a:solidFill>
                <a:latin typeface="Open Sans" pitchFamily="34" charset="0"/>
                <a:ea typeface="Open Sans" pitchFamily="34" charset="0"/>
                <a:cs typeface="Open Sans" pitchFamily="34" charset="0"/>
              </a:rPr>
              <a:t>1996 </a:t>
            </a:r>
            <a:r>
              <a:rPr lang="en-US" altLang="zh-CN" sz="4267" b="1" spc="-200" dirty="0">
                <a:solidFill>
                  <a:schemeClr val="bg1"/>
                </a:solidFill>
                <a:latin typeface="Open Sans" pitchFamily="34" charset="0"/>
                <a:ea typeface="Open Sans" pitchFamily="34" charset="0"/>
                <a:cs typeface="Open Sans" pitchFamily="34" charset="0"/>
              </a:rPr>
              <a:t>vs. 2009</a:t>
            </a:r>
            <a:endParaRPr lang="en-CA" sz="4267" b="1" spc="-200" dirty="0">
              <a:solidFill>
                <a:schemeClr val="bg1"/>
              </a:solidFill>
              <a:latin typeface="Open Sans" pitchFamily="34" charset="0"/>
              <a:ea typeface="Open Sans" pitchFamily="34" charset="0"/>
              <a:cs typeface="Open Sans" pitchFamily="34" charset="0"/>
            </a:endParaRPr>
          </a:p>
        </p:txBody>
      </p:sp>
      <p:sp>
        <p:nvSpPr>
          <p:cNvPr id="148" name="Text Box 7">
            <a:extLst>
              <a:ext uri="{FF2B5EF4-FFF2-40B4-BE49-F238E27FC236}">
                <a16:creationId xmlns:a16="http://schemas.microsoft.com/office/drawing/2014/main" id="{F5F9CBF4-C85E-4220-8D46-DDB184F24772}"/>
              </a:ext>
            </a:extLst>
          </p:cNvPr>
          <p:cNvSpPr txBox="1">
            <a:spLocks noChangeArrowheads="1"/>
          </p:cNvSpPr>
          <p:nvPr/>
        </p:nvSpPr>
        <p:spPr bwMode="auto">
          <a:xfrm>
            <a:off x="738423" y="1357948"/>
            <a:ext cx="10725541" cy="307777"/>
          </a:xfrm>
          <a:prstGeom prst="rect">
            <a:avLst/>
          </a:prstGeom>
          <a:noFill/>
          <a:ln w="9525">
            <a:noFill/>
            <a:miter lim="800000"/>
            <a:headEnd/>
            <a:tailEnd/>
          </a:ln>
        </p:spPr>
        <p:txBody>
          <a:bodyPr wrap="square" lIns="60960" tIns="30480" rIns="60960" bIns="30480" anchor="ctr">
            <a:spAutoFit/>
          </a:bodyPr>
          <a:lstStyle/>
          <a:p>
            <a:pPr algn="ctr" defTabSz="1450940"/>
            <a:r>
              <a:rPr lang="zh-CN" altLang="en-US" sz="1600" dirty="0">
                <a:solidFill>
                  <a:schemeClr val="bg1"/>
                </a:solidFill>
                <a:latin typeface="Open Sans Semibold" pitchFamily="34" charset="0"/>
                <a:ea typeface="Open Sans Semibold" pitchFamily="34" charset="0"/>
                <a:cs typeface="Open Sans Semibold" pitchFamily="34" charset="0"/>
              </a:rPr>
              <a:t>计算机价格降低，逐步平民化</a:t>
            </a:r>
          </a:p>
        </p:txBody>
      </p:sp>
    </p:spTree>
    <p:extLst>
      <p:ext uri="{BB962C8B-B14F-4D97-AF65-F5344CB8AC3E}">
        <p14:creationId xmlns:p14="http://schemas.microsoft.com/office/powerpoint/2010/main" val="376153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7">
            <a:extLst>
              <a:ext uri="{FF2B5EF4-FFF2-40B4-BE49-F238E27FC236}">
                <a16:creationId xmlns:a16="http://schemas.microsoft.com/office/drawing/2014/main" id="{6B0D3F18-FCF8-4F26-A66A-9E1FA3707D79}"/>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早期核心系统</a:t>
            </a:r>
            <a:endParaRPr lang="en-CA" sz="4267" b="1" spc="-200" dirty="0">
              <a:solidFill>
                <a:schemeClr val="bg1"/>
              </a:solidFill>
              <a:latin typeface="Open Sans" pitchFamily="34" charset="0"/>
              <a:ea typeface="Open Sans" pitchFamily="34" charset="0"/>
              <a:cs typeface="Open Sans" pitchFamily="34" charset="0"/>
            </a:endParaRPr>
          </a:p>
        </p:txBody>
      </p:sp>
      <p:sp>
        <p:nvSpPr>
          <p:cNvPr id="24" name="Text Box 7">
            <a:extLst>
              <a:ext uri="{FF2B5EF4-FFF2-40B4-BE49-F238E27FC236}">
                <a16:creationId xmlns:a16="http://schemas.microsoft.com/office/drawing/2014/main" id="{46B9CF8F-3B30-46ED-BF7A-73217CD4DA7B}"/>
              </a:ext>
            </a:extLst>
          </p:cNvPr>
          <p:cNvSpPr txBox="1">
            <a:spLocks noChangeArrowheads="1"/>
          </p:cNvSpPr>
          <p:nvPr/>
        </p:nvSpPr>
        <p:spPr bwMode="auto">
          <a:xfrm>
            <a:off x="738423" y="1357948"/>
            <a:ext cx="10725541" cy="307777"/>
          </a:xfrm>
          <a:prstGeom prst="rect">
            <a:avLst/>
          </a:prstGeom>
          <a:noFill/>
          <a:ln w="9525">
            <a:noFill/>
            <a:miter lim="800000"/>
            <a:headEnd/>
            <a:tailEnd/>
          </a:ln>
        </p:spPr>
        <p:txBody>
          <a:bodyPr wrap="square" lIns="60960" tIns="30480" rIns="60960" bIns="30480" anchor="ctr">
            <a:spAutoFit/>
          </a:bodyPr>
          <a:lstStyle/>
          <a:p>
            <a:pPr algn="ctr" defTabSz="1450940"/>
            <a:r>
              <a:rPr lang="zh-CN" altLang="en-US" sz="1600" dirty="0">
                <a:solidFill>
                  <a:schemeClr val="bg1"/>
                </a:solidFill>
                <a:latin typeface="Open Sans Semibold" pitchFamily="34" charset="0"/>
                <a:ea typeface="Open Sans Semibold" pitchFamily="34" charset="0"/>
                <a:cs typeface="Open Sans Semibold" pitchFamily="34" charset="0"/>
              </a:rPr>
              <a:t>最初为基于终端的系统，后发展为</a:t>
            </a:r>
            <a:r>
              <a:rPr lang="en-US" altLang="zh-CN" sz="1600" dirty="0">
                <a:solidFill>
                  <a:schemeClr val="bg1"/>
                </a:solidFill>
                <a:latin typeface="Open Sans Semibold" pitchFamily="34" charset="0"/>
                <a:ea typeface="Open Sans Semibold" pitchFamily="34" charset="0"/>
                <a:cs typeface="Open Sans Semibold" pitchFamily="34" charset="0"/>
              </a:rPr>
              <a:t>C/S</a:t>
            </a:r>
            <a:r>
              <a:rPr lang="zh-CN" altLang="en-US" sz="1600" dirty="0">
                <a:solidFill>
                  <a:schemeClr val="bg1"/>
                </a:solidFill>
                <a:latin typeface="Open Sans Semibold" pitchFamily="34" charset="0"/>
                <a:ea typeface="Open Sans Semibold" pitchFamily="34" charset="0"/>
                <a:cs typeface="Open Sans Semibold" pitchFamily="34" charset="0"/>
              </a:rPr>
              <a:t>架构，系统之间的链接薄弱，或根本没有交互</a:t>
            </a:r>
          </a:p>
        </p:txBody>
      </p:sp>
      <p:sp>
        <p:nvSpPr>
          <p:cNvPr id="25" name="Oval 1">
            <a:extLst>
              <a:ext uri="{FF2B5EF4-FFF2-40B4-BE49-F238E27FC236}">
                <a16:creationId xmlns:a16="http://schemas.microsoft.com/office/drawing/2014/main" id="{47B4C2FB-64B0-41C9-9821-E12B56A101A0}"/>
              </a:ext>
            </a:extLst>
          </p:cNvPr>
          <p:cNvSpPr/>
          <p:nvPr/>
        </p:nvSpPr>
        <p:spPr>
          <a:xfrm>
            <a:off x="1524000" y="2733426"/>
            <a:ext cx="2805112" cy="2805112"/>
          </a:xfrm>
          <a:prstGeom prst="ellipse">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Text Box 10">
            <a:extLst>
              <a:ext uri="{FF2B5EF4-FFF2-40B4-BE49-F238E27FC236}">
                <a16:creationId xmlns:a16="http://schemas.microsoft.com/office/drawing/2014/main" id="{7544DD41-13C1-4AA0-AB95-49412516194F}"/>
              </a:ext>
            </a:extLst>
          </p:cNvPr>
          <p:cNvSpPr txBox="1">
            <a:spLocks noChangeArrowheads="1"/>
          </p:cNvSpPr>
          <p:nvPr/>
        </p:nvSpPr>
        <p:spPr bwMode="auto">
          <a:xfrm>
            <a:off x="1949016" y="3749427"/>
            <a:ext cx="1911785" cy="984885"/>
          </a:xfrm>
          <a:prstGeom prst="rect">
            <a:avLst/>
          </a:prstGeom>
          <a:noFill/>
          <a:ln w="9525">
            <a:noFill/>
            <a:miter lim="800000"/>
            <a:headEnd/>
            <a:tailEnd/>
          </a:ln>
        </p:spPr>
        <p:txBody>
          <a:bodyPr wrap="square" lIns="60960" tIns="30480" rIns="60960" bIns="30480">
            <a:spAutoFit/>
          </a:bodyPr>
          <a:lstStyle/>
          <a:p>
            <a:pPr algn="ctr" defTabSz="1450940">
              <a:lnSpc>
                <a:spcPct val="200000"/>
              </a:lnSpc>
            </a:pPr>
            <a:r>
              <a:rPr lang="zh-CN" altLang="en-US" sz="1600" b="1" dirty="0">
                <a:solidFill>
                  <a:schemeClr val="bg1"/>
                </a:solidFill>
                <a:latin typeface="Open Sans" pitchFamily="34" charset="0"/>
                <a:ea typeface="Open Sans" pitchFamily="34" charset="0"/>
                <a:cs typeface="Open Sans" pitchFamily="34" charset="0"/>
              </a:rPr>
              <a:t>承保系统</a:t>
            </a:r>
            <a:endParaRPr lang="en-US" sz="1600" b="1" dirty="0">
              <a:solidFill>
                <a:schemeClr val="bg1"/>
              </a:solidFill>
              <a:latin typeface="Open Sans" pitchFamily="34" charset="0"/>
              <a:ea typeface="Open Sans" pitchFamily="34" charset="0"/>
              <a:cs typeface="Open Sans" pitchFamily="34" charset="0"/>
            </a:endParaRPr>
          </a:p>
          <a:p>
            <a:pPr algn="ctr" defTabSz="1450940"/>
            <a:r>
              <a:rPr lang="zh-CN" altLang="en-US" sz="1400" dirty="0">
                <a:solidFill>
                  <a:schemeClr val="bg1"/>
                </a:solidFill>
                <a:latin typeface="Open Sans" pitchFamily="34" charset="0"/>
                <a:ea typeface="Open Sans" pitchFamily="34" charset="0"/>
                <a:cs typeface="Open Sans" pitchFamily="34" charset="0"/>
              </a:rPr>
              <a:t>保单录入、保单查询、批改、核保等功能</a:t>
            </a:r>
            <a:endParaRPr lang="en-US" sz="1400" dirty="0">
              <a:solidFill>
                <a:schemeClr val="bg1"/>
              </a:solidFill>
              <a:latin typeface="Open Sans" pitchFamily="34" charset="0"/>
              <a:ea typeface="Open Sans" pitchFamily="34" charset="0"/>
              <a:cs typeface="Open Sans" pitchFamily="34" charset="0"/>
            </a:endParaRPr>
          </a:p>
        </p:txBody>
      </p:sp>
      <p:sp>
        <p:nvSpPr>
          <p:cNvPr id="27" name="Oval 5">
            <a:extLst>
              <a:ext uri="{FF2B5EF4-FFF2-40B4-BE49-F238E27FC236}">
                <a16:creationId xmlns:a16="http://schemas.microsoft.com/office/drawing/2014/main" id="{B44CF804-D736-4356-8CEC-6F34DDECAD5A}"/>
              </a:ext>
            </a:extLst>
          </p:cNvPr>
          <p:cNvSpPr/>
          <p:nvPr/>
        </p:nvSpPr>
        <p:spPr>
          <a:xfrm>
            <a:off x="4814888" y="2733426"/>
            <a:ext cx="2805112" cy="2805112"/>
          </a:xfrm>
          <a:prstGeom prst="ellipse">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Text Box 10">
            <a:extLst>
              <a:ext uri="{FF2B5EF4-FFF2-40B4-BE49-F238E27FC236}">
                <a16:creationId xmlns:a16="http://schemas.microsoft.com/office/drawing/2014/main" id="{6C136ECB-7E0B-4C95-B9D4-05C991F33293}"/>
              </a:ext>
            </a:extLst>
          </p:cNvPr>
          <p:cNvSpPr txBox="1">
            <a:spLocks noChangeArrowheads="1"/>
          </p:cNvSpPr>
          <p:nvPr/>
        </p:nvSpPr>
        <p:spPr bwMode="auto">
          <a:xfrm>
            <a:off x="5239904" y="3749427"/>
            <a:ext cx="1911785" cy="984885"/>
          </a:xfrm>
          <a:prstGeom prst="rect">
            <a:avLst/>
          </a:prstGeom>
          <a:noFill/>
          <a:ln w="9525">
            <a:noFill/>
            <a:miter lim="800000"/>
            <a:headEnd/>
            <a:tailEnd/>
          </a:ln>
        </p:spPr>
        <p:txBody>
          <a:bodyPr wrap="square" lIns="60960" tIns="30480" rIns="60960" bIns="30480">
            <a:spAutoFit/>
          </a:bodyPr>
          <a:lstStyle/>
          <a:p>
            <a:pPr algn="ctr" defTabSz="1450940">
              <a:lnSpc>
                <a:spcPct val="200000"/>
              </a:lnSpc>
            </a:pPr>
            <a:r>
              <a:rPr lang="zh-CN" altLang="en-US" sz="1600" b="1" dirty="0">
                <a:solidFill>
                  <a:schemeClr val="bg1"/>
                </a:solidFill>
                <a:latin typeface="Open Sans" pitchFamily="34" charset="0"/>
                <a:ea typeface="Open Sans" pitchFamily="34" charset="0"/>
                <a:cs typeface="Open Sans" pitchFamily="34" charset="0"/>
              </a:rPr>
              <a:t>理赔系统</a:t>
            </a:r>
            <a:endParaRPr lang="en-US" sz="1600" b="1" dirty="0">
              <a:solidFill>
                <a:schemeClr val="bg1"/>
              </a:solidFill>
              <a:latin typeface="Open Sans" pitchFamily="34" charset="0"/>
              <a:ea typeface="Open Sans" pitchFamily="34" charset="0"/>
              <a:cs typeface="Open Sans" pitchFamily="34" charset="0"/>
            </a:endParaRPr>
          </a:p>
          <a:p>
            <a:pPr algn="ctr" defTabSz="1450940"/>
            <a:r>
              <a:rPr lang="zh-CN" altLang="en-US" sz="1400" dirty="0">
                <a:solidFill>
                  <a:schemeClr val="bg1"/>
                </a:solidFill>
                <a:latin typeface="Open Sans" pitchFamily="34" charset="0"/>
                <a:ea typeface="Open Sans" pitchFamily="34" charset="0"/>
                <a:cs typeface="Open Sans" pitchFamily="34" charset="0"/>
              </a:rPr>
              <a:t>报案、查勘、定损、核赔等功能</a:t>
            </a:r>
            <a:endParaRPr lang="en-US" sz="1400" dirty="0">
              <a:solidFill>
                <a:schemeClr val="bg1"/>
              </a:solidFill>
              <a:latin typeface="Open Sans" pitchFamily="34" charset="0"/>
              <a:ea typeface="Open Sans" pitchFamily="34" charset="0"/>
              <a:cs typeface="Open Sans" pitchFamily="34" charset="0"/>
            </a:endParaRPr>
          </a:p>
        </p:txBody>
      </p:sp>
      <p:sp>
        <p:nvSpPr>
          <p:cNvPr id="29" name="Oval 7">
            <a:extLst>
              <a:ext uri="{FF2B5EF4-FFF2-40B4-BE49-F238E27FC236}">
                <a16:creationId xmlns:a16="http://schemas.microsoft.com/office/drawing/2014/main" id="{49D93CC3-5D3F-4E11-909C-3AB3729BDB4D}"/>
              </a:ext>
            </a:extLst>
          </p:cNvPr>
          <p:cNvSpPr/>
          <p:nvPr/>
        </p:nvSpPr>
        <p:spPr>
          <a:xfrm>
            <a:off x="8128000" y="2733426"/>
            <a:ext cx="2805112" cy="2805112"/>
          </a:xfrm>
          <a:prstGeom prst="ellipse">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Text Box 10">
            <a:extLst>
              <a:ext uri="{FF2B5EF4-FFF2-40B4-BE49-F238E27FC236}">
                <a16:creationId xmlns:a16="http://schemas.microsoft.com/office/drawing/2014/main" id="{A478E444-9FC1-46BD-BDAD-E01D409A130B}"/>
              </a:ext>
            </a:extLst>
          </p:cNvPr>
          <p:cNvSpPr txBox="1">
            <a:spLocks noChangeArrowheads="1"/>
          </p:cNvSpPr>
          <p:nvPr/>
        </p:nvSpPr>
        <p:spPr bwMode="auto">
          <a:xfrm>
            <a:off x="8553016" y="3749427"/>
            <a:ext cx="1911785" cy="769441"/>
          </a:xfrm>
          <a:prstGeom prst="rect">
            <a:avLst/>
          </a:prstGeom>
          <a:noFill/>
          <a:ln w="9525">
            <a:noFill/>
            <a:miter lim="800000"/>
            <a:headEnd/>
            <a:tailEnd/>
          </a:ln>
        </p:spPr>
        <p:txBody>
          <a:bodyPr wrap="square" lIns="60960" tIns="30480" rIns="60960" bIns="30480">
            <a:spAutoFit/>
          </a:bodyPr>
          <a:lstStyle/>
          <a:p>
            <a:pPr algn="ctr" defTabSz="1450940">
              <a:lnSpc>
                <a:spcPct val="200000"/>
              </a:lnSpc>
            </a:pPr>
            <a:r>
              <a:rPr lang="zh-CN" altLang="en-US" sz="1600" b="1" dirty="0">
                <a:solidFill>
                  <a:schemeClr val="bg1"/>
                </a:solidFill>
                <a:latin typeface="Open Sans" pitchFamily="34" charset="0"/>
                <a:ea typeface="Open Sans" pitchFamily="34" charset="0"/>
                <a:cs typeface="Open Sans" pitchFamily="34" charset="0"/>
              </a:rPr>
              <a:t>财务系统</a:t>
            </a:r>
            <a:endParaRPr lang="en-US" sz="1600" b="1" dirty="0">
              <a:solidFill>
                <a:schemeClr val="bg1"/>
              </a:solidFill>
              <a:latin typeface="Open Sans" pitchFamily="34" charset="0"/>
              <a:ea typeface="Open Sans" pitchFamily="34" charset="0"/>
              <a:cs typeface="Open Sans" pitchFamily="34" charset="0"/>
            </a:endParaRPr>
          </a:p>
          <a:p>
            <a:pPr algn="ctr" defTabSz="1450940"/>
            <a:r>
              <a:rPr lang="zh-CN" altLang="en-US" sz="1400" dirty="0">
                <a:solidFill>
                  <a:schemeClr val="bg1"/>
                </a:solidFill>
                <a:latin typeface="Open Sans" pitchFamily="34" charset="0"/>
                <a:ea typeface="Open Sans" pitchFamily="34" charset="0"/>
                <a:cs typeface="Open Sans" pitchFamily="34" charset="0"/>
              </a:rPr>
              <a:t>总账</a:t>
            </a:r>
            <a:endParaRPr lang="en-US" sz="1400" dirty="0">
              <a:solidFill>
                <a:schemeClr val="bg1"/>
              </a:solidFill>
              <a:latin typeface="Open Sans" pitchFamily="34" charset="0"/>
              <a:ea typeface="Open Sans" pitchFamily="34" charset="0"/>
              <a:cs typeface="Open Sans" pitchFamily="34" charset="0"/>
            </a:endParaRPr>
          </a:p>
        </p:txBody>
      </p:sp>
      <p:grpSp>
        <p:nvGrpSpPr>
          <p:cNvPr id="31" name="Group 9">
            <a:extLst>
              <a:ext uri="{FF2B5EF4-FFF2-40B4-BE49-F238E27FC236}">
                <a16:creationId xmlns:a16="http://schemas.microsoft.com/office/drawing/2014/main" id="{03AFD2B5-3BE6-43B5-B141-74CF434F769E}"/>
              </a:ext>
            </a:extLst>
          </p:cNvPr>
          <p:cNvGrpSpPr/>
          <p:nvPr/>
        </p:nvGrpSpPr>
        <p:grpSpPr>
          <a:xfrm>
            <a:off x="2633385" y="3150758"/>
            <a:ext cx="543044" cy="677129"/>
            <a:chOff x="6518275" y="466725"/>
            <a:chExt cx="257175" cy="320675"/>
          </a:xfrm>
          <a:solidFill>
            <a:schemeClr val="bg1"/>
          </a:solidFill>
        </p:grpSpPr>
        <p:sp>
          <p:nvSpPr>
            <p:cNvPr id="32" name="Freeform 90">
              <a:extLst>
                <a:ext uri="{FF2B5EF4-FFF2-40B4-BE49-F238E27FC236}">
                  <a16:creationId xmlns:a16="http://schemas.microsoft.com/office/drawing/2014/main" id="{8DE2F2AA-628D-43B9-A89D-23E114616BCB}"/>
                </a:ext>
              </a:extLst>
            </p:cNvPr>
            <p:cNvSpPr>
              <a:spLocks/>
            </p:cNvSpPr>
            <p:nvPr/>
          </p:nvSpPr>
          <p:spPr bwMode="auto">
            <a:xfrm>
              <a:off x="6518275" y="600075"/>
              <a:ext cx="257175" cy="104775"/>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1"/>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1"/>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3" name="Freeform 91">
              <a:extLst>
                <a:ext uri="{FF2B5EF4-FFF2-40B4-BE49-F238E27FC236}">
                  <a16:creationId xmlns:a16="http://schemas.microsoft.com/office/drawing/2014/main" id="{63384834-9212-472C-BE82-BF44A63BFD77}"/>
                </a:ext>
              </a:extLst>
            </p:cNvPr>
            <p:cNvSpPr>
              <a:spLocks/>
            </p:cNvSpPr>
            <p:nvPr/>
          </p:nvSpPr>
          <p:spPr bwMode="auto">
            <a:xfrm>
              <a:off x="6518275" y="679450"/>
              <a:ext cx="257175" cy="107950"/>
            </a:xfrm>
            <a:custGeom>
              <a:avLst/>
              <a:gdLst>
                <a:gd name="T0" fmla="*/ 49 w 98"/>
                <a:gd name="T1" fmla="*/ 16 h 41"/>
                <a:gd name="T2" fmla="*/ 2 w 98"/>
                <a:gd name="T3" fmla="*/ 0 h 41"/>
                <a:gd name="T4" fmla="*/ 0 w 98"/>
                <a:gd name="T5" fmla="*/ 5 h 41"/>
                <a:gd name="T6" fmla="*/ 0 w 98"/>
                <a:gd name="T7" fmla="*/ 20 h 41"/>
                <a:gd name="T8" fmla="*/ 49 w 98"/>
                <a:gd name="T9" fmla="*/ 41 h 41"/>
                <a:gd name="T10" fmla="*/ 98 w 98"/>
                <a:gd name="T11" fmla="*/ 20 h 41"/>
                <a:gd name="T12" fmla="*/ 98 w 98"/>
                <a:gd name="T13" fmla="*/ 5 h 41"/>
                <a:gd name="T14" fmla="*/ 96 w 98"/>
                <a:gd name="T15" fmla="*/ 0 h 41"/>
                <a:gd name="T16" fmla="*/ 49 w 98"/>
                <a:gd name="T17"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49" y="16"/>
                  </a:moveTo>
                  <a:cubicBezTo>
                    <a:pt x="26" y="16"/>
                    <a:pt x="7" y="9"/>
                    <a:pt x="2" y="0"/>
                  </a:cubicBezTo>
                  <a:cubicBezTo>
                    <a:pt x="1" y="2"/>
                    <a:pt x="0" y="4"/>
                    <a:pt x="0" y="5"/>
                  </a:cubicBezTo>
                  <a:cubicBezTo>
                    <a:pt x="0" y="20"/>
                    <a:pt x="0" y="20"/>
                    <a:pt x="0" y="20"/>
                  </a:cubicBezTo>
                  <a:cubicBezTo>
                    <a:pt x="0" y="32"/>
                    <a:pt x="22" y="41"/>
                    <a:pt x="49" y="41"/>
                  </a:cubicBezTo>
                  <a:cubicBezTo>
                    <a:pt x="76" y="41"/>
                    <a:pt x="98" y="32"/>
                    <a:pt x="98" y="20"/>
                  </a:cubicBezTo>
                  <a:cubicBezTo>
                    <a:pt x="98" y="5"/>
                    <a:pt x="98" y="5"/>
                    <a:pt x="98" y="5"/>
                  </a:cubicBezTo>
                  <a:cubicBezTo>
                    <a:pt x="98" y="4"/>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4" name="Freeform 92">
              <a:extLst>
                <a:ext uri="{FF2B5EF4-FFF2-40B4-BE49-F238E27FC236}">
                  <a16:creationId xmlns:a16="http://schemas.microsoft.com/office/drawing/2014/main" id="{07765272-0576-4568-A7F4-CAA175998C3D}"/>
                </a:ext>
              </a:extLst>
            </p:cNvPr>
            <p:cNvSpPr>
              <a:spLocks/>
            </p:cNvSpPr>
            <p:nvPr/>
          </p:nvSpPr>
          <p:spPr bwMode="auto">
            <a:xfrm>
              <a:off x="6518275" y="522288"/>
              <a:ext cx="257175" cy="104775"/>
            </a:xfrm>
            <a:custGeom>
              <a:avLst/>
              <a:gdLst>
                <a:gd name="T0" fmla="*/ 96 w 98"/>
                <a:gd name="T1" fmla="*/ 0 h 40"/>
                <a:gd name="T2" fmla="*/ 49 w 98"/>
                <a:gd name="T3" fmla="*/ 15 h 40"/>
                <a:gd name="T4" fmla="*/ 2 w 98"/>
                <a:gd name="T5" fmla="*/ 0 h 40"/>
                <a:gd name="T6" fmla="*/ 0 w 98"/>
                <a:gd name="T7" fmla="*/ 5 h 40"/>
                <a:gd name="T8" fmla="*/ 0 w 98"/>
                <a:gd name="T9" fmla="*/ 20 h 40"/>
                <a:gd name="T10" fmla="*/ 49 w 98"/>
                <a:gd name="T11" fmla="*/ 40 h 40"/>
                <a:gd name="T12" fmla="*/ 98 w 98"/>
                <a:gd name="T13" fmla="*/ 20 h 40"/>
                <a:gd name="T14" fmla="*/ 98 w 98"/>
                <a:gd name="T15" fmla="*/ 5 h 40"/>
                <a:gd name="T16" fmla="*/ 96 w 9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5" name="Oval 93">
              <a:extLst>
                <a:ext uri="{FF2B5EF4-FFF2-40B4-BE49-F238E27FC236}">
                  <a16:creationId xmlns:a16="http://schemas.microsoft.com/office/drawing/2014/main" id="{496966BF-8B16-4540-B11B-50CB674ED08C}"/>
                </a:ext>
              </a:extLst>
            </p:cNvPr>
            <p:cNvSpPr>
              <a:spLocks noChangeArrowheads="1"/>
            </p:cNvSpPr>
            <p:nvPr/>
          </p:nvSpPr>
          <p:spPr bwMode="auto">
            <a:xfrm>
              <a:off x="6524625" y="466725"/>
              <a:ext cx="247650" cy="84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36" name="Group 14">
            <a:extLst>
              <a:ext uri="{FF2B5EF4-FFF2-40B4-BE49-F238E27FC236}">
                <a16:creationId xmlns:a16="http://schemas.microsoft.com/office/drawing/2014/main" id="{ED89A7DA-483C-4BB9-B666-43FCA89782EB}"/>
              </a:ext>
            </a:extLst>
          </p:cNvPr>
          <p:cNvGrpSpPr/>
          <p:nvPr/>
        </p:nvGrpSpPr>
        <p:grpSpPr>
          <a:xfrm>
            <a:off x="5869270" y="3154594"/>
            <a:ext cx="653049" cy="636640"/>
            <a:chOff x="2305050" y="3436938"/>
            <a:chExt cx="315913" cy="307975"/>
          </a:xfrm>
          <a:solidFill>
            <a:schemeClr val="bg1"/>
          </a:solidFill>
        </p:grpSpPr>
        <p:sp>
          <p:nvSpPr>
            <p:cNvPr id="37" name="Freeform 31">
              <a:extLst>
                <a:ext uri="{FF2B5EF4-FFF2-40B4-BE49-F238E27FC236}">
                  <a16:creationId xmlns:a16="http://schemas.microsoft.com/office/drawing/2014/main" id="{E03BB77B-043D-47BB-90BE-B52E16F51D0B}"/>
                </a:ext>
              </a:extLst>
            </p:cNvPr>
            <p:cNvSpPr>
              <a:spLocks noEditPoints="1"/>
            </p:cNvSpPr>
            <p:nvPr/>
          </p:nvSpPr>
          <p:spPr bwMode="auto">
            <a:xfrm>
              <a:off x="2452688" y="3579813"/>
              <a:ext cx="168275" cy="165100"/>
            </a:xfrm>
            <a:custGeom>
              <a:avLst/>
              <a:gdLst>
                <a:gd name="T0" fmla="*/ 58 w 64"/>
                <a:gd name="T1" fmla="*/ 34 h 63"/>
                <a:gd name="T2" fmla="*/ 31 w 64"/>
                <a:gd name="T3" fmla="*/ 7 h 63"/>
                <a:gd name="T4" fmla="*/ 15 w 64"/>
                <a:gd name="T5" fmla="*/ 3 h 63"/>
                <a:gd name="T6" fmla="*/ 11 w 64"/>
                <a:gd name="T7" fmla="*/ 0 h 63"/>
                <a:gd name="T8" fmla="*/ 9 w 64"/>
                <a:gd name="T9" fmla="*/ 4 h 63"/>
                <a:gd name="T10" fmla="*/ 4 w 64"/>
                <a:gd name="T11" fmla="*/ 5 h 63"/>
                <a:gd name="T12" fmla="*/ 2 w 64"/>
                <a:gd name="T13" fmla="*/ 9 h 63"/>
                <a:gd name="T14" fmla="*/ 0 w 64"/>
                <a:gd name="T15" fmla="*/ 11 h 63"/>
                <a:gd name="T16" fmla="*/ 4 w 64"/>
                <a:gd name="T17" fmla="*/ 14 h 63"/>
                <a:gd name="T18" fmla="*/ 8 w 64"/>
                <a:gd name="T19" fmla="*/ 30 h 63"/>
                <a:gd name="T20" fmla="*/ 35 w 64"/>
                <a:gd name="T21" fmla="*/ 57 h 63"/>
                <a:gd name="T22" fmla="*/ 58 w 64"/>
                <a:gd name="T23" fmla="*/ 57 h 63"/>
                <a:gd name="T24" fmla="*/ 58 w 64"/>
                <a:gd name="T25" fmla="*/ 34 h 63"/>
                <a:gd name="T26" fmla="*/ 53 w 64"/>
                <a:gd name="T27" fmla="*/ 52 h 63"/>
                <a:gd name="T28" fmla="*/ 38 w 64"/>
                <a:gd name="T29" fmla="*/ 51 h 63"/>
                <a:gd name="T30" fmla="*/ 14 w 64"/>
                <a:gd name="T31" fmla="*/ 27 h 63"/>
                <a:gd name="T32" fmla="*/ 10 w 64"/>
                <a:gd name="T33" fmla="*/ 21 h 63"/>
                <a:gd name="T34" fmla="*/ 14 w 64"/>
                <a:gd name="T35" fmla="*/ 25 h 63"/>
                <a:gd name="T36" fmla="*/ 26 w 64"/>
                <a:gd name="T37" fmla="*/ 25 h 63"/>
                <a:gd name="T38" fmla="*/ 26 w 64"/>
                <a:gd name="T39" fmla="*/ 14 h 63"/>
                <a:gd name="T40" fmla="*/ 20 w 64"/>
                <a:gd name="T41" fmla="*/ 9 h 63"/>
                <a:gd name="T42" fmla="*/ 29 w 64"/>
                <a:gd name="T43" fmla="*/ 12 h 63"/>
                <a:gd name="T44" fmla="*/ 53 w 64"/>
                <a:gd name="T45" fmla="*/ 36 h 63"/>
                <a:gd name="T46" fmla="*/ 53 w 64"/>
                <a:gd name="T47" fmla="*/ 5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3">
                  <a:moveTo>
                    <a:pt x="58" y="34"/>
                  </a:moveTo>
                  <a:cubicBezTo>
                    <a:pt x="31" y="7"/>
                    <a:pt x="31" y="7"/>
                    <a:pt x="31" y="7"/>
                  </a:cubicBezTo>
                  <a:cubicBezTo>
                    <a:pt x="27" y="2"/>
                    <a:pt x="20" y="1"/>
                    <a:pt x="15" y="3"/>
                  </a:cubicBezTo>
                  <a:cubicBezTo>
                    <a:pt x="11" y="0"/>
                    <a:pt x="11" y="0"/>
                    <a:pt x="11" y="0"/>
                  </a:cubicBezTo>
                  <a:cubicBezTo>
                    <a:pt x="9" y="4"/>
                    <a:pt x="9" y="4"/>
                    <a:pt x="9" y="4"/>
                  </a:cubicBezTo>
                  <a:cubicBezTo>
                    <a:pt x="4" y="5"/>
                    <a:pt x="4" y="5"/>
                    <a:pt x="4" y="5"/>
                  </a:cubicBezTo>
                  <a:cubicBezTo>
                    <a:pt x="2" y="9"/>
                    <a:pt x="2" y="9"/>
                    <a:pt x="2" y="9"/>
                  </a:cubicBezTo>
                  <a:cubicBezTo>
                    <a:pt x="0" y="11"/>
                    <a:pt x="0" y="11"/>
                    <a:pt x="0" y="11"/>
                  </a:cubicBezTo>
                  <a:cubicBezTo>
                    <a:pt x="4" y="14"/>
                    <a:pt x="4" y="14"/>
                    <a:pt x="4" y="14"/>
                  </a:cubicBezTo>
                  <a:cubicBezTo>
                    <a:pt x="3" y="20"/>
                    <a:pt x="4" y="26"/>
                    <a:pt x="8" y="30"/>
                  </a:cubicBezTo>
                  <a:cubicBezTo>
                    <a:pt x="35" y="57"/>
                    <a:pt x="35" y="57"/>
                    <a:pt x="35" y="57"/>
                  </a:cubicBezTo>
                  <a:cubicBezTo>
                    <a:pt x="41" y="63"/>
                    <a:pt x="52" y="63"/>
                    <a:pt x="58" y="57"/>
                  </a:cubicBezTo>
                  <a:cubicBezTo>
                    <a:pt x="64" y="50"/>
                    <a:pt x="64" y="40"/>
                    <a:pt x="58" y="34"/>
                  </a:cubicBezTo>
                  <a:close/>
                  <a:moveTo>
                    <a:pt x="53" y="52"/>
                  </a:moveTo>
                  <a:cubicBezTo>
                    <a:pt x="49" y="56"/>
                    <a:pt x="42" y="56"/>
                    <a:pt x="38" y="51"/>
                  </a:cubicBezTo>
                  <a:cubicBezTo>
                    <a:pt x="14" y="27"/>
                    <a:pt x="14" y="27"/>
                    <a:pt x="14" y="27"/>
                  </a:cubicBezTo>
                  <a:cubicBezTo>
                    <a:pt x="12" y="26"/>
                    <a:pt x="11" y="23"/>
                    <a:pt x="10" y="21"/>
                  </a:cubicBezTo>
                  <a:cubicBezTo>
                    <a:pt x="14" y="25"/>
                    <a:pt x="14" y="25"/>
                    <a:pt x="14" y="25"/>
                  </a:cubicBezTo>
                  <a:cubicBezTo>
                    <a:pt x="18" y="28"/>
                    <a:pt x="22" y="28"/>
                    <a:pt x="26" y="25"/>
                  </a:cubicBezTo>
                  <a:cubicBezTo>
                    <a:pt x="29" y="22"/>
                    <a:pt x="29" y="17"/>
                    <a:pt x="26" y="14"/>
                  </a:cubicBezTo>
                  <a:cubicBezTo>
                    <a:pt x="20" y="9"/>
                    <a:pt x="20" y="9"/>
                    <a:pt x="20" y="9"/>
                  </a:cubicBezTo>
                  <a:cubicBezTo>
                    <a:pt x="23" y="9"/>
                    <a:pt x="26" y="10"/>
                    <a:pt x="29" y="12"/>
                  </a:cubicBezTo>
                  <a:cubicBezTo>
                    <a:pt x="53" y="36"/>
                    <a:pt x="53" y="36"/>
                    <a:pt x="53" y="36"/>
                  </a:cubicBezTo>
                  <a:cubicBezTo>
                    <a:pt x="57" y="41"/>
                    <a:pt x="57" y="48"/>
                    <a:pt x="53"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8" name="Freeform 32">
              <a:extLst>
                <a:ext uri="{FF2B5EF4-FFF2-40B4-BE49-F238E27FC236}">
                  <a16:creationId xmlns:a16="http://schemas.microsoft.com/office/drawing/2014/main" id="{0605B4AD-2914-4252-BB37-F5BA10AEBF6A}"/>
                </a:ext>
              </a:extLst>
            </p:cNvPr>
            <p:cNvSpPr>
              <a:spLocks noEditPoints="1"/>
            </p:cNvSpPr>
            <p:nvPr/>
          </p:nvSpPr>
          <p:spPr bwMode="auto">
            <a:xfrm>
              <a:off x="2305050" y="3436938"/>
              <a:ext cx="171450" cy="161925"/>
            </a:xfrm>
            <a:custGeom>
              <a:avLst/>
              <a:gdLst>
                <a:gd name="T0" fmla="*/ 50 w 65"/>
                <a:gd name="T1" fmla="*/ 60 h 62"/>
                <a:gd name="T2" fmla="*/ 53 w 65"/>
                <a:gd name="T3" fmla="*/ 62 h 62"/>
                <a:gd name="T4" fmla="*/ 58 w 65"/>
                <a:gd name="T5" fmla="*/ 60 h 62"/>
                <a:gd name="T6" fmla="*/ 60 w 65"/>
                <a:gd name="T7" fmla="*/ 56 h 62"/>
                <a:gd name="T8" fmla="*/ 63 w 65"/>
                <a:gd name="T9" fmla="*/ 56 h 62"/>
                <a:gd name="T10" fmla="*/ 65 w 65"/>
                <a:gd name="T11" fmla="*/ 52 h 62"/>
                <a:gd name="T12" fmla="*/ 60 w 65"/>
                <a:gd name="T13" fmla="*/ 48 h 62"/>
                <a:gd name="T14" fmla="*/ 56 w 65"/>
                <a:gd name="T15" fmla="*/ 33 h 62"/>
                <a:gd name="T16" fmla="*/ 29 w 65"/>
                <a:gd name="T17" fmla="*/ 6 h 62"/>
                <a:gd name="T18" fmla="*/ 6 w 65"/>
                <a:gd name="T19" fmla="*/ 6 h 62"/>
                <a:gd name="T20" fmla="*/ 6 w 65"/>
                <a:gd name="T21" fmla="*/ 29 h 62"/>
                <a:gd name="T22" fmla="*/ 33 w 65"/>
                <a:gd name="T23" fmla="*/ 56 h 62"/>
                <a:gd name="T24" fmla="*/ 50 w 65"/>
                <a:gd name="T25" fmla="*/ 60 h 62"/>
                <a:gd name="T26" fmla="*/ 11 w 65"/>
                <a:gd name="T27" fmla="*/ 27 h 62"/>
                <a:gd name="T28" fmla="*/ 11 w 65"/>
                <a:gd name="T29" fmla="*/ 11 h 62"/>
                <a:gd name="T30" fmla="*/ 27 w 65"/>
                <a:gd name="T31" fmla="*/ 11 h 62"/>
                <a:gd name="T32" fmla="*/ 51 w 65"/>
                <a:gd name="T33" fmla="*/ 35 h 62"/>
                <a:gd name="T34" fmla="*/ 54 w 65"/>
                <a:gd name="T35" fmla="*/ 41 h 62"/>
                <a:gd name="T36" fmla="*/ 43 w 65"/>
                <a:gd name="T37" fmla="*/ 41 h 62"/>
                <a:gd name="T38" fmla="*/ 43 w 65"/>
                <a:gd name="T39" fmla="*/ 52 h 62"/>
                <a:gd name="T40" fmla="*/ 44 w 65"/>
                <a:gd name="T41" fmla="*/ 54 h 62"/>
                <a:gd name="T42" fmla="*/ 35 w 65"/>
                <a:gd name="T43" fmla="*/ 51 h 62"/>
                <a:gd name="T44" fmla="*/ 11 w 65"/>
                <a:gd name="T45"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2">
                  <a:moveTo>
                    <a:pt x="50" y="60"/>
                  </a:moveTo>
                  <a:cubicBezTo>
                    <a:pt x="53" y="62"/>
                    <a:pt x="53" y="62"/>
                    <a:pt x="53" y="62"/>
                  </a:cubicBezTo>
                  <a:cubicBezTo>
                    <a:pt x="58" y="60"/>
                    <a:pt x="58" y="60"/>
                    <a:pt x="58" y="60"/>
                  </a:cubicBezTo>
                  <a:cubicBezTo>
                    <a:pt x="60" y="56"/>
                    <a:pt x="60" y="56"/>
                    <a:pt x="60" y="56"/>
                  </a:cubicBezTo>
                  <a:cubicBezTo>
                    <a:pt x="63" y="56"/>
                    <a:pt x="63" y="56"/>
                    <a:pt x="63" y="56"/>
                  </a:cubicBezTo>
                  <a:cubicBezTo>
                    <a:pt x="65" y="52"/>
                    <a:pt x="65" y="52"/>
                    <a:pt x="65" y="52"/>
                  </a:cubicBezTo>
                  <a:cubicBezTo>
                    <a:pt x="60" y="48"/>
                    <a:pt x="60" y="48"/>
                    <a:pt x="60" y="48"/>
                  </a:cubicBezTo>
                  <a:cubicBezTo>
                    <a:pt x="62" y="43"/>
                    <a:pt x="60" y="37"/>
                    <a:pt x="56" y="33"/>
                  </a:cubicBezTo>
                  <a:cubicBezTo>
                    <a:pt x="29" y="6"/>
                    <a:pt x="29" y="6"/>
                    <a:pt x="29" y="6"/>
                  </a:cubicBezTo>
                  <a:cubicBezTo>
                    <a:pt x="23" y="0"/>
                    <a:pt x="12" y="0"/>
                    <a:pt x="6" y="6"/>
                  </a:cubicBezTo>
                  <a:cubicBezTo>
                    <a:pt x="0" y="12"/>
                    <a:pt x="0" y="23"/>
                    <a:pt x="6" y="29"/>
                  </a:cubicBezTo>
                  <a:cubicBezTo>
                    <a:pt x="33" y="56"/>
                    <a:pt x="33" y="56"/>
                    <a:pt x="33" y="56"/>
                  </a:cubicBezTo>
                  <a:cubicBezTo>
                    <a:pt x="38" y="61"/>
                    <a:pt x="44" y="62"/>
                    <a:pt x="50" y="60"/>
                  </a:cubicBezTo>
                  <a:close/>
                  <a:moveTo>
                    <a:pt x="11" y="27"/>
                  </a:moveTo>
                  <a:cubicBezTo>
                    <a:pt x="7" y="22"/>
                    <a:pt x="7" y="15"/>
                    <a:pt x="11" y="11"/>
                  </a:cubicBezTo>
                  <a:cubicBezTo>
                    <a:pt x="15" y="7"/>
                    <a:pt x="22" y="7"/>
                    <a:pt x="27" y="11"/>
                  </a:cubicBezTo>
                  <a:cubicBezTo>
                    <a:pt x="51" y="35"/>
                    <a:pt x="51" y="35"/>
                    <a:pt x="51" y="35"/>
                  </a:cubicBezTo>
                  <a:cubicBezTo>
                    <a:pt x="52" y="37"/>
                    <a:pt x="53" y="39"/>
                    <a:pt x="54" y="41"/>
                  </a:cubicBezTo>
                  <a:cubicBezTo>
                    <a:pt x="51" y="38"/>
                    <a:pt x="46" y="38"/>
                    <a:pt x="43" y="41"/>
                  </a:cubicBezTo>
                  <a:cubicBezTo>
                    <a:pt x="40" y="44"/>
                    <a:pt x="40" y="49"/>
                    <a:pt x="43" y="52"/>
                  </a:cubicBezTo>
                  <a:cubicBezTo>
                    <a:pt x="44" y="54"/>
                    <a:pt x="44" y="54"/>
                    <a:pt x="44" y="54"/>
                  </a:cubicBezTo>
                  <a:cubicBezTo>
                    <a:pt x="41" y="54"/>
                    <a:pt x="38" y="53"/>
                    <a:pt x="35" y="51"/>
                  </a:cubicBez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9" name="Rectangle 33">
              <a:extLst>
                <a:ext uri="{FF2B5EF4-FFF2-40B4-BE49-F238E27FC236}">
                  <a16:creationId xmlns:a16="http://schemas.microsoft.com/office/drawing/2014/main" id="{11AE98C0-D154-4C4D-B2D8-29F72B52EDC7}"/>
                </a:ext>
              </a:extLst>
            </p:cNvPr>
            <p:cNvSpPr>
              <a:spLocks noChangeArrowheads="1"/>
            </p:cNvSpPr>
            <p:nvPr/>
          </p:nvSpPr>
          <p:spPr bwMode="auto">
            <a:xfrm>
              <a:off x="2481263" y="3533775"/>
              <a:ext cx="793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0" name="Rectangle 34">
              <a:extLst>
                <a:ext uri="{FF2B5EF4-FFF2-40B4-BE49-F238E27FC236}">
                  <a16:creationId xmlns:a16="http://schemas.microsoft.com/office/drawing/2014/main" id="{C127D493-9473-43C9-8BBF-C19B7119668D}"/>
                </a:ext>
              </a:extLst>
            </p:cNvPr>
            <p:cNvSpPr>
              <a:spLocks noChangeArrowheads="1"/>
            </p:cNvSpPr>
            <p:nvPr/>
          </p:nvSpPr>
          <p:spPr bwMode="auto">
            <a:xfrm>
              <a:off x="2492375" y="3563938"/>
              <a:ext cx="30163"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1" name="Rectangle 35">
              <a:extLst>
                <a:ext uri="{FF2B5EF4-FFF2-40B4-BE49-F238E27FC236}">
                  <a16:creationId xmlns:a16="http://schemas.microsoft.com/office/drawing/2014/main" id="{05F656DA-8541-4C77-8BF4-EA6CA9DC605D}"/>
                </a:ext>
              </a:extLst>
            </p:cNvPr>
            <p:cNvSpPr>
              <a:spLocks noChangeArrowheads="1"/>
            </p:cNvSpPr>
            <p:nvPr/>
          </p:nvSpPr>
          <p:spPr bwMode="auto">
            <a:xfrm>
              <a:off x="2441575" y="3614738"/>
              <a:ext cx="793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2" name="Rectangle 36">
              <a:extLst>
                <a:ext uri="{FF2B5EF4-FFF2-40B4-BE49-F238E27FC236}">
                  <a16:creationId xmlns:a16="http://schemas.microsoft.com/office/drawing/2014/main" id="{1E7F3CE4-A682-4A64-8479-20812CD825C1}"/>
                </a:ext>
              </a:extLst>
            </p:cNvPr>
            <p:cNvSpPr>
              <a:spLocks noChangeArrowheads="1"/>
            </p:cNvSpPr>
            <p:nvPr/>
          </p:nvSpPr>
          <p:spPr bwMode="auto">
            <a:xfrm>
              <a:off x="2408238" y="3606800"/>
              <a:ext cx="285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43" name="Group 21">
            <a:extLst>
              <a:ext uri="{FF2B5EF4-FFF2-40B4-BE49-F238E27FC236}">
                <a16:creationId xmlns:a16="http://schemas.microsoft.com/office/drawing/2014/main" id="{7262CA9F-73E6-4828-8A8F-CC1F418C8212}"/>
              </a:ext>
            </a:extLst>
          </p:cNvPr>
          <p:cNvGrpSpPr/>
          <p:nvPr/>
        </p:nvGrpSpPr>
        <p:grpSpPr>
          <a:xfrm>
            <a:off x="9246130" y="3236281"/>
            <a:ext cx="525553" cy="591605"/>
            <a:chOff x="3354388" y="4348163"/>
            <a:chExt cx="290513" cy="327025"/>
          </a:xfrm>
          <a:solidFill>
            <a:schemeClr val="bg1"/>
          </a:solidFill>
        </p:grpSpPr>
        <p:sp>
          <p:nvSpPr>
            <p:cNvPr id="44" name="Freeform 67">
              <a:extLst>
                <a:ext uri="{FF2B5EF4-FFF2-40B4-BE49-F238E27FC236}">
                  <a16:creationId xmlns:a16="http://schemas.microsoft.com/office/drawing/2014/main" id="{C2F5B330-6874-4574-993C-16737B5CF348}"/>
                </a:ext>
              </a:extLst>
            </p:cNvPr>
            <p:cNvSpPr>
              <a:spLocks noEditPoints="1"/>
            </p:cNvSpPr>
            <p:nvPr/>
          </p:nvSpPr>
          <p:spPr bwMode="auto">
            <a:xfrm>
              <a:off x="3354388" y="4348163"/>
              <a:ext cx="290513" cy="327025"/>
            </a:xfrm>
            <a:custGeom>
              <a:avLst/>
              <a:gdLst>
                <a:gd name="T0" fmla="*/ 66 w 111"/>
                <a:gd name="T1" fmla="*/ 87 h 125"/>
                <a:gd name="T2" fmla="*/ 66 w 111"/>
                <a:gd name="T3" fmla="*/ 78 h 125"/>
                <a:gd name="T4" fmla="*/ 108 w 111"/>
                <a:gd name="T5" fmla="*/ 78 h 125"/>
                <a:gd name="T6" fmla="*/ 108 w 111"/>
                <a:gd name="T7" fmla="*/ 71 h 125"/>
                <a:gd name="T8" fmla="*/ 108 w 111"/>
                <a:gd name="T9" fmla="*/ 7 h 125"/>
                <a:gd name="T10" fmla="*/ 108 w 111"/>
                <a:gd name="T11" fmla="*/ 0 h 125"/>
                <a:gd name="T12" fmla="*/ 101 w 111"/>
                <a:gd name="T13" fmla="*/ 0 h 125"/>
                <a:gd name="T14" fmla="*/ 11 w 111"/>
                <a:gd name="T15" fmla="*/ 0 h 125"/>
                <a:gd name="T16" fmla="*/ 4 w 111"/>
                <a:gd name="T17" fmla="*/ 0 h 125"/>
                <a:gd name="T18" fmla="*/ 4 w 111"/>
                <a:gd name="T19" fmla="*/ 7 h 125"/>
                <a:gd name="T20" fmla="*/ 4 w 111"/>
                <a:gd name="T21" fmla="*/ 71 h 125"/>
                <a:gd name="T22" fmla="*/ 4 w 111"/>
                <a:gd name="T23" fmla="*/ 78 h 125"/>
                <a:gd name="T24" fmla="*/ 45 w 111"/>
                <a:gd name="T25" fmla="*/ 78 h 125"/>
                <a:gd name="T26" fmla="*/ 45 w 111"/>
                <a:gd name="T27" fmla="*/ 87 h 125"/>
                <a:gd name="T28" fmla="*/ 0 w 111"/>
                <a:gd name="T29" fmla="*/ 87 h 125"/>
                <a:gd name="T30" fmla="*/ 0 w 111"/>
                <a:gd name="T31" fmla="*/ 120 h 125"/>
                <a:gd name="T32" fmla="*/ 4 w 111"/>
                <a:gd name="T33" fmla="*/ 120 h 125"/>
                <a:gd name="T34" fmla="*/ 4 w 111"/>
                <a:gd name="T35" fmla="*/ 125 h 125"/>
                <a:gd name="T36" fmla="*/ 10 w 111"/>
                <a:gd name="T37" fmla="*/ 125 h 125"/>
                <a:gd name="T38" fmla="*/ 10 w 111"/>
                <a:gd name="T39" fmla="*/ 120 h 125"/>
                <a:gd name="T40" fmla="*/ 99 w 111"/>
                <a:gd name="T41" fmla="*/ 120 h 125"/>
                <a:gd name="T42" fmla="*/ 99 w 111"/>
                <a:gd name="T43" fmla="*/ 125 h 125"/>
                <a:gd name="T44" fmla="*/ 106 w 111"/>
                <a:gd name="T45" fmla="*/ 125 h 125"/>
                <a:gd name="T46" fmla="*/ 106 w 111"/>
                <a:gd name="T47" fmla="*/ 120 h 125"/>
                <a:gd name="T48" fmla="*/ 111 w 111"/>
                <a:gd name="T49" fmla="*/ 120 h 125"/>
                <a:gd name="T50" fmla="*/ 111 w 111"/>
                <a:gd name="T51" fmla="*/ 87 h 125"/>
                <a:gd name="T52" fmla="*/ 66 w 111"/>
                <a:gd name="T53" fmla="*/ 87 h 125"/>
                <a:gd name="T54" fmla="*/ 18 w 111"/>
                <a:gd name="T55" fmla="*/ 113 h 125"/>
                <a:gd name="T56" fmla="*/ 7 w 111"/>
                <a:gd name="T57" fmla="*/ 102 h 125"/>
                <a:gd name="T58" fmla="*/ 18 w 111"/>
                <a:gd name="T59" fmla="*/ 92 h 125"/>
                <a:gd name="T60" fmla="*/ 29 w 111"/>
                <a:gd name="T61" fmla="*/ 102 h 125"/>
                <a:gd name="T62" fmla="*/ 18 w 111"/>
                <a:gd name="T63" fmla="*/ 113 h 125"/>
                <a:gd name="T64" fmla="*/ 10 w 111"/>
                <a:gd name="T65" fmla="*/ 71 h 125"/>
                <a:gd name="T66" fmla="*/ 10 w 111"/>
                <a:gd name="T67" fmla="*/ 7 h 125"/>
                <a:gd name="T68" fmla="*/ 102 w 111"/>
                <a:gd name="T69" fmla="*/ 7 h 125"/>
                <a:gd name="T70" fmla="*/ 102 w 111"/>
                <a:gd name="T71" fmla="*/ 71 h 125"/>
                <a:gd name="T72" fmla="*/ 10 w 111"/>
                <a:gd name="T73" fmla="*/ 71 h 125"/>
                <a:gd name="T74" fmla="*/ 101 w 111"/>
                <a:gd name="T75" fmla="*/ 114 h 125"/>
                <a:gd name="T76" fmla="*/ 69 w 111"/>
                <a:gd name="T77" fmla="*/ 114 h 125"/>
                <a:gd name="T78" fmla="*/ 69 w 111"/>
                <a:gd name="T79" fmla="*/ 109 h 125"/>
                <a:gd name="T80" fmla="*/ 101 w 111"/>
                <a:gd name="T81" fmla="*/ 109 h 125"/>
                <a:gd name="T82" fmla="*/ 101 w 111"/>
                <a:gd name="T83" fmla="*/ 114 h 125"/>
                <a:gd name="T84" fmla="*/ 101 w 111"/>
                <a:gd name="T85" fmla="*/ 105 h 125"/>
                <a:gd name="T86" fmla="*/ 69 w 111"/>
                <a:gd name="T87" fmla="*/ 105 h 125"/>
                <a:gd name="T88" fmla="*/ 69 w 111"/>
                <a:gd name="T89" fmla="*/ 101 h 125"/>
                <a:gd name="T90" fmla="*/ 101 w 111"/>
                <a:gd name="T91" fmla="*/ 101 h 125"/>
                <a:gd name="T92" fmla="*/ 101 w 111"/>
                <a:gd name="T93" fmla="*/ 105 h 125"/>
                <a:gd name="T94" fmla="*/ 101 w 111"/>
                <a:gd name="T95" fmla="*/ 97 h 125"/>
                <a:gd name="T96" fmla="*/ 69 w 111"/>
                <a:gd name="T97" fmla="*/ 97 h 125"/>
                <a:gd name="T98" fmla="*/ 69 w 111"/>
                <a:gd name="T99" fmla="*/ 92 h 125"/>
                <a:gd name="T100" fmla="*/ 101 w 111"/>
                <a:gd name="T101" fmla="*/ 92 h 125"/>
                <a:gd name="T102" fmla="*/ 101 w 111"/>
                <a:gd name="T103" fmla="*/ 9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25">
                  <a:moveTo>
                    <a:pt x="66" y="87"/>
                  </a:moveTo>
                  <a:cubicBezTo>
                    <a:pt x="66" y="78"/>
                    <a:pt x="66" y="78"/>
                    <a:pt x="66" y="78"/>
                  </a:cubicBezTo>
                  <a:cubicBezTo>
                    <a:pt x="108" y="78"/>
                    <a:pt x="108" y="78"/>
                    <a:pt x="108" y="78"/>
                  </a:cubicBezTo>
                  <a:cubicBezTo>
                    <a:pt x="108" y="71"/>
                    <a:pt x="108" y="71"/>
                    <a:pt x="108" y="71"/>
                  </a:cubicBezTo>
                  <a:cubicBezTo>
                    <a:pt x="108" y="7"/>
                    <a:pt x="108" y="7"/>
                    <a:pt x="108" y="7"/>
                  </a:cubicBezTo>
                  <a:cubicBezTo>
                    <a:pt x="108" y="0"/>
                    <a:pt x="108" y="0"/>
                    <a:pt x="108" y="0"/>
                  </a:cubicBezTo>
                  <a:cubicBezTo>
                    <a:pt x="101" y="0"/>
                    <a:pt x="101" y="0"/>
                    <a:pt x="101" y="0"/>
                  </a:cubicBezTo>
                  <a:cubicBezTo>
                    <a:pt x="11" y="0"/>
                    <a:pt x="11" y="0"/>
                    <a:pt x="11" y="0"/>
                  </a:cubicBezTo>
                  <a:cubicBezTo>
                    <a:pt x="4" y="0"/>
                    <a:pt x="4" y="0"/>
                    <a:pt x="4" y="0"/>
                  </a:cubicBezTo>
                  <a:cubicBezTo>
                    <a:pt x="4" y="7"/>
                    <a:pt x="4" y="7"/>
                    <a:pt x="4" y="7"/>
                  </a:cubicBezTo>
                  <a:cubicBezTo>
                    <a:pt x="4" y="71"/>
                    <a:pt x="4" y="71"/>
                    <a:pt x="4" y="71"/>
                  </a:cubicBezTo>
                  <a:cubicBezTo>
                    <a:pt x="4" y="78"/>
                    <a:pt x="4" y="78"/>
                    <a:pt x="4" y="78"/>
                  </a:cubicBezTo>
                  <a:cubicBezTo>
                    <a:pt x="45" y="78"/>
                    <a:pt x="45" y="78"/>
                    <a:pt x="45" y="78"/>
                  </a:cubicBezTo>
                  <a:cubicBezTo>
                    <a:pt x="45" y="87"/>
                    <a:pt x="45" y="87"/>
                    <a:pt x="45" y="87"/>
                  </a:cubicBezTo>
                  <a:cubicBezTo>
                    <a:pt x="0" y="87"/>
                    <a:pt x="0" y="87"/>
                    <a:pt x="0" y="87"/>
                  </a:cubicBezTo>
                  <a:cubicBezTo>
                    <a:pt x="0" y="120"/>
                    <a:pt x="0" y="120"/>
                    <a:pt x="0" y="120"/>
                  </a:cubicBezTo>
                  <a:cubicBezTo>
                    <a:pt x="4" y="120"/>
                    <a:pt x="4" y="120"/>
                    <a:pt x="4" y="120"/>
                  </a:cubicBezTo>
                  <a:cubicBezTo>
                    <a:pt x="4" y="125"/>
                    <a:pt x="4" y="125"/>
                    <a:pt x="4" y="125"/>
                  </a:cubicBezTo>
                  <a:cubicBezTo>
                    <a:pt x="10" y="125"/>
                    <a:pt x="10" y="125"/>
                    <a:pt x="10" y="125"/>
                  </a:cubicBezTo>
                  <a:cubicBezTo>
                    <a:pt x="10" y="120"/>
                    <a:pt x="10" y="120"/>
                    <a:pt x="10" y="120"/>
                  </a:cubicBezTo>
                  <a:cubicBezTo>
                    <a:pt x="99" y="120"/>
                    <a:pt x="99" y="120"/>
                    <a:pt x="99" y="120"/>
                  </a:cubicBezTo>
                  <a:cubicBezTo>
                    <a:pt x="99" y="125"/>
                    <a:pt x="99" y="125"/>
                    <a:pt x="99" y="125"/>
                  </a:cubicBezTo>
                  <a:cubicBezTo>
                    <a:pt x="106" y="125"/>
                    <a:pt x="106" y="125"/>
                    <a:pt x="106" y="125"/>
                  </a:cubicBezTo>
                  <a:cubicBezTo>
                    <a:pt x="106" y="120"/>
                    <a:pt x="106" y="120"/>
                    <a:pt x="106" y="120"/>
                  </a:cubicBezTo>
                  <a:cubicBezTo>
                    <a:pt x="111" y="120"/>
                    <a:pt x="111" y="120"/>
                    <a:pt x="111" y="120"/>
                  </a:cubicBezTo>
                  <a:cubicBezTo>
                    <a:pt x="111" y="87"/>
                    <a:pt x="111" y="87"/>
                    <a:pt x="111" y="87"/>
                  </a:cubicBezTo>
                  <a:lnTo>
                    <a:pt x="66" y="87"/>
                  </a:lnTo>
                  <a:close/>
                  <a:moveTo>
                    <a:pt x="18" y="113"/>
                  </a:moveTo>
                  <a:cubicBezTo>
                    <a:pt x="12" y="113"/>
                    <a:pt x="7" y="108"/>
                    <a:pt x="7" y="102"/>
                  </a:cubicBezTo>
                  <a:cubicBezTo>
                    <a:pt x="7" y="96"/>
                    <a:pt x="12" y="92"/>
                    <a:pt x="18" y="92"/>
                  </a:cubicBezTo>
                  <a:cubicBezTo>
                    <a:pt x="24" y="92"/>
                    <a:pt x="29" y="96"/>
                    <a:pt x="29" y="102"/>
                  </a:cubicBezTo>
                  <a:cubicBezTo>
                    <a:pt x="29" y="108"/>
                    <a:pt x="24" y="113"/>
                    <a:pt x="18" y="113"/>
                  </a:cubicBezTo>
                  <a:close/>
                  <a:moveTo>
                    <a:pt x="10" y="71"/>
                  </a:moveTo>
                  <a:cubicBezTo>
                    <a:pt x="10" y="7"/>
                    <a:pt x="10" y="7"/>
                    <a:pt x="10" y="7"/>
                  </a:cubicBezTo>
                  <a:cubicBezTo>
                    <a:pt x="102" y="7"/>
                    <a:pt x="102" y="7"/>
                    <a:pt x="102" y="7"/>
                  </a:cubicBezTo>
                  <a:cubicBezTo>
                    <a:pt x="102" y="71"/>
                    <a:pt x="102" y="71"/>
                    <a:pt x="102" y="71"/>
                  </a:cubicBezTo>
                  <a:lnTo>
                    <a:pt x="10" y="71"/>
                  </a:lnTo>
                  <a:close/>
                  <a:moveTo>
                    <a:pt x="101" y="114"/>
                  </a:moveTo>
                  <a:cubicBezTo>
                    <a:pt x="69" y="114"/>
                    <a:pt x="69" y="114"/>
                    <a:pt x="69" y="114"/>
                  </a:cubicBezTo>
                  <a:cubicBezTo>
                    <a:pt x="69" y="109"/>
                    <a:pt x="69" y="109"/>
                    <a:pt x="69" y="109"/>
                  </a:cubicBezTo>
                  <a:cubicBezTo>
                    <a:pt x="101" y="109"/>
                    <a:pt x="101" y="109"/>
                    <a:pt x="101" y="109"/>
                  </a:cubicBezTo>
                  <a:lnTo>
                    <a:pt x="101" y="114"/>
                  </a:lnTo>
                  <a:close/>
                  <a:moveTo>
                    <a:pt x="101" y="105"/>
                  </a:moveTo>
                  <a:cubicBezTo>
                    <a:pt x="69" y="105"/>
                    <a:pt x="69" y="105"/>
                    <a:pt x="69" y="105"/>
                  </a:cubicBezTo>
                  <a:cubicBezTo>
                    <a:pt x="69" y="101"/>
                    <a:pt x="69" y="101"/>
                    <a:pt x="69" y="101"/>
                  </a:cubicBezTo>
                  <a:cubicBezTo>
                    <a:pt x="101" y="101"/>
                    <a:pt x="101" y="101"/>
                    <a:pt x="101" y="101"/>
                  </a:cubicBezTo>
                  <a:lnTo>
                    <a:pt x="101" y="105"/>
                  </a:lnTo>
                  <a:close/>
                  <a:moveTo>
                    <a:pt x="101" y="97"/>
                  </a:moveTo>
                  <a:cubicBezTo>
                    <a:pt x="69" y="97"/>
                    <a:pt x="69" y="97"/>
                    <a:pt x="69" y="97"/>
                  </a:cubicBezTo>
                  <a:cubicBezTo>
                    <a:pt x="69" y="92"/>
                    <a:pt x="69" y="92"/>
                    <a:pt x="69" y="92"/>
                  </a:cubicBezTo>
                  <a:cubicBezTo>
                    <a:pt x="101" y="92"/>
                    <a:pt x="101" y="92"/>
                    <a:pt x="101" y="92"/>
                  </a:cubicBezTo>
                  <a:lnTo>
                    <a:pt x="101"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5" name="Oval 68">
              <a:extLst>
                <a:ext uri="{FF2B5EF4-FFF2-40B4-BE49-F238E27FC236}">
                  <a16:creationId xmlns:a16="http://schemas.microsoft.com/office/drawing/2014/main" id="{6C1980B1-7AA4-434F-8D8C-D45704B1BB37}"/>
                </a:ext>
              </a:extLst>
            </p:cNvPr>
            <p:cNvSpPr>
              <a:spLocks noChangeArrowheads="1"/>
            </p:cNvSpPr>
            <p:nvPr/>
          </p:nvSpPr>
          <p:spPr bwMode="auto">
            <a:xfrm>
              <a:off x="3379788" y="4597400"/>
              <a:ext cx="39688" cy="396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938002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a:extLst>
              <a:ext uri="{FF2B5EF4-FFF2-40B4-BE49-F238E27FC236}">
                <a16:creationId xmlns:a16="http://schemas.microsoft.com/office/drawing/2014/main" id="{7B2DD6C9-760B-403C-A9DC-5CE4E805C57F}"/>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早期核心系统</a:t>
            </a:r>
            <a:endParaRPr lang="en-CA" sz="4267" b="1" spc="-200" dirty="0">
              <a:solidFill>
                <a:schemeClr val="bg1"/>
              </a:solidFill>
              <a:latin typeface="Open Sans" pitchFamily="34" charset="0"/>
              <a:ea typeface="Open Sans" pitchFamily="34" charset="0"/>
              <a:cs typeface="Open Sans" pitchFamily="34" charset="0"/>
            </a:endParaRPr>
          </a:p>
        </p:txBody>
      </p:sp>
      <p:sp>
        <p:nvSpPr>
          <p:cNvPr id="3" name="Text Box 7">
            <a:extLst>
              <a:ext uri="{FF2B5EF4-FFF2-40B4-BE49-F238E27FC236}">
                <a16:creationId xmlns:a16="http://schemas.microsoft.com/office/drawing/2014/main" id="{8EA02739-515F-42FE-9E80-440EEF655781}"/>
              </a:ext>
            </a:extLst>
          </p:cNvPr>
          <p:cNvSpPr txBox="1">
            <a:spLocks noChangeArrowheads="1"/>
          </p:cNvSpPr>
          <p:nvPr/>
        </p:nvSpPr>
        <p:spPr bwMode="auto">
          <a:xfrm>
            <a:off x="738423" y="1357948"/>
            <a:ext cx="10725541" cy="307777"/>
          </a:xfrm>
          <a:prstGeom prst="rect">
            <a:avLst/>
          </a:prstGeom>
          <a:noFill/>
          <a:ln w="9525">
            <a:noFill/>
            <a:miter lim="800000"/>
            <a:headEnd/>
            <a:tailEnd/>
          </a:ln>
        </p:spPr>
        <p:txBody>
          <a:bodyPr wrap="square" lIns="60960" tIns="30480" rIns="60960" bIns="30480" anchor="ctr">
            <a:spAutoFit/>
          </a:bodyPr>
          <a:lstStyle/>
          <a:p>
            <a:pPr algn="ctr" defTabSz="1450940"/>
            <a:r>
              <a:rPr lang="zh-CN" altLang="en-US" sz="1600" dirty="0">
                <a:solidFill>
                  <a:schemeClr val="bg1"/>
                </a:solidFill>
                <a:latin typeface="Open Sans Semibold" pitchFamily="34" charset="0"/>
                <a:ea typeface="Open Sans Semibold" pitchFamily="34" charset="0"/>
                <a:cs typeface="Open Sans Semibold" pitchFamily="34" charset="0"/>
              </a:rPr>
              <a:t>最初为基于终端的系统，后发展为</a:t>
            </a:r>
            <a:r>
              <a:rPr lang="en-US" altLang="zh-CN" sz="1600" dirty="0">
                <a:solidFill>
                  <a:schemeClr val="bg1"/>
                </a:solidFill>
                <a:latin typeface="Open Sans Semibold" pitchFamily="34" charset="0"/>
                <a:ea typeface="Open Sans Semibold" pitchFamily="34" charset="0"/>
                <a:cs typeface="Open Sans Semibold" pitchFamily="34" charset="0"/>
              </a:rPr>
              <a:t>C/S</a:t>
            </a:r>
            <a:r>
              <a:rPr lang="zh-CN" altLang="en-US" sz="1600" dirty="0">
                <a:solidFill>
                  <a:schemeClr val="bg1"/>
                </a:solidFill>
                <a:latin typeface="Open Sans Semibold" pitchFamily="34" charset="0"/>
                <a:ea typeface="Open Sans Semibold" pitchFamily="34" charset="0"/>
                <a:cs typeface="Open Sans Semibold" pitchFamily="34" charset="0"/>
              </a:rPr>
              <a:t>架构，系统之间的链接薄弱，或根本没有交互</a:t>
            </a:r>
          </a:p>
        </p:txBody>
      </p:sp>
      <p:pic>
        <p:nvPicPr>
          <p:cNvPr id="5" name="图片 4">
            <a:extLst>
              <a:ext uri="{FF2B5EF4-FFF2-40B4-BE49-F238E27FC236}">
                <a16:creationId xmlns:a16="http://schemas.microsoft.com/office/drawing/2014/main" id="{C6E9BB5F-03BA-4AAF-8BC9-0FCB71839A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496" y="4250001"/>
            <a:ext cx="3791504" cy="2362429"/>
          </a:xfrm>
          <a:prstGeom prst="rect">
            <a:avLst/>
          </a:prstGeom>
        </p:spPr>
      </p:pic>
      <p:pic>
        <p:nvPicPr>
          <p:cNvPr id="7" name="图片 6">
            <a:extLst>
              <a:ext uri="{FF2B5EF4-FFF2-40B4-BE49-F238E27FC236}">
                <a16:creationId xmlns:a16="http://schemas.microsoft.com/office/drawing/2014/main" id="{CAACCE15-8AFA-4A1F-B4FF-0AC2732C4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338" y="1764136"/>
            <a:ext cx="3354166" cy="4848294"/>
          </a:xfrm>
          <a:prstGeom prst="rect">
            <a:avLst/>
          </a:prstGeom>
        </p:spPr>
      </p:pic>
      <p:pic>
        <p:nvPicPr>
          <p:cNvPr id="9" name="图片 8">
            <a:extLst>
              <a:ext uri="{FF2B5EF4-FFF2-40B4-BE49-F238E27FC236}">
                <a16:creationId xmlns:a16="http://schemas.microsoft.com/office/drawing/2014/main" id="{D44337A7-FFFD-405E-8664-6D54586D4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4496" y="1764136"/>
            <a:ext cx="3791504" cy="2387454"/>
          </a:xfrm>
          <a:prstGeom prst="rect">
            <a:avLst/>
          </a:prstGeom>
        </p:spPr>
      </p:pic>
    </p:spTree>
    <p:extLst>
      <p:ext uri="{BB962C8B-B14F-4D97-AF65-F5344CB8AC3E}">
        <p14:creationId xmlns:p14="http://schemas.microsoft.com/office/powerpoint/2010/main" val="908356077"/>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5099</Words>
  <Application>Microsoft Office PowerPoint</Application>
  <PresentationFormat>宽屏</PresentationFormat>
  <Paragraphs>644</Paragraphs>
  <Slides>53</Slides>
  <Notes>35</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53</vt:i4>
      </vt:variant>
    </vt:vector>
  </HeadingPairs>
  <TitlesOfParts>
    <vt:vector size="69" baseType="lpstr">
      <vt:lpstr>-apple-system</vt:lpstr>
      <vt:lpstr>Arsenal</vt:lpstr>
      <vt:lpstr>FontAwesome</vt:lpstr>
      <vt:lpstr>Open Sans</vt:lpstr>
      <vt:lpstr>Open Sans Light</vt:lpstr>
      <vt:lpstr>Open Sans Semibold</vt:lpstr>
      <vt:lpstr>Roboto</vt:lpstr>
      <vt:lpstr>Signika Negative</vt:lpstr>
      <vt:lpstr>等线</vt:lpstr>
      <vt:lpstr>等线 Light</vt:lpstr>
      <vt:lpstr>宋体</vt:lpstr>
      <vt:lpstr>微软雅黑</vt:lpstr>
      <vt:lpstr>Arial</vt:lpstr>
      <vt:lpstr>Calibri</vt:lpstr>
      <vt:lpstr>Impact</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Dedi Juniadi</dc:creator>
  <cp:lastModifiedBy>CSC</cp:lastModifiedBy>
  <cp:revision>899</cp:revision>
  <dcterms:created xsi:type="dcterms:W3CDTF">2014-11-02T23:56:23Z</dcterms:created>
  <dcterms:modified xsi:type="dcterms:W3CDTF">2018-07-19T16:17:55Z</dcterms:modified>
</cp:coreProperties>
</file>